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</p:sldIdLst>
  <p:sldSz cy="10287000" cx="18288000"/>
  <p:notesSz cx="6858000" cy="9144000"/>
  <p:embeddedFontLst>
    <p:embeddedFont>
      <p:font typeface="Proxima Nova"/>
      <p:regular r:id="rId6"/>
      <p:bold r:id="rId7"/>
      <p:italic r:id="rId8"/>
      <p:boldItalic r:id="rId9"/>
    </p:embeddedFont>
    <p:embeddedFont>
      <p:font typeface="Proxima Nova Extrabold"/>
      <p:bold r:id="rId10"/>
    </p:embeddedFont>
    <p:embeddedFont>
      <p:font typeface="Proxima Nova Semibold"/>
      <p:regular r:id="rId11"/>
      <p:bold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Semibold-regular.fntdata"/><Relationship Id="rId10" Type="http://schemas.openxmlformats.org/officeDocument/2006/relationships/font" Target="fonts/ProximaNovaExtrabold-bold.fntdata"/><Relationship Id="rId13" Type="http://schemas.openxmlformats.org/officeDocument/2006/relationships/font" Target="fonts/ProximaNovaSemibold-boldItalic.fntdata"/><Relationship Id="rId12" Type="http://schemas.openxmlformats.org/officeDocument/2006/relationships/font" Target="fonts/ProximaNova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font" Target="fonts/ProximaNova-regular.fntdata"/><Relationship Id="rId7" Type="http://schemas.openxmlformats.org/officeDocument/2006/relationships/font" Target="fonts/ProximaNova-bold.fntdata"/><Relationship Id="rId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ecd39b7e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0ecd39b7e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2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 - Title - Basic - Light">
  <p:cSld name="CUSTOM_2">
    <p:bg>
      <p:bgPr>
        <a:solidFill>
          <a:schemeClr val="accent3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2219" r="0" t="0"/>
          <a:stretch/>
        </p:blipFill>
        <p:spPr>
          <a:xfrm>
            <a:off x="0" y="0"/>
            <a:ext cx="1043135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1371600" y="1490475"/>
            <a:ext cx="7924800" cy="395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5696704"/>
            <a:ext cx="7924800" cy="15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pic>
        <p:nvPicPr>
          <p:cNvPr id="14" name="Google Shape;14;p2" title="Salesforce Design Log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625" y="7779222"/>
            <a:ext cx="3108962" cy="911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-1731" l="0" r="0" t="12013"/>
          <a:stretch/>
        </p:blipFill>
        <p:spPr>
          <a:xfrm>
            <a:off x="0" y="50"/>
            <a:ext cx="18288000" cy="395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Only">
  <p:cSld name="CUSTOM_5_1_1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Main Point">
  <p:cSld name="CUSTOM_5_1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1371600" y="1042450"/>
            <a:ext cx="16154400" cy="857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1371600" y="566925"/>
            <a:ext cx="161544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556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556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556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556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556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556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556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7" name="Google Shape;77;p12"/>
          <p:cNvSpPr txBox="1"/>
          <p:nvPr/>
        </p:nvSpPr>
        <p:spPr>
          <a:xfrm rot="-5400481">
            <a:off x="-1666918" y="7215045"/>
            <a:ext cx="4288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56285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2000">
                <a:solidFill>
                  <a:srgbClr val="556285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2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 - Blank">
  <p:cSld name="CUSTOM_6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 - Blank with Footer">
  <p:cSld name="CUSTOM_6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1371600" y="566925"/>
            <a:ext cx="161544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556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556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556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556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556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556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556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82" name="Google Shape;82;p14"/>
          <p:cNvSpPr txBox="1"/>
          <p:nvPr/>
        </p:nvSpPr>
        <p:spPr>
          <a:xfrm rot="-5400481">
            <a:off x="-1666918" y="7215045"/>
            <a:ext cx="4288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2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 - Thank You - Zoom - Light">
  <p:cSld name="CUSTOM_8">
    <p:bg>
      <p:bgPr>
        <a:solidFill>
          <a:schemeClr val="accent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911813" y="50"/>
            <a:ext cx="2943225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0" y="0"/>
            <a:ext cx="57552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 title="Salesforce Design Log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25" y="2224300"/>
            <a:ext cx="2485899" cy="72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thread shaped into a heart." id="87" name="Google Shape;87;p15" title="Heart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7625" y="892668"/>
            <a:ext cx="6096348" cy="3318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tro, Einstein, Appy and Cody are all taking a Zoom call from different locations." id="88" name="Google Shape;88;p15" title="Salesforce Characters Zoom Call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8350" y="0"/>
            <a:ext cx="12334875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786384" y="3639312"/>
            <a:ext cx="6553200" cy="546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 - Thank You - Bird - Light">
  <p:cSld name="CUSTOM_8_1">
    <p:bg>
      <p:bgPr>
        <a:solidFill>
          <a:schemeClr val="accent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9601200" y="1536200"/>
            <a:ext cx="7924800" cy="572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2" name="Google Shape;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07700" y="1876950"/>
            <a:ext cx="14880299" cy="63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4733925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 title="Salesforce Design Logo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825" y="7508600"/>
            <a:ext cx="2485899" cy="7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 - Title - Project - Light">
  <p:cSld name="CUSTOM_3">
    <p:bg>
      <p:bgPr>
        <a:solidFill>
          <a:schemeClr val="accent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2219" r="0" t="0"/>
          <a:stretch/>
        </p:blipFill>
        <p:spPr>
          <a:xfrm>
            <a:off x="0" y="0"/>
            <a:ext cx="1043135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1371600" y="2560320"/>
            <a:ext cx="7924800" cy="39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6739128"/>
            <a:ext cx="7924800" cy="192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12344400" y="2560325"/>
            <a:ext cx="5181600" cy="61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Char char="●"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064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○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064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■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064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●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064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○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064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■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064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●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064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○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064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Font typeface="Proxima Nova"/>
              <a:buChar char="■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 - Section Title - 1">
  <p:cSld name="CUSTOM_4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44763" y="50"/>
            <a:ext cx="2943225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pical plants surround a mountain range in the distance." id="23" name="Google Shape;23;p4" title="Mountain Scen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0013" y="6810413"/>
            <a:ext cx="772477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1371600" y="908400"/>
            <a:ext cx="1066800" cy="1066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5400000" dist="114300">
              <a:schemeClr val="dk1">
                <a:alpha val="18000"/>
              </a:scheme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71600" y="5175500"/>
            <a:ext cx="9296400" cy="26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191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191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191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191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191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191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191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1371600" y="4114800"/>
            <a:ext cx="9296400" cy="10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7" name="Google Shape;27;p4"/>
          <p:cNvSpPr txBox="1"/>
          <p:nvPr>
            <p:ph idx="2" type="subTitle"/>
          </p:nvPr>
        </p:nvSpPr>
        <p:spPr>
          <a:xfrm>
            <a:off x="1371600" y="914400"/>
            <a:ext cx="1066800" cy="10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 - Section Title - 2">
  <p:cSld name="CUSTOM_4_1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s surround a hilly road going off into the distance." id="29" name="Google Shape;29;p5" title="Woodland Roa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51548" y="0"/>
            <a:ext cx="118491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1371600" y="908400"/>
            <a:ext cx="1066800" cy="1066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5400000" dist="114300">
              <a:schemeClr val="dk1">
                <a:alpha val="18000"/>
              </a:scheme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371600" y="5175500"/>
            <a:ext cx="9296400" cy="26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191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191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191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191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191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191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191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1371600" y="4114800"/>
            <a:ext cx="9296400" cy="10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1371600" y="914400"/>
            <a:ext cx="1066800" cy="10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 - Section Title - 3">
  <p:cSld name="CUSTOM_4_1_1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ird lazes by a lake while the sun sets behind forest hills." id="35" name="Google Shape;35;p6" title="Lake Sunset Scen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22311" y="6094731"/>
            <a:ext cx="1126807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44763" y="50"/>
            <a:ext cx="2943225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orange flowered plant is hidden behind tropical leaves." id="37" name="Google Shape;37;p6" title="Tropical Plan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0338" y="5407853"/>
            <a:ext cx="2828925" cy="42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1371600" y="908400"/>
            <a:ext cx="1066800" cy="1066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5400000" dist="114300">
              <a:schemeClr val="dk1">
                <a:alpha val="18000"/>
              </a:scheme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371600" y="5175500"/>
            <a:ext cx="9296400" cy="26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191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191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191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191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191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191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191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1371600" y="4114800"/>
            <a:ext cx="9296400" cy="10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1" name="Google Shape;41;p6"/>
          <p:cNvSpPr txBox="1"/>
          <p:nvPr>
            <p:ph idx="2" type="subTitle"/>
          </p:nvPr>
        </p:nvSpPr>
        <p:spPr>
          <a:xfrm>
            <a:off x="1371600" y="914400"/>
            <a:ext cx="1066800" cy="10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1 Column Body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371600" y="1042450"/>
            <a:ext cx="16154400" cy="7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371600" y="2163650"/>
            <a:ext cx="161544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191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191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191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191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191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191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191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1371600" y="566925"/>
            <a:ext cx="161544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556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556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556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556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556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556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556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7" name="Google Shape;47;p7"/>
          <p:cNvSpPr txBox="1"/>
          <p:nvPr/>
        </p:nvSpPr>
        <p:spPr>
          <a:xfrm rot="-5400481">
            <a:off x="-1666918" y="7215045"/>
            <a:ext cx="4288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2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2 Column Body">
  <p:cSld name="CUSTOM_5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9601200" y="2163650"/>
            <a:ext cx="79248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191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191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191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191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191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191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191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1371600" y="2163650"/>
            <a:ext cx="79248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191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191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191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191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191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191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191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1371600" y="1042450"/>
            <a:ext cx="16154400" cy="7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1371600" y="566925"/>
            <a:ext cx="161544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556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556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556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556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556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556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556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4" name="Google Shape;54;p8"/>
          <p:cNvSpPr txBox="1"/>
          <p:nvPr/>
        </p:nvSpPr>
        <p:spPr>
          <a:xfrm rot="-5400481">
            <a:off x="-1666918" y="7215045"/>
            <a:ext cx="4288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2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3 Column Body">
  <p:cSld name="CUSTOM_5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2344400" y="2163650"/>
            <a:ext cx="51816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6858000" y="2163650"/>
            <a:ext cx="51816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1371600" y="2163650"/>
            <a:ext cx="51816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1371600" y="1042450"/>
            <a:ext cx="16154400" cy="7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1371600" y="566925"/>
            <a:ext cx="161544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556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556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556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556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556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556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556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62" name="Google Shape;62;p9"/>
          <p:cNvSpPr txBox="1"/>
          <p:nvPr/>
        </p:nvSpPr>
        <p:spPr>
          <a:xfrm rot="-5400481">
            <a:off x="-1666918" y="7215045"/>
            <a:ext cx="4288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2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4 Column Body">
  <p:cSld name="CUSTOM_5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3716000" y="2163650"/>
            <a:ext cx="38100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9601200" y="2163650"/>
            <a:ext cx="38100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3" type="body"/>
          </p:nvPr>
        </p:nvSpPr>
        <p:spPr>
          <a:xfrm>
            <a:off x="5486400" y="2163650"/>
            <a:ext cx="38100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4" type="body"/>
          </p:nvPr>
        </p:nvSpPr>
        <p:spPr>
          <a:xfrm>
            <a:off x="1371600" y="2163650"/>
            <a:ext cx="38100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1371600" y="1042450"/>
            <a:ext cx="16154400" cy="7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5" type="body"/>
          </p:nvPr>
        </p:nvSpPr>
        <p:spPr>
          <a:xfrm>
            <a:off x="1371600" y="566925"/>
            <a:ext cx="161544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556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556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556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556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556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556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556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1" name="Google Shape;71;p10"/>
          <p:cNvSpPr txBox="1"/>
          <p:nvPr/>
        </p:nvSpPr>
        <p:spPr>
          <a:xfrm rot="-5400481">
            <a:off x="-1666918" y="7215045"/>
            <a:ext cx="4288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2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71600" y="1042450"/>
            <a:ext cx="161544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71600" y="2163650"/>
            <a:ext cx="16154400" cy="7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06400" lvl="1" marL="914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06400" lvl="2" marL="1371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06400" lvl="3" marL="18288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06400" lvl="4" marL="22860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06400" lvl="5" marL="27432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06400" lvl="6" marL="3200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06400" lvl="7" marL="3657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06400" lvl="8" marL="41148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2" type="sldNum"/>
          </p:nvPr>
        </p:nvSpPr>
        <p:spPr>
          <a:xfrm rot="-5400000">
            <a:off x="-1513352" y="7274998"/>
            <a:ext cx="3981000" cy="32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Salesforce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864">
          <p15:clr>
            <a:srgbClr val="EA4335"/>
          </p15:clr>
        </p15:guide>
        <p15:guide id="2" pos="1536">
          <p15:clr>
            <a:srgbClr val="EA4335"/>
          </p15:clr>
        </p15:guide>
        <p15:guide id="3" pos="1728">
          <p15:clr>
            <a:srgbClr val="EA4335"/>
          </p15:clr>
        </p15:guide>
        <p15:guide id="4" pos="2400">
          <p15:clr>
            <a:srgbClr val="EA4335"/>
          </p15:clr>
        </p15:guide>
        <p15:guide id="5" pos="2592">
          <p15:clr>
            <a:srgbClr val="EA4335"/>
          </p15:clr>
        </p15:guide>
        <p15:guide id="6" pos="3264">
          <p15:clr>
            <a:srgbClr val="EA4335"/>
          </p15:clr>
        </p15:guide>
        <p15:guide id="7" pos="3456">
          <p15:clr>
            <a:srgbClr val="EA4335"/>
          </p15:clr>
        </p15:guide>
        <p15:guide id="8" pos="4128">
          <p15:clr>
            <a:srgbClr val="EA4335"/>
          </p15:clr>
        </p15:guide>
        <p15:guide id="9" pos="4320">
          <p15:clr>
            <a:srgbClr val="EA4335"/>
          </p15:clr>
        </p15:guide>
        <p15:guide id="10" pos="4992">
          <p15:clr>
            <a:srgbClr val="EA4335"/>
          </p15:clr>
        </p15:guide>
        <p15:guide id="11" pos="5184">
          <p15:clr>
            <a:srgbClr val="EA4335"/>
          </p15:clr>
        </p15:guide>
        <p15:guide id="12" pos="5856">
          <p15:clr>
            <a:srgbClr val="EA4335"/>
          </p15:clr>
        </p15:guide>
        <p15:guide id="13" pos="6048">
          <p15:clr>
            <a:srgbClr val="EA4335"/>
          </p15:clr>
        </p15:guide>
        <p15:guide id="14" pos="6720">
          <p15:clr>
            <a:srgbClr val="EA4335"/>
          </p15:clr>
        </p15:guide>
        <p15:guide id="15" pos="6912">
          <p15:clr>
            <a:srgbClr val="EA4335"/>
          </p15:clr>
        </p15:guide>
        <p15:guide id="16" pos="7584">
          <p15:clr>
            <a:srgbClr val="EA4335"/>
          </p15:clr>
        </p15:guide>
        <p15:guide id="17" pos="7776">
          <p15:clr>
            <a:srgbClr val="EA4335"/>
          </p15:clr>
        </p15:guide>
        <p15:guide id="18" pos="8448">
          <p15:clr>
            <a:srgbClr val="EA4335"/>
          </p15:clr>
        </p15:guide>
        <p15:guide id="19" pos="8640">
          <p15:clr>
            <a:srgbClr val="EA4335"/>
          </p15:clr>
        </p15:guide>
        <p15:guide id="20" pos="9312">
          <p15:clr>
            <a:srgbClr val="EA4335"/>
          </p15:clr>
        </p15:guide>
        <p15:guide id="21" pos="9504">
          <p15:clr>
            <a:srgbClr val="EA4335"/>
          </p15:clr>
        </p15:guide>
        <p15:guide id="22" pos="10176">
          <p15:clr>
            <a:srgbClr val="EA4335"/>
          </p15:clr>
        </p15:guide>
        <p15:guide id="23" pos="10368">
          <p15:clr>
            <a:srgbClr val="EA4335"/>
          </p15:clr>
        </p15:guide>
        <p15:guide id="24" pos="11040">
          <p15:clr>
            <a:srgbClr val="EA4335"/>
          </p15:clr>
        </p15:guide>
        <p15:guide id="25" orient="horz" pos="657">
          <p15:clr>
            <a:srgbClr val="EA4335"/>
          </p15:clr>
        </p15:guide>
        <p15:guide id="26" orient="horz" pos="605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7"/>
          <p:cNvGrpSpPr/>
          <p:nvPr/>
        </p:nvGrpSpPr>
        <p:grpSpPr>
          <a:xfrm>
            <a:off x="13922725" y="2406427"/>
            <a:ext cx="3152459" cy="7497915"/>
            <a:chOff x="13912313" y="2440327"/>
            <a:chExt cx="3152459" cy="7497915"/>
          </a:xfrm>
        </p:grpSpPr>
        <p:grpSp>
          <p:nvGrpSpPr>
            <p:cNvPr id="100" name="Google Shape;100;p17"/>
            <p:cNvGrpSpPr/>
            <p:nvPr/>
          </p:nvGrpSpPr>
          <p:grpSpPr>
            <a:xfrm>
              <a:off x="13912313" y="2440327"/>
              <a:ext cx="3152459" cy="7497915"/>
              <a:chOff x="2281780" y="4823132"/>
              <a:chExt cx="3994500" cy="9511500"/>
            </a:xfrm>
          </p:grpSpPr>
          <p:sp>
            <p:nvSpPr>
              <p:cNvPr id="101" name="Google Shape;101;p17"/>
              <p:cNvSpPr/>
              <p:nvPr/>
            </p:nvSpPr>
            <p:spPr>
              <a:xfrm>
                <a:off x="2281780" y="4823132"/>
                <a:ext cx="3994500" cy="9511500"/>
              </a:xfrm>
              <a:prstGeom prst="roundRect">
                <a:avLst>
                  <a:gd fmla="val 6011" name="adj"/>
                </a:avLst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2863" rotWithShape="0" algn="bl">
                  <a:srgbClr val="000000">
                    <a:alpha val="9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3387207" y="5566456"/>
                <a:ext cx="2889000" cy="26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>
                <a:off x="2603050" y="4971175"/>
                <a:ext cx="687600" cy="687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7"/>
              <p:cNvSpPr txBox="1"/>
              <p:nvPr/>
            </p:nvSpPr>
            <p:spPr>
              <a:xfrm>
                <a:off x="3452074" y="5138203"/>
                <a:ext cx="2732700" cy="35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Salesforce Sans"/>
                    <a:ea typeface="Salesforce Sans"/>
                    <a:cs typeface="Salesforce Sans"/>
                    <a:sym typeface="Salesforce Sans"/>
                  </a:rPr>
                  <a:t>Salesforce</a:t>
                </a:r>
                <a:endParaRPr b="1" sz="1800"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</p:grpSp>
        <p:pic>
          <p:nvPicPr>
            <p:cNvPr id="105" name="Google Shape;10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54313" y="2644413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" name="Google Shape;106;p17"/>
          <p:cNvGrpSpPr/>
          <p:nvPr/>
        </p:nvGrpSpPr>
        <p:grpSpPr>
          <a:xfrm>
            <a:off x="0" y="-4"/>
            <a:ext cx="18288000" cy="2223479"/>
            <a:chOff x="0" y="-4"/>
            <a:chExt cx="18288000" cy="2223479"/>
          </a:xfrm>
        </p:grpSpPr>
        <p:sp>
          <p:nvSpPr>
            <p:cNvPr id="107" name="Google Shape;107;p17"/>
            <p:cNvSpPr/>
            <p:nvPr/>
          </p:nvSpPr>
          <p:spPr>
            <a:xfrm>
              <a:off x="6376525" y="913050"/>
              <a:ext cx="2751300" cy="100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8" name="Google Shape;108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-4"/>
              <a:ext cx="18288000" cy="22234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7"/>
            <p:cNvSpPr txBox="1"/>
            <p:nvPr/>
          </p:nvSpPr>
          <p:spPr>
            <a:xfrm>
              <a:off x="421254" y="1501625"/>
              <a:ext cx="60882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32D6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This Level 1 sample system landscape shows a B2C commerce solution overview, indicating the mix of Salesforce products and other technologies involved in an implementation.</a:t>
              </a:r>
              <a:endParaRPr sz="1200">
                <a:solidFill>
                  <a:srgbClr val="032D6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454075" y="313150"/>
              <a:ext cx="1279500" cy="369300"/>
            </a:xfrm>
            <a:prstGeom prst="rect">
              <a:avLst/>
            </a:prstGeom>
            <a:solidFill>
              <a:srgbClr val="FD72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Your Logo Here</a:t>
              </a:r>
              <a:endParaRPr sz="1200"/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421240" y="968234"/>
              <a:ext cx="616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32D6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System Landscape Diagram</a:t>
              </a:r>
              <a:endParaRPr sz="2400">
                <a:solidFill>
                  <a:srgbClr val="032D6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112" name="Google Shape;112;p17"/>
          <p:cNvGrpSpPr/>
          <p:nvPr/>
        </p:nvGrpSpPr>
        <p:grpSpPr>
          <a:xfrm>
            <a:off x="1212825" y="7813022"/>
            <a:ext cx="2475233" cy="959784"/>
            <a:chOff x="910213" y="2601255"/>
            <a:chExt cx="3204600" cy="1242600"/>
          </a:xfrm>
        </p:grpSpPr>
        <p:sp>
          <p:nvSpPr>
            <p:cNvPr id="113" name="Google Shape;113;p17"/>
            <p:cNvSpPr/>
            <p:nvPr/>
          </p:nvSpPr>
          <p:spPr>
            <a:xfrm>
              <a:off x="910213" y="2601255"/>
              <a:ext cx="3204600" cy="1242600"/>
            </a:xfrm>
            <a:prstGeom prst="roundRect">
              <a:avLst>
                <a:gd fmla="val 6011" name="adj"/>
              </a:avLst>
            </a:prstGeom>
            <a:solidFill>
              <a:srgbClr val="747474"/>
            </a:solidFill>
            <a:ln>
              <a:noFill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1251590" y="2949004"/>
              <a:ext cx="20343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ERP System</a:t>
              </a:r>
              <a:endParaRPr b="1" sz="1800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flipH="1" rot="10800000">
              <a:off x="1251585" y="3417537"/>
              <a:ext cx="2863200" cy="2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1212825" y="6514222"/>
            <a:ext cx="2475233" cy="959784"/>
            <a:chOff x="910213" y="2601255"/>
            <a:chExt cx="3204600" cy="1242600"/>
          </a:xfrm>
        </p:grpSpPr>
        <p:sp>
          <p:nvSpPr>
            <p:cNvPr id="117" name="Google Shape;117;p17"/>
            <p:cNvSpPr/>
            <p:nvPr/>
          </p:nvSpPr>
          <p:spPr>
            <a:xfrm>
              <a:off x="910213" y="2601255"/>
              <a:ext cx="3204600" cy="1242600"/>
            </a:xfrm>
            <a:prstGeom prst="roundRect">
              <a:avLst>
                <a:gd fmla="val 6011" name="adj"/>
              </a:avLst>
            </a:prstGeom>
            <a:solidFill>
              <a:srgbClr val="747474"/>
            </a:solidFill>
            <a:ln>
              <a:noFill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1251590" y="2949004"/>
              <a:ext cx="20343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Reviews</a:t>
              </a:r>
              <a:endParaRPr b="1" sz="1800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 flipH="1" rot="10800000">
              <a:off x="1251585" y="3417537"/>
              <a:ext cx="2863200" cy="2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1212825" y="5215410"/>
            <a:ext cx="2475233" cy="959784"/>
            <a:chOff x="910213" y="2601255"/>
            <a:chExt cx="3204600" cy="1242600"/>
          </a:xfrm>
        </p:grpSpPr>
        <p:sp>
          <p:nvSpPr>
            <p:cNvPr id="121" name="Google Shape;121;p17"/>
            <p:cNvSpPr/>
            <p:nvPr/>
          </p:nvSpPr>
          <p:spPr>
            <a:xfrm>
              <a:off x="910213" y="2601255"/>
              <a:ext cx="3204600" cy="1242600"/>
            </a:xfrm>
            <a:prstGeom prst="roundRect">
              <a:avLst>
                <a:gd fmla="val 6011" name="adj"/>
              </a:avLst>
            </a:prstGeom>
            <a:solidFill>
              <a:srgbClr val="747474"/>
            </a:solidFill>
            <a:ln>
              <a:noFill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1251590" y="2949004"/>
              <a:ext cx="20343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Payments</a:t>
              </a:r>
              <a:endParaRPr b="1" sz="1800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 flipH="1" rot="10800000">
              <a:off x="1251585" y="3417537"/>
              <a:ext cx="2863200" cy="2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1212825" y="3916585"/>
            <a:ext cx="2475233" cy="959784"/>
            <a:chOff x="910213" y="2601255"/>
            <a:chExt cx="3204600" cy="1242600"/>
          </a:xfrm>
        </p:grpSpPr>
        <p:sp>
          <p:nvSpPr>
            <p:cNvPr id="125" name="Google Shape;125;p17"/>
            <p:cNvSpPr/>
            <p:nvPr/>
          </p:nvSpPr>
          <p:spPr>
            <a:xfrm>
              <a:off x="910213" y="2601255"/>
              <a:ext cx="3204600" cy="1242600"/>
            </a:xfrm>
            <a:prstGeom prst="roundRect">
              <a:avLst>
                <a:gd fmla="val 6011" name="adj"/>
              </a:avLst>
            </a:prstGeom>
            <a:solidFill>
              <a:srgbClr val="747474"/>
            </a:solidFill>
            <a:ln>
              <a:noFill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1251582" y="2949005"/>
              <a:ext cx="28632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Identity &amp; Access </a:t>
              </a:r>
              <a:endParaRPr b="1" sz="1800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 flipH="1" rot="10800000">
              <a:off x="1251585" y="3417537"/>
              <a:ext cx="2863200" cy="2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8" name="Google Shape;128;p17"/>
          <p:cNvCxnSpPr>
            <a:stCxn id="125" idx="3"/>
          </p:cNvCxnSpPr>
          <p:nvPr/>
        </p:nvCxnSpPr>
        <p:spPr>
          <a:xfrm>
            <a:off x="3688058" y="4396477"/>
            <a:ext cx="1317900" cy="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3688058" y="5695290"/>
            <a:ext cx="1368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3728433" y="6898602"/>
            <a:ext cx="1345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131" name="Google Shape;131;p17"/>
          <p:cNvCxnSpPr/>
          <p:nvPr/>
        </p:nvCxnSpPr>
        <p:spPr>
          <a:xfrm flipH="1" rot="10800000">
            <a:off x="3637058" y="8287215"/>
            <a:ext cx="1457400" cy="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triangle"/>
            <a:tailEnd len="med" w="med" type="triangle"/>
          </a:ln>
        </p:spPr>
      </p:cxnSp>
      <p:grpSp>
        <p:nvGrpSpPr>
          <p:cNvPr id="132" name="Google Shape;132;p17"/>
          <p:cNvGrpSpPr/>
          <p:nvPr/>
        </p:nvGrpSpPr>
        <p:grpSpPr>
          <a:xfrm>
            <a:off x="9384587" y="5165276"/>
            <a:ext cx="2529070" cy="2358840"/>
            <a:chOff x="9369750" y="5213176"/>
            <a:chExt cx="2529070" cy="2358840"/>
          </a:xfrm>
        </p:grpSpPr>
        <p:grpSp>
          <p:nvGrpSpPr>
            <p:cNvPr id="133" name="Google Shape;133;p17"/>
            <p:cNvGrpSpPr/>
            <p:nvPr/>
          </p:nvGrpSpPr>
          <p:grpSpPr>
            <a:xfrm>
              <a:off x="9369750" y="5213176"/>
              <a:ext cx="2529070" cy="2358840"/>
              <a:chOff x="4114808" y="2575265"/>
              <a:chExt cx="3204600" cy="2988900"/>
            </a:xfrm>
          </p:grpSpPr>
          <p:grpSp>
            <p:nvGrpSpPr>
              <p:cNvPr id="134" name="Google Shape;134;p17"/>
              <p:cNvGrpSpPr/>
              <p:nvPr/>
            </p:nvGrpSpPr>
            <p:grpSpPr>
              <a:xfrm>
                <a:off x="4114808" y="2575265"/>
                <a:ext cx="3204600" cy="2988900"/>
                <a:chOff x="910208" y="2601240"/>
                <a:chExt cx="3204600" cy="2988900"/>
              </a:xfrm>
            </p:grpSpPr>
            <p:sp>
              <p:nvSpPr>
                <p:cNvPr id="135" name="Google Shape;135;p17"/>
                <p:cNvSpPr/>
                <p:nvPr/>
              </p:nvSpPr>
              <p:spPr>
                <a:xfrm>
                  <a:off x="910208" y="2601240"/>
                  <a:ext cx="3204600" cy="2988900"/>
                </a:xfrm>
                <a:prstGeom prst="roundRect">
                  <a:avLst>
                    <a:gd fmla="val 6011" name="adj"/>
                  </a:avLst>
                </a:prstGeom>
                <a:solidFill>
                  <a:srgbClr val="F3F3F3"/>
                </a:solidFill>
                <a:ln>
                  <a:noFill/>
                </a:ln>
                <a:effectLst>
                  <a:outerShdw blurRad="42863" rotWithShape="0" algn="bl">
                    <a:srgbClr val="000000">
                      <a:alpha val="9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17"/>
                <p:cNvSpPr txBox="1"/>
                <p:nvPr/>
              </p:nvSpPr>
              <p:spPr>
                <a:xfrm>
                  <a:off x="2080500" y="2650536"/>
                  <a:ext cx="2034300" cy="70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Commerce Cloud B2C</a:t>
                  </a:r>
                  <a:endParaRPr b="1" sz="1800"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  <p:sp>
              <p:nvSpPr>
                <p:cNvPr id="137" name="Google Shape;137;p17"/>
                <p:cNvSpPr/>
                <p:nvPr/>
              </p:nvSpPr>
              <p:spPr>
                <a:xfrm>
                  <a:off x="2080500" y="3390150"/>
                  <a:ext cx="2034300" cy="273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7"/>
                <p:cNvSpPr/>
                <p:nvPr/>
              </p:nvSpPr>
              <p:spPr>
                <a:xfrm>
                  <a:off x="1231450" y="2794825"/>
                  <a:ext cx="687600" cy="6876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9" name="Google Shape;139;p17"/>
              <p:cNvSpPr txBox="1"/>
              <p:nvPr/>
            </p:nvSpPr>
            <p:spPr>
              <a:xfrm>
                <a:off x="4427481" y="3515393"/>
                <a:ext cx="2867100" cy="13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alesforce Sans"/>
                    <a:ea typeface="Salesforce Sans"/>
                    <a:cs typeface="Salesforce Sans"/>
                    <a:sym typeface="Salesforce Sans"/>
                  </a:rPr>
                  <a:t>Product Catalog</a:t>
                </a:r>
                <a:endParaRPr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alesforce Sans"/>
                    <a:ea typeface="Salesforce Sans"/>
                    <a:cs typeface="Salesforce Sans"/>
                    <a:sym typeface="Salesforce Sans"/>
                  </a:rPr>
                  <a:t>Pricing &amp; Promotions</a:t>
                </a:r>
                <a:endParaRPr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alesforce Sans"/>
                    <a:ea typeface="Salesforce Sans"/>
                    <a:cs typeface="Salesforce Sans"/>
                    <a:sym typeface="Salesforce Sans"/>
                  </a:rPr>
                  <a:t>Commerce Einstein</a:t>
                </a:r>
                <a:endParaRPr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alesforce Sans"/>
                    <a:ea typeface="Salesforce Sans"/>
                    <a:cs typeface="Salesforce Sans"/>
                    <a:sym typeface="Salesforce Sans"/>
                  </a:rPr>
                  <a:t>Page Designer</a:t>
                </a:r>
                <a:endParaRPr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</p:grpSp>
        <p:pic>
          <p:nvPicPr>
            <p:cNvPr id="140" name="Google Shape;14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711725" y="5475375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" name="Google Shape;141;p17"/>
          <p:cNvGrpSpPr/>
          <p:nvPr/>
        </p:nvGrpSpPr>
        <p:grpSpPr>
          <a:xfrm>
            <a:off x="9396663" y="8226100"/>
            <a:ext cx="2529077" cy="1678155"/>
            <a:chOff x="9369750" y="8048675"/>
            <a:chExt cx="2529077" cy="1678155"/>
          </a:xfrm>
        </p:grpSpPr>
        <p:grpSp>
          <p:nvGrpSpPr>
            <p:cNvPr id="142" name="Google Shape;142;p17"/>
            <p:cNvGrpSpPr/>
            <p:nvPr/>
          </p:nvGrpSpPr>
          <p:grpSpPr>
            <a:xfrm>
              <a:off x="9369750" y="8048675"/>
              <a:ext cx="2529077" cy="1678155"/>
              <a:chOff x="4114792" y="2575264"/>
              <a:chExt cx="3204608" cy="2126400"/>
            </a:xfrm>
          </p:grpSpPr>
          <p:grpSp>
            <p:nvGrpSpPr>
              <p:cNvPr id="143" name="Google Shape;143;p17"/>
              <p:cNvGrpSpPr/>
              <p:nvPr/>
            </p:nvGrpSpPr>
            <p:grpSpPr>
              <a:xfrm>
                <a:off x="4114792" y="2575264"/>
                <a:ext cx="3204608" cy="2126400"/>
                <a:chOff x="910192" y="2601239"/>
                <a:chExt cx="3204608" cy="2126400"/>
              </a:xfrm>
            </p:grpSpPr>
            <p:sp>
              <p:nvSpPr>
                <p:cNvPr id="144" name="Google Shape;144;p17"/>
                <p:cNvSpPr/>
                <p:nvPr/>
              </p:nvSpPr>
              <p:spPr>
                <a:xfrm>
                  <a:off x="910192" y="2601239"/>
                  <a:ext cx="3204600" cy="2126400"/>
                </a:xfrm>
                <a:prstGeom prst="roundRect">
                  <a:avLst>
                    <a:gd fmla="val 6011" name="adj"/>
                  </a:avLst>
                </a:prstGeom>
                <a:solidFill>
                  <a:srgbClr val="F3F3F3"/>
                </a:solidFill>
                <a:ln>
                  <a:noFill/>
                </a:ln>
                <a:effectLst>
                  <a:outerShdw blurRad="42863" rotWithShape="0" algn="bl">
                    <a:srgbClr val="000000">
                      <a:alpha val="9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7"/>
                <p:cNvSpPr txBox="1"/>
                <p:nvPr/>
              </p:nvSpPr>
              <p:spPr>
                <a:xfrm>
                  <a:off x="2080500" y="2650536"/>
                  <a:ext cx="2034300" cy="70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AppExchange Solution</a:t>
                  </a:r>
                  <a:endParaRPr b="1" sz="1800"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  <p:sp>
              <p:nvSpPr>
                <p:cNvPr id="146" name="Google Shape;146;p17"/>
                <p:cNvSpPr/>
                <p:nvPr/>
              </p:nvSpPr>
              <p:spPr>
                <a:xfrm>
                  <a:off x="2080500" y="3390150"/>
                  <a:ext cx="2034300" cy="273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17"/>
                <p:cNvSpPr/>
                <p:nvPr/>
              </p:nvSpPr>
              <p:spPr>
                <a:xfrm>
                  <a:off x="1231450" y="2794825"/>
                  <a:ext cx="687600" cy="6876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8" name="Google Shape;148;p17"/>
              <p:cNvSpPr txBox="1"/>
              <p:nvPr/>
            </p:nvSpPr>
            <p:spPr>
              <a:xfrm>
                <a:off x="4412167" y="3556352"/>
                <a:ext cx="2867100" cy="78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alesforce Sans"/>
                    <a:ea typeface="Salesforce Sans"/>
                    <a:cs typeface="Salesforce Sans"/>
                    <a:sym typeface="Salesforce Sans"/>
                  </a:rPr>
                  <a:t>E-signature</a:t>
                </a:r>
                <a:endParaRPr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alesforce Sans"/>
                    <a:ea typeface="Salesforce Sans"/>
                    <a:cs typeface="Salesforce Sans"/>
                    <a:sym typeface="Salesforce Sans"/>
                  </a:rPr>
                  <a:t>Document Generation</a:t>
                </a:r>
                <a:endParaRPr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</p:grpSp>
        <p:pic>
          <p:nvPicPr>
            <p:cNvPr id="149" name="Google Shape;149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11738" y="8282138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" name="Google Shape;150;p17"/>
          <p:cNvGrpSpPr/>
          <p:nvPr/>
        </p:nvGrpSpPr>
        <p:grpSpPr>
          <a:xfrm>
            <a:off x="14234369" y="3157359"/>
            <a:ext cx="2529070" cy="1624174"/>
            <a:chOff x="14223956" y="3191259"/>
            <a:chExt cx="2529070" cy="1624174"/>
          </a:xfrm>
        </p:grpSpPr>
        <p:grpSp>
          <p:nvGrpSpPr>
            <p:cNvPr id="151" name="Google Shape;151;p17"/>
            <p:cNvGrpSpPr/>
            <p:nvPr/>
          </p:nvGrpSpPr>
          <p:grpSpPr>
            <a:xfrm>
              <a:off x="14223956" y="3191259"/>
              <a:ext cx="2529070" cy="1624174"/>
              <a:chOff x="4114800" y="2575275"/>
              <a:chExt cx="3204600" cy="2058000"/>
            </a:xfrm>
          </p:grpSpPr>
          <p:grpSp>
            <p:nvGrpSpPr>
              <p:cNvPr id="152" name="Google Shape;152;p17"/>
              <p:cNvGrpSpPr/>
              <p:nvPr/>
            </p:nvGrpSpPr>
            <p:grpSpPr>
              <a:xfrm>
                <a:off x="4114800" y="2575275"/>
                <a:ext cx="3204600" cy="2058000"/>
                <a:chOff x="910200" y="2601250"/>
                <a:chExt cx="3204600" cy="2058000"/>
              </a:xfrm>
            </p:grpSpPr>
            <p:sp>
              <p:nvSpPr>
                <p:cNvPr id="153" name="Google Shape;153;p17"/>
                <p:cNvSpPr/>
                <p:nvPr/>
              </p:nvSpPr>
              <p:spPr>
                <a:xfrm>
                  <a:off x="910200" y="2601250"/>
                  <a:ext cx="3204600" cy="2058000"/>
                </a:xfrm>
                <a:prstGeom prst="roundRect">
                  <a:avLst>
                    <a:gd fmla="val 6011" name="adj"/>
                  </a:avLst>
                </a:prstGeom>
                <a:solidFill>
                  <a:srgbClr val="F3F3F3"/>
                </a:solidFill>
                <a:ln>
                  <a:noFill/>
                </a:ln>
                <a:effectLst>
                  <a:outerShdw blurRad="42863" rotWithShape="0" algn="bl">
                    <a:srgbClr val="000000">
                      <a:alpha val="9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17"/>
                <p:cNvSpPr txBox="1"/>
                <p:nvPr/>
              </p:nvSpPr>
              <p:spPr>
                <a:xfrm>
                  <a:off x="2080500" y="2924215"/>
                  <a:ext cx="2034300" cy="35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CMS</a:t>
                  </a:r>
                  <a:endParaRPr b="1" sz="1800"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  <p:sp>
              <p:nvSpPr>
                <p:cNvPr id="155" name="Google Shape;155;p17"/>
                <p:cNvSpPr/>
                <p:nvPr/>
              </p:nvSpPr>
              <p:spPr>
                <a:xfrm>
                  <a:off x="2080500" y="3390150"/>
                  <a:ext cx="2034300" cy="273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17"/>
                <p:cNvSpPr/>
                <p:nvPr/>
              </p:nvSpPr>
              <p:spPr>
                <a:xfrm>
                  <a:off x="1231450" y="2794825"/>
                  <a:ext cx="687600" cy="6876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7" name="Google Shape;157;p17"/>
              <p:cNvSpPr txBox="1"/>
              <p:nvPr/>
            </p:nvSpPr>
            <p:spPr>
              <a:xfrm>
                <a:off x="4436049" y="3506397"/>
                <a:ext cx="2867100" cy="78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alesforce Sans"/>
                    <a:ea typeface="Salesforce Sans"/>
                    <a:cs typeface="Salesforce Sans"/>
                    <a:sym typeface="Salesforce Sans"/>
                  </a:rPr>
                  <a:t>Create Content</a:t>
                </a:r>
                <a:endParaRPr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alesforce Sans"/>
                    <a:ea typeface="Salesforce Sans"/>
                    <a:cs typeface="Salesforce Sans"/>
                    <a:sym typeface="Salesforce Sans"/>
                  </a:rPr>
                  <a:t>Manage Content</a:t>
                </a:r>
                <a:endParaRPr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</p:grpSp>
        <p:pic>
          <p:nvPicPr>
            <p:cNvPr id="158" name="Google Shape;158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4565925" y="3432475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17"/>
          <p:cNvGrpSpPr/>
          <p:nvPr/>
        </p:nvGrpSpPr>
        <p:grpSpPr>
          <a:xfrm>
            <a:off x="14261304" y="4986787"/>
            <a:ext cx="2475233" cy="1977267"/>
            <a:chOff x="14250891" y="5020687"/>
            <a:chExt cx="2475233" cy="1977267"/>
          </a:xfrm>
        </p:grpSpPr>
        <p:grpSp>
          <p:nvGrpSpPr>
            <p:cNvPr id="160" name="Google Shape;160;p17"/>
            <p:cNvGrpSpPr/>
            <p:nvPr/>
          </p:nvGrpSpPr>
          <p:grpSpPr>
            <a:xfrm>
              <a:off x="14250891" y="5020687"/>
              <a:ext cx="2475233" cy="1977267"/>
              <a:chOff x="11277200" y="5710525"/>
              <a:chExt cx="3204600" cy="2559900"/>
            </a:xfrm>
          </p:grpSpPr>
          <p:grpSp>
            <p:nvGrpSpPr>
              <p:cNvPr id="161" name="Google Shape;161;p17"/>
              <p:cNvGrpSpPr/>
              <p:nvPr/>
            </p:nvGrpSpPr>
            <p:grpSpPr>
              <a:xfrm>
                <a:off x="11277200" y="5710525"/>
                <a:ext cx="3204600" cy="2559900"/>
                <a:chOff x="910200" y="2601250"/>
                <a:chExt cx="3204600" cy="2559900"/>
              </a:xfrm>
            </p:grpSpPr>
            <p:sp>
              <p:nvSpPr>
                <p:cNvPr id="162" name="Google Shape;162;p17"/>
                <p:cNvSpPr/>
                <p:nvPr/>
              </p:nvSpPr>
              <p:spPr>
                <a:xfrm>
                  <a:off x="910200" y="2601250"/>
                  <a:ext cx="3204600" cy="2559900"/>
                </a:xfrm>
                <a:prstGeom prst="roundRect">
                  <a:avLst>
                    <a:gd fmla="val 6011" name="adj"/>
                  </a:avLst>
                </a:prstGeom>
                <a:solidFill>
                  <a:srgbClr val="F3F3F3"/>
                </a:solidFill>
                <a:ln>
                  <a:noFill/>
                </a:ln>
                <a:effectLst>
                  <a:outerShdw blurRad="42863" rotWithShape="0" algn="bl">
                    <a:srgbClr val="000000">
                      <a:alpha val="9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17"/>
                <p:cNvSpPr txBox="1"/>
                <p:nvPr/>
              </p:nvSpPr>
              <p:spPr>
                <a:xfrm>
                  <a:off x="2080491" y="3036743"/>
                  <a:ext cx="2034300" cy="358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Service Cloud</a:t>
                  </a:r>
                  <a:endParaRPr b="1" sz="1800"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  <p:sp>
              <p:nvSpPr>
                <p:cNvPr id="164" name="Google Shape;164;p17"/>
                <p:cNvSpPr/>
                <p:nvPr/>
              </p:nvSpPr>
              <p:spPr>
                <a:xfrm>
                  <a:off x="2080500" y="3390138"/>
                  <a:ext cx="2034300" cy="273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17"/>
                <p:cNvSpPr/>
                <p:nvPr/>
              </p:nvSpPr>
              <p:spPr>
                <a:xfrm>
                  <a:off x="1231450" y="2794825"/>
                  <a:ext cx="687600" cy="6876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6" name="Google Shape;166;p17"/>
              <p:cNvSpPr txBox="1"/>
              <p:nvPr/>
            </p:nvSpPr>
            <p:spPr>
              <a:xfrm>
                <a:off x="11598434" y="6653835"/>
                <a:ext cx="2883300" cy="107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alesforce Sans"/>
                    <a:ea typeface="Salesforce Sans"/>
                    <a:cs typeface="Salesforce Sans"/>
                    <a:sym typeface="Salesforce Sans"/>
                  </a:rPr>
                  <a:t>Case Management</a:t>
                </a:r>
                <a:endParaRPr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alesforce Sans"/>
                    <a:ea typeface="Salesforce Sans"/>
                    <a:cs typeface="Salesforce Sans"/>
                    <a:sym typeface="Salesforce Sans"/>
                  </a:rPr>
                  <a:t>Call Center</a:t>
                </a:r>
                <a:endParaRPr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alesforce Sans"/>
                    <a:ea typeface="Salesforce Sans"/>
                    <a:cs typeface="Salesforce Sans"/>
                    <a:sym typeface="Salesforce Sans"/>
                  </a:rPr>
                  <a:t>Knowledgebase</a:t>
                </a:r>
                <a:endParaRPr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</p:grpSp>
        <p:pic>
          <p:nvPicPr>
            <p:cNvPr id="167" name="Google Shape;167;p1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4582975" y="5248450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17"/>
          <p:cNvGrpSpPr/>
          <p:nvPr/>
        </p:nvGrpSpPr>
        <p:grpSpPr>
          <a:xfrm>
            <a:off x="14234413" y="7169300"/>
            <a:ext cx="2529077" cy="2523625"/>
            <a:chOff x="14224000" y="7203200"/>
            <a:chExt cx="2529077" cy="2523625"/>
          </a:xfrm>
        </p:grpSpPr>
        <p:grpSp>
          <p:nvGrpSpPr>
            <p:cNvPr id="169" name="Google Shape;169;p17"/>
            <p:cNvGrpSpPr/>
            <p:nvPr/>
          </p:nvGrpSpPr>
          <p:grpSpPr>
            <a:xfrm>
              <a:off x="14224000" y="7203200"/>
              <a:ext cx="2529077" cy="2523625"/>
              <a:chOff x="4114792" y="2260847"/>
              <a:chExt cx="3204608" cy="3197700"/>
            </a:xfrm>
          </p:grpSpPr>
          <p:grpSp>
            <p:nvGrpSpPr>
              <p:cNvPr id="170" name="Google Shape;170;p17"/>
              <p:cNvGrpSpPr/>
              <p:nvPr/>
            </p:nvGrpSpPr>
            <p:grpSpPr>
              <a:xfrm>
                <a:off x="4114792" y="2260847"/>
                <a:ext cx="3204608" cy="3197700"/>
                <a:chOff x="910192" y="2286822"/>
                <a:chExt cx="3204608" cy="3197700"/>
              </a:xfrm>
            </p:grpSpPr>
            <p:sp>
              <p:nvSpPr>
                <p:cNvPr id="171" name="Google Shape;171;p17"/>
                <p:cNvSpPr/>
                <p:nvPr/>
              </p:nvSpPr>
              <p:spPr>
                <a:xfrm>
                  <a:off x="910192" y="2286822"/>
                  <a:ext cx="3204600" cy="3197700"/>
                </a:xfrm>
                <a:prstGeom prst="roundRect">
                  <a:avLst>
                    <a:gd fmla="val 6011" name="adj"/>
                  </a:avLst>
                </a:prstGeom>
                <a:solidFill>
                  <a:srgbClr val="F3F3F3"/>
                </a:solidFill>
                <a:ln>
                  <a:noFill/>
                </a:ln>
                <a:effectLst>
                  <a:outerShdw blurRad="42863" rotWithShape="0" algn="bl">
                    <a:srgbClr val="000000">
                      <a:alpha val="9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17"/>
                <p:cNvSpPr txBox="1"/>
                <p:nvPr/>
              </p:nvSpPr>
              <p:spPr>
                <a:xfrm>
                  <a:off x="2080500" y="2650536"/>
                  <a:ext cx="2034300" cy="70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Order Management</a:t>
                  </a:r>
                  <a:endParaRPr b="1" sz="1800"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  <p:sp>
              <p:nvSpPr>
                <p:cNvPr id="173" name="Google Shape;173;p17"/>
                <p:cNvSpPr/>
                <p:nvPr/>
              </p:nvSpPr>
              <p:spPr>
                <a:xfrm>
                  <a:off x="2080500" y="3390150"/>
                  <a:ext cx="2034300" cy="273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17"/>
                <p:cNvSpPr/>
                <p:nvPr/>
              </p:nvSpPr>
              <p:spPr>
                <a:xfrm>
                  <a:off x="1231450" y="2794825"/>
                  <a:ext cx="687600" cy="6876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5" name="Google Shape;175;p17"/>
              <p:cNvSpPr txBox="1"/>
              <p:nvPr/>
            </p:nvSpPr>
            <p:spPr>
              <a:xfrm>
                <a:off x="4436051" y="3553010"/>
                <a:ext cx="2883300" cy="13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alesforce Sans"/>
                    <a:ea typeface="Salesforce Sans"/>
                    <a:cs typeface="Salesforce Sans"/>
                    <a:sym typeface="Salesforce Sans"/>
                  </a:rPr>
                  <a:t>Order Lifecycle</a:t>
                </a:r>
                <a:endParaRPr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alesforce Sans"/>
                    <a:ea typeface="Salesforce Sans"/>
                    <a:cs typeface="Salesforce Sans"/>
                    <a:sym typeface="Salesforce Sans"/>
                  </a:rPr>
                  <a:t>Order Modification</a:t>
                </a:r>
                <a:endParaRPr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alesforce Sans"/>
                    <a:ea typeface="Salesforce Sans"/>
                    <a:cs typeface="Salesforce Sans"/>
                    <a:sym typeface="Salesforce Sans"/>
                  </a:rPr>
                  <a:t>Fulfillment</a:t>
                </a:r>
                <a:endParaRPr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alesforce Sans"/>
                    <a:ea typeface="Salesforce Sans"/>
                    <a:cs typeface="Salesforce Sans"/>
                    <a:sym typeface="Salesforce Sans"/>
                  </a:rPr>
                  <a:t>Payment Processing</a:t>
                </a:r>
                <a:endParaRPr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</p:grpSp>
        <p:pic>
          <p:nvPicPr>
            <p:cNvPr id="176" name="Google Shape;176;p1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4582975" y="7682925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7" name="Google Shape;177;p17"/>
          <p:cNvCxnSpPr/>
          <p:nvPr/>
        </p:nvCxnSpPr>
        <p:spPr>
          <a:xfrm>
            <a:off x="11941288" y="3393375"/>
            <a:ext cx="1965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8" name="Google Shape;178;p17"/>
          <p:cNvCxnSpPr/>
          <p:nvPr/>
        </p:nvCxnSpPr>
        <p:spPr>
          <a:xfrm>
            <a:off x="7602695" y="6452042"/>
            <a:ext cx="1762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triangle"/>
            <a:tailEnd len="med" w="med" type="triangle"/>
          </a:ln>
        </p:spPr>
      </p:cxnSp>
      <p:grpSp>
        <p:nvGrpSpPr>
          <p:cNvPr id="179" name="Google Shape;179;p17"/>
          <p:cNvGrpSpPr/>
          <p:nvPr/>
        </p:nvGrpSpPr>
        <p:grpSpPr>
          <a:xfrm>
            <a:off x="5073625" y="2406425"/>
            <a:ext cx="2529070" cy="7497834"/>
            <a:chOff x="5063213" y="2440325"/>
            <a:chExt cx="2529070" cy="7497834"/>
          </a:xfrm>
        </p:grpSpPr>
        <p:grpSp>
          <p:nvGrpSpPr>
            <p:cNvPr id="180" name="Google Shape;180;p17"/>
            <p:cNvGrpSpPr/>
            <p:nvPr/>
          </p:nvGrpSpPr>
          <p:grpSpPr>
            <a:xfrm>
              <a:off x="5063213" y="2440325"/>
              <a:ext cx="2529070" cy="7497834"/>
              <a:chOff x="4649000" y="2223481"/>
              <a:chExt cx="2529070" cy="7237990"/>
            </a:xfrm>
          </p:grpSpPr>
          <p:grpSp>
            <p:nvGrpSpPr>
              <p:cNvPr id="181" name="Google Shape;181;p17"/>
              <p:cNvGrpSpPr/>
              <p:nvPr/>
            </p:nvGrpSpPr>
            <p:grpSpPr>
              <a:xfrm>
                <a:off x="4649000" y="2223481"/>
                <a:ext cx="2529070" cy="7237990"/>
                <a:chOff x="2281786" y="4823177"/>
                <a:chExt cx="3204600" cy="9171300"/>
              </a:xfrm>
            </p:grpSpPr>
            <p:sp>
              <p:nvSpPr>
                <p:cNvPr id="182" name="Google Shape;182;p17"/>
                <p:cNvSpPr/>
                <p:nvPr/>
              </p:nvSpPr>
              <p:spPr>
                <a:xfrm>
                  <a:off x="2281786" y="4823177"/>
                  <a:ext cx="3204600" cy="9171300"/>
                </a:xfrm>
                <a:prstGeom prst="roundRect">
                  <a:avLst>
                    <a:gd fmla="val 6011" name="adj"/>
                  </a:avLst>
                </a:prstGeom>
                <a:solidFill>
                  <a:srgbClr val="F3F3F3"/>
                </a:solidFill>
                <a:ln>
                  <a:noFill/>
                </a:ln>
                <a:effectLst>
                  <a:outerShdw blurRad="42863" rotWithShape="0" algn="bl">
                    <a:srgbClr val="000000">
                      <a:alpha val="9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17"/>
                <p:cNvSpPr/>
                <p:nvPr/>
              </p:nvSpPr>
              <p:spPr>
                <a:xfrm>
                  <a:off x="2603050" y="4971175"/>
                  <a:ext cx="687600" cy="6876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17"/>
                <p:cNvSpPr txBox="1"/>
                <p:nvPr/>
              </p:nvSpPr>
              <p:spPr>
                <a:xfrm>
                  <a:off x="3452100" y="5138209"/>
                  <a:ext cx="1689300" cy="33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Mulesoft</a:t>
                  </a:r>
                  <a:endParaRPr b="1" sz="1800"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</p:grpSp>
          <p:sp>
            <p:nvSpPr>
              <p:cNvPr id="185" name="Google Shape;185;p17"/>
              <p:cNvSpPr/>
              <p:nvPr/>
            </p:nvSpPr>
            <p:spPr>
              <a:xfrm>
                <a:off x="5575650" y="2788750"/>
                <a:ext cx="1602300" cy="21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86" name="Google Shape;186;p1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405188" y="2653575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7" name="Google Shape;187;p17"/>
          <p:cNvCxnSpPr/>
          <p:nvPr/>
        </p:nvCxnSpPr>
        <p:spPr>
          <a:xfrm>
            <a:off x="7602695" y="7907917"/>
            <a:ext cx="625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188" name="Google Shape;188;p17"/>
          <p:cNvCxnSpPr/>
          <p:nvPr/>
        </p:nvCxnSpPr>
        <p:spPr>
          <a:xfrm>
            <a:off x="11941288" y="9119000"/>
            <a:ext cx="1965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9" name="Google Shape;189;p17"/>
          <p:cNvCxnSpPr/>
          <p:nvPr/>
        </p:nvCxnSpPr>
        <p:spPr>
          <a:xfrm>
            <a:off x="11933038" y="5926788"/>
            <a:ext cx="1965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90" name="Google Shape;190;p17"/>
          <p:cNvGrpSpPr/>
          <p:nvPr/>
        </p:nvGrpSpPr>
        <p:grpSpPr>
          <a:xfrm>
            <a:off x="13938675" y="540513"/>
            <a:ext cx="3457500" cy="410700"/>
            <a:chOff x="13557675" y="540513"/>
            <a:chExt cx="3457500" cy="410700"/>
          </a:xfrm>
        </p:grpSpPr>
        <p:cxnSp>
          <p:nvCxnSpPr>
            <p:cNvPr id="191" name="Google Shape;191;p17"/>
            <p:cNvCxnSpPr/>
            <p:nvPr/>
          </p:nvCxnSpPr>
          <p:spPr>
            <a:xfrm>
              <a:off x="13557675" y="775375"/>
              <a:ext cx="34575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92" name="Google Shape;192;p17"/>
            <p:cNvSpPr/>
            <p:nvPr/>
          </p:nvSpPr>
          <p:spPr>
            <a:xfrm>
              <a:off x="14539275" y="540513"/>
              <a:ext cx="1494300" cy="4107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38100">
              <a:solidFill>
                <a:srgbClr val="0562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5628A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Native Connection</a:t>
              </a:r>
              <a:endParaRPr/>
            </a:p>
          </p:txBody>
        </p:sp>
      </p:grpSp>
      <p:grpSp>
        <p:nvGrpSpPr>
          <p:cNvPr id="193" name="Google Shape;193;p17"/>
          <p:cNvGrpSpPr/>
          <p:nvPr/>
        </p:nvGrpSpPr>
        <p:grpSpPr>
          <a:xfrm>
            <a:off x="13938675" y="1133663"/>
            <a:ext cx="3457500" cy="410700"/>
            <a:chOff x="13557675" y="540513"/>
            <a:chExt cx="3457500" cy="410700"/>
          </a:xfrm>
        </p:grpSpPr>
        <p:cxnSp>
          <p:nvCxnSpPr>
            <p:cNvPr id="194" name="Google Shape;194;p17"/>
            <p:cNvCxnSpPr/>
            <p:nvPr/>
          </p:nvCxnSpPr>
          <p:spPr>
            <a:xfrm>
              <a:off x="13557675" y="775375"/>
              <a:ext cx="34575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sp>
          <p:nvSpPr>
            <p:cNvPr id="195" name="Google Shape;195;p17"/>
            <p:cNvSpPr/>
            <p:nvPr/>
          </p:nvSpPr>
          <p:spPr>
            <a:xfrm>
              <a:off x="14539275" y="540513"/>
              <a:ext cx="1494300" cy="4107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38100">
              <a:solidFill>
                <a:srgbClr val="0562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5628A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Custom Integration</a:t>
              </a:r>
              <a:endParaRPr/>
            </a:p>
          </p:txBody>
        </p:sp>
      </p:grpSp>
      <p:grpSp>
        <p:nvGrpSpPr>
          <p:cNvPr id="196" name="Google Shape;196;p17"/>
          <p:cNvGrpSpPr/>
          <p:nvPr/>
        </p:nvGrpSpPr>
        <p:grpSpPr>
          <a:xfrm>
            <a:off x="10844625" y="522374"/>
            <a:ext cx="2475300" cy="447000"/>
            <a:chOff x="10463625" y="522374"/>
            <a:chExt cx="2475300" cy="447000"/>
          </a:xfrm>
        </p:grpSpPr>
        <p:sp>
          <p:nvSpPr>
            <p:cNvPr id="197" name="Google Shape;197;p17"/>
            <p:cNvSpPr/>
            <p:nvPr/>
          </p:nvSpPr>
          <p:spPr>
            <a:xfrm>
              <a:off x="10463625" y="522374"/>
              <a:ext cx="2475300" cy="447000"/>
            </a:xfrm>
            <a:prstGeom prst="roundRect">
              <a:avLst>
                <a:gd fmla="val 6011" name="adj"/>
              </a:avLst>
            </a:prstGeom>
            <a:solidFill>
              <a:srgbClr val="747474"/>
            </a:solidFill>
            <a:ln>
              <a:noFill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 txBox="1"/>
            <p:nvPr/>
          </p:nvSpPr>
          <p:spPr>
            <a:xfrm>
              <a:off x="10871625" y="607275"/>
              <a:ext cx="16593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Non-Salesforce</a:t>
              </a:r>
              <a:endParaRPr sz="1800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199" name="Google Shape;199;p17"/>
          <p:cNvGrpSpPr/>
          <p:nvPr/>
        </p:nvGrpSpPr>
        <p:grpSpPr>
          <a:xfrm>
            <a:off x="10844625" y="1115525"/>
            <a:ext cx="2475300" cy="447000"/>
            <a:chOff x="10463625" y="1115525"/>
            <a:chExt cx="2475300" cy="447000"/>
          </a:xfrm>
        </p:grpSpPr>
        <p:sp>
          <p:nvSpPr>
            <p:cNvPr id="200" name="Google Shape;200;p17"/>
            <p:cNvSpPr/>
            <p:nvPr/>
          </p:nvSpPr>
          <p:spPr>
            <a:xfrm>
              <a:off x="10463625" y="1115525"/>
              <a:ext cx="2475300" cy="447000"/>
            </a:xfrm>
            <a:prstGeom prst="roundRect">
              <a:avLst>
                <a:gd fmla="val 6011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 txBox="1"/>
            <p:nvPr/>
          </p:nvSpPr>
          <p:spPr>
            <a:xfrm>
              <a:off x="10915574" y="1200413"/>
              <a:ext cx="15714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Salesforce Sans"/>
                  <a:ea typeface="Salesforce Sans"/>
                  <a:cs typeface="Salesforce Sans"/>
                  <a:sym typeface="Salesforce Sans"/>
                </a:rPr>
                <a:t>Salesforce</a:t>
              </a:r>
              <a:endParaRPr sz="1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cxnSp>
        <p:nvCxnSpPr>
          <p:cNvPr id="202" name="Google Shape;202;p17"/>
          <p:cNvCxnSpPr/>
          <p:nvPr/>
        </p:nvCxnSpPr>
        <p:spPr>
          <a:xfrm>
            <a:off x="11935238" y="6452038"/>
            <a:ext cx="1965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7"/>
          <p:cNvCxnSpPr/>
          <p:nvPr/>
        </p:nvCxnSpPr>
        <p:spPr>
          <a:xfrm>
            <a:off x="11933038" y="3969425"/>
            <a:ext cx="1965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4" name="Google Shape;204;p17"/>
          <p:cNvSpPr txBox="1"/>
          <p:nvPr/>
        </p:nvSpPr>
        <p:spPr>
          <a:xfrm>
            <a:off x="5353650" y="3157350"/>
            <a:ext cx="231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lesforce Sans"/>
                <a:ea typeface="Salesforce Sans"/>
                <a:cs typeface="Salesforce Sans"/>
                <a:sym typeface="Salesforce Sans"/>
              </a:rPr>
              <a:t>Experience APIs</a:t>
            </a:r>
            <a:endParaRPr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lesforce Sans"/>
                <a:ea typeface="Salesforce Sans"/>
                <a:cs typeface="Salesforce Sans"/>
                <a:sym typeface="Salesforce Sans"/>
              </a:rPr>
              <a:t>Process APIs</a:t>
            </a:r>
            <a:endParaRPr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lesforce Sans"/>
                <a:ea typeface="Salesforce Sans"/>
                <a:cs typeface="Salesforce Sans"/>
                <a:sym typeface="Salesforce Sans"/>
              </a:rPr>
              <a:t>System APIs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05" name="Google Shape;205;p17"/>
          <p:cNvGrpSpPr/>
          <p:nvPr/>
        </p:nvGrpSpPr>
        <p:grpSpPr>
          <a:xfrm>
            <a:off x="9380162" y="2422625"/>
            <a:ext cx="2529070" cy="2358840"/>
            <a:chOff x="9380162" y="2422625"/>
            <a:chExt cx="2529070" cy="2358840"/>
          </a:xfrm>
        </p:grpSpPr>
        <p:grpSp>
          <p:nvGrpSpPr>
            <p:cNvPr id="206" name="Google Shape;206;p17"/>
            <p:cNvGrpSpPr/>
            <p:nvPr/>
          </p:nvGrpSpPr>
          <p:grpSpPr>
            <a:xfrm>
              <a:off x="9380162" y="2422625"/>
              <a:ext cx="2529070" cy="2358840"/>
              <a:chOff x="9369750" y="2456525"/>
              <a:chExt cx="2529070" cy="2358840"/>
            </a:xfrm>
          </p:grpSpPr>
          <p:grpSp>
            <p:nvGrpSpPr>
              <p:cNvPr id="207" name="Google Shape;207;p17"/>
              <p:cNvGrpSpPr/>
              <p:nvPr/>
            </p:nvGrpSpPr>
            <p:grpSpPr>
              <a:xfrm>
                <a:off x="9369750" y="2456525"/>
                <a:ext cx="2529070" cy="2358840"/>
                <a:chOff x="910208" y="2601255"/>
                <a:chExt cx="3204600" cy="2988900"/>
              </a:xfrm>
            </p:grpSpPr>
            <p:sp>
              <p:nvSpPr>
                <p:cNvPr id="208" name="Google Shape;208;p17"/>
                <p:cNvSpPr/>
                <p:nvPr/>
              </p:nvSpPr>
              <p:spPr>
                <a:xfrm>
                  <a:off x="910208" y="2601255"/>
                  <a:ext cx="3204600" cy="2988900"/>
                </a:xfrm>
                <a:prstGeom prst="roundRect">
                  <a:avLst>
                    <a:gd fmla="val 6011" name="adj"/>
                  </a:avLst>
                </a:prstGeom>
                <a:solidFill>
                  <a:srgbClr val="F3F3F3"/>
                </a:solidFill>
                <a:ln>
                  <a:noFill/>
                </a:ln>
                <a:effectLst>
                  <a:outerShdw blurRad="42863" rotWithShape="0" algn="bl">
                    <a:srgbClr val="000000">
                      <a:alpha val="9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17"/>
                <p:cNvSpPr txBox="1"/>
                <p:nvPr/>
              </p:nvSpPr>
              <p:spPr>
                <a:xfrm>
                  <a:off x="2080500" y="2650536"/>
                  <a:ext cx="2034300" cy="70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Marketing Cloud</a:t>
                  </a:r>
                  <a:endParaRPr b="1" sz="1800"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  <p:sp>
              <p:nvSpPr>
                <p:cNvPr id="210" name="Google Shape;210;p17"/>
                <p:cNvSpPr/>
                <p:nvPr/>
              </p:nvSpPr>
              <p:spPr>
                <a:xfrm>
                  <a:off x="2080500" y="3390150"/>
                  <a:ext cx="2034300" cy="273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17"/>
                <p:cNvSpPr/>
                <p:nvPr/>
              </p:nvSpPr>
              <p:spPr>
                <a:xfrm>
                  <a:off x="1231450" y="2794825"/>
                  <a:ext cx="687600" cy="6876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212" name="Google Shape;212;p1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9711725" y="2697750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3" name="Google Shape;213;p17"/>
            <p:cNvSpPr txBox="1"/>
            <p:nvPr/>
          </p:nvSpPr>
          <p:spPr>
            <a:xfrm>
              <a:off x="9646600" y="3169075"/>
              <a:ext cx="22626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alesforce Sans"/>
                  <a:ea typeface="Salesforce Sans"/>
                  <a:cs typeface="Salesforce Sans"/>
                  <a:sym typeface="Salesforce Sans"/>
                </a:rPr>
                <a:t>Marketing Automation</a:t>
              </a:r>
              <a:endParaRPr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alesforce Sans"/>
                  <a:ea typeface="Salesforce Sans"/>
                  <a:cs typeface="Salesforce Sans"/>
                  <a:sym typeface="Salesforce Sans"/>
                </a:rPr>
                <a:t>Emails</a:t>
              </a:r>
              <a:endParaRPr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alesforce Sans"/>
                  <a:ea typeface="Salesforce Sans"/>
                  <a:cs typeface="Salesforce Sans"/>
                  <a:sym typeface="Salesforce Sans"/>
                </a:rPr>
                <a:t>Audience Builder</a:t>
              </a:r>
              <a:endParaRPr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alesforce Sans"/>
                  <a:ea typeface="Salesforce Sans"/>
                  <a:cs typeface="Salesforce Sans"/>
                  <a:sym typeface="Salesforce Sans"/>
                </a:rPr>
                <a:t>Social Media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sforce Design Presentations - Light">
  <a:themeElements>
    <a:clrScheme name="Simple Light">
      <a:dk1>
        <a:srgbClr val="032D60"/>
      </a:dk1>
      <a:lt1>
        <a:srgbClr val="FFFFFF"/>
      </a:lt1>
      <a:dk2>
        <a:srgbClr val="556285"/>
      </a:dk2>
      <a:lt2>
        <a:srgbClr val="EAF5FE"/>
      </a:lt2>
      <a:accent1>
        <a:srgbClr val="CFE9FE"/>
      </a:accent1>
      <a:accent2>
        <a:srgbClr val="90D0FE"/>
      </a:accent2>
      <a:accent3>
        <a:srgbClr val="0D9DDA"/>
      </a:accent3>
      <a:accent4>
        <a:srgbClr val="0176D3"/>
      </a:accent4>
      <a:accent5>
        <a:srgbClr val="0B5CAB"/>
      </a:accent5>
      <a:accent6>
        <a:srgbClr val="032D60"/>
      </a:accent6>
      <a:hlink>
        <a:srgbClr val="032D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