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0287000" cx="18288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1e6296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1e6296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371600" y="1490475"/>
            <a:ext cx="7924800" cy="39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5696704"/>
            <a:ext cx="7924800" cy="15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25" y="7779222"/>
            <a:ext cx="3108962" cy="91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50"/>
            <a:ext cx="18288000" cy="39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1371600" y="1042450"/>
            <a:ext cx="16154400" cy="857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91181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57552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25" y="2224300"/>
            <a:ext cx="2485899" cy="72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625" y="892668"/>
            <a:ext cx="6096348" cy="3318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50" y="0"/>
            <a:ext cx="1233487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86384" y="3639312"/>
            <a:ext cx="6553200" cy="54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601200" y="1536200"/>
            <a:ext cx="7924800" cy="57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7700" y="1876950"/>
            <a:ext cx="14880299" cy="6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7339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825" y="7508600"/>
            <a:ext cx="2485899" cy="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371600" y="2560320"/>
            <a:ext cx="7924800" cy="39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6739128"/>
            <a:ext cx="7924800" cy="19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2344400" y="2560325"/>
            <a:ext cx="5181600" cy="61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Char char="●"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13" y="6810413"/>
            <a:ext cx="7724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548" y="0"/>
            <a:ext cx="118491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2311" y="6094731"/>
            <a:ext cx="112680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0338" y="5407853"/>
            <a:ext cx="28289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6012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13716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23444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8580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13716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37160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96012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54864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13716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1513352" y="7274998"/>
            <a:ext cx="3981000" cy="32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64">
          <p15:clr>
            <a:srgbClr val="EA4335"/>
          </p15:clr>
        </p15:guide>
        <p15:guide id="2" pos="1536">
          <p15:clr>
            <a:srgbClr val="EA4335"/>
          </p15:clr>
        </p15:guide>
        <p15:guide id="3" pos="1728">
          <p15:clr>
            <a:srgbClr val="EA4335"/>
          </p15:clr>
        </p15:guide>
        <p15:guide id="4" pos="2400">
          <p15:clr>
            <a:srgbClr val="EA4335"/>
          </p15:clr>
        </p15:guide>
        <p15:guide id="5" pos="2592">
          <p15:clr>
            <a:srgbClr val="EA4335"/>
          </p15:clr>
        </p15:guide>
        <p15:guide id="6" pos="3264">
          <p15:clr>
            <a:srgbClr val="EA4335"/>
          </p15:clr>
        </p15:guide>
        <p15:guide id="7" pos="3456">
          <p15:clr>
            <a:srgbClr val="EA4335"/>
          </p15:clr>
        </p15:guide>
        <p15:guide id="8" pos="4128">
          <p15:clr>
            <a:srgbClr val="EA4335"/>
          </p15:clr>
        </p15:guide>
        <p15:guide id="9" pos="4320">
          <p15:clr>
            <a:srgbClr val="EA4335"/>
          </p15:clr>
        </p15:guide>
        <p15:guide id="10" pos="4992">
          <p15:clr>
            <a:srgbClr val="EA4335"/>
          </p15:clr>
        </p15:guide>
        <p15:guide id="11" pos="5184">
          <p15:clr>
            <a:srgbClr val="EA4335"/>
          </p15:clr>
        </p15:guide>
        <p15:guide id="12" pos="5856">
          <p15:clr>
            <a:srgbClr val="EA4335"/>
          </p15:clr>
        </p15:guide>
        <p15:guide id="13" pos="6048">
          <p15:clr>
            <a:srgbClr val="EA4335"/>
          </p15:clr>
        </p15:guide>
        <p15:guide id="14" pos="6720">
          <p15:clr>
            <a:srgbClr val="EA4335"/>
          </p15:clr>
        </p15:guide>
        <p15:guide id="15" pos="6912">
          <p15:clr>
            <a:srgbClr val="EA4335"/>
          </p15:clr>
        </p15:guide>
        <p15:guide id="16" pos="7584">
          <p15:clr>
            <a:srgbClr val="EA4335"/>
          </p15:clr>
        </p15:guide>
        <p15:guide id="17" pos="7776">
          <p15:clr>
            <a:srgbClr val="EA4335"/>
          </p15:clr>
        </p15:guide>
        <p15:guide id="18" pos="8448">
          <p15:clr>
            <a:srgbClr val="EA4335"/>
          </p15:clr>
        </p15:guide>
        <p15:guide id="19" pos="8640">
          <p15:clr>
            <a:srgbClr val="EA4335"/>
          </p15:clr>
        </p15:guide>
        <p15:guide id="20" pos="9312">
          <p15:clr>
            <a:srgbClr val="EA4335"/>
          </p15:clr>
        </p15:guide>
        <p15:guide id="21" pos="9504">
          <p15:clr>
            <a:srgbClr val="EA4335"/>
          </p15:clr>
        </p15:guide>
        <p15:guide id="22" pos="10176">
          <p15:clr>
            <a:srgbClr val="EA4335"/>
          </p15:clr>
        </p15:guide>
        <p15:guide id="23" pos="10368">
          <p15:clr>
            <a:srgbClr val="EA4335"/>
          </p15:clr>
        </p15:guide>
        <p15:guide id="24" pos="11040">
          <p15:clr>
            <a:srgbClr val="EA4335"/>
          </p15:clr>
        </p15:guide>
        <p15:guide id="25" orient="horz" pos="657">
          <p15:clr>
            <a:srgbClr val="EA4335"/>
          </p15:clr>
        </p15:guide>
        <p15:guide id="26" orient="horz" pos="605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6376525" y="913050"/>
            <a:ext cx="2751300" cy="10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0" y="-4"/>
            <a:ext cx="18288000" cy="2223479"/>
            <a:chOff x="0" y="-4"/>
            <a:chExt cx="18288000" cy="2223479"/>
          </a:xfrm>
        </p:grpSpPr>
        <p:sp>
          <p:nvSpPr>
            <p:cNvPr id="101" name="Google Shape;101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4"/>
              <a:ext cx="18288000" cy="2223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421254" y="1501625"/>
              <a:ext cx="6088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</a:t>
              </a: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Level 2 </a:t>
              </a: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diagram example shows the integration layer with the products and technologies directly involved in this layer. We also see more details about integration behavior and key functionality. </a:t>
              </a:r>
              <a:endParaRPr sz="12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Your Logo Here</a:t>
              </a:r>
              <a:endParaRPr sz="1200"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21240" y="968234"/>
              <a:ext cx="616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Integration Layer Diagram</a:t>
              </a:r>
              <a:endParaRPr sz="24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7059388" y="2944200"/>
            <a:ext cx="4363849" cy="6547943"/>
            <a:chOff x="652175" y="2223488"/>
            <a:chExt cx="4363849" cy="6547943"/>
          </a:xfrm>
        </p:grpSpPr>
        <p:grpSp>
          <p:nvGrpSpPr>
            <p:cNvPr id="107" name="Google Shape;107;p17"/>
            <p:cNvGrpSpPr/>
            <p:nvPr/>
          </p:nvGrpSpPr>
          <p:grpSpPr>
            <a:xfrm>
              <a:off x="652175" y="2223488"/>
              <a:ext cx="4363724" cy="6547943"/>
              <a:chOff x="5063213" y="2440338"/>
              <a:chExt cx="4363724" cy="6547943"/>
            </a:xfrm>
          </p:grpSpPr>
          <p:grpSp>
            <p:nvGrpSpPr>
              <p:cNvPr id="108" name="Google Shape;108;p17"/>
              <p:cNvGrpSpPr/>
              <p:nvPr/>
            </p:nvGrpSpPr>
            <p:grpSpPr>
              <a:xfrm>
                <a:off x="5063213" y="2440338"/>
                <a:ext cx="4363724" cy="6547943"/>
                <a:chOff x="2281786" y="4823191"/>
                <a:chExt cx="5529300" cy="8009400"/>
              </a:xfrm>
            </p:grpSpPr>
            <p:sp>
              <p:nvSpPr>
                <p:cNvPr id="109" name="Google Shape;109;p17"/>
                <p:cNvSpPr/>
                <p:nvPr/>
              </p:nvSpPr>
              <p:spPr>
                <a:xfrm>
                  <a:off x="2281786" y="4823191"/>
                  <a:ext cx="5529300" cy="80094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7"/>
                <p:cNvSpPr/>
                <p:nvPr/>
              </p:nvSpPr>
              <p:spPr>
                <a:xfrm>
                  <a:off x="2603050" y="497117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7"/>
                <p:cNvSpPr txBox="1"/>
                <p:nvPr/>
              </p:nvSpPr>
              <p:spPr>
                <a:xfrm>
                  <a:off x="3452100" y="5138209"/>
                  <a:ext cx="1689300" cy="33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Mulesoft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pic>
            <p:nvPicPr>
              <p:cNvPr id="112" name="Google Shape;112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05188" y="2653575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Google Shape;113;p17"/>
            <p:cNvSpPr/>
            <p:nvPr/>
          </p:nvSpPr>
          <p:spPr>
            <a:xfrm>
              <a:off x="1572324" y="2815538"/>
              <a:ext cx="3443700" cy="21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14386362" y="7163689"/>
            <a:ext cx="3152459" cy="1003427"/>
            <a:chOff x="13912325" y="2440327"/>
            <a:chExt cx="3152459" cy="1003427"/>
          </a:xfrm>
        </p:grpSpPr>
        <p:grpSp>
          <p:nvGrpSpPr>
            <p:cNvPr id="115" name="Google Shape;115;p17"/>
            <p:cNvGrpSpPr/>
            <p:nvPr/>
          </p:nvGrpSpPr>
          <p:grpSpPr>
            <a:xfrm>
              <a:off x="13912325" y="2440327"/>
              <a:ext cx="3152459" cy="1003427"/>
              <a:chOff x="2281796" y="4823132"/>
              <a:chExt cx="3994500" cy="12729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281796" y="4823132"/>
                <a:ext cx="3994500" cy="1272900"/>
              </a:xfrm>
              <a:prstGeom prst="roundRect">
                <a:avLst>
                  <a:gd fmla="val 6011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3387207" y="5566456"/>
                <a:ext cx="2889000" cy="26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2603050" y="497117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 txBox="1"/>
              <p:nvPr/>
            </p:nvSpPr>
            <p:spPr>
              <a:xfrm>
                <a:off x="3452074" y="5138203"/>
                <a:ext cx="2732700" cy="35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Salesforce</a:t>
                </a:r>
                <a:endParaRPr b="1" sz="18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20" name="Google Shape;12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254313" y="2644413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7"/>
          <p:cNvGrpSpPr/>
          <p:nvPr/>
        </p:nvGrpSpPr>
        <p:grpSpPr>
          <a:xfrm>
            <a:off x="14394159" y="3494988"/>
            <a:ext cx="3152551" cy="959784"/>
            <a:chOff x="910192" y="2601258"/>
            <a:chExt cx="4081500" cy="1242600"/>
          </a:xfrm>
        </p:grpSpPr>
        <p:sp>
          <p:nvSpPr>
            <p:cNvPr id="122" name="Google Shape;122;p17"/>
            <p:cNvSpPr/>
            <p:nvPr/>
          </p:nvSpPr>
          <p:spPr>
            <a:xfrm>
              <a:off x="910192" y="2601258"/>
              <a:ext cx="40815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1251590" y="2949004"/>
              <a:ext cx="2034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Payments</a:t>
              </a:r>
              <a:endParaRPr b="1" sz="1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flipH="1" rot="10800000">
              <a:off x="1256682" y="3417532"/>
              <a:ext cx="36474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7986263" y="3773975"/>
            <a:ext cx="3152459" cy="1697197"/>
            <a:chOff x="5859600" y="3364575"/>
            <a:chExt cx="3152459" cy="1697197"/>
          </a:xfrm>
        </p:grpSpPr>
        <p:grpSp>
          <p:nvGrpSpPr>
            <p:cNvPr id="126" name="Google Shape;126;p17"/>
            <p:cNvGrpSpPr/>
            <p:nvPr/>
          </p:nvGrpSpPr>
          <p:grpSpPr>
            <a:xfrm>
              <a:off x="5859600" y="3364575"/>
              <a:ext cx="3152459" cy="1697197"/>
              <a:chOff x="4649063" y="2223493"/>
              <a:chExt cx="3152459" cy="1638379"/>
            </a:xfrm>
          </p:grpSpPr>
          <p:grpSp>
            <p:nvGrpSpPr>
              <p:cNvPr id="127" name="Google Shape;127;p17"/>
              <p:cNvGrpSpPr/>
              <p:nvPr/>
            </p:nvGrpSpPr>
            <p:grpSpPr>
              <a:xfrm>
                <a:off x="4649063" y="2223493"/>
                <a:ext cx="3152459" cy="1638379"/>
                <a:chOff x="2281865" y="4823191"/>
                <a:chExt cx="3994500" cy="2076000"/>
              </a:xfrm>
            </p:grpSpPr>
            <p:sp>
              <p:nvSpPr>
                <p:cNvPr id="128" name="Google Shape;128;p17"/>
                <p:cNvSpPr/>
                <p:nvPr/>
              </p:nvSpPr>
              <p:spPr>
                <a:xfrm>
                  <a:off x="2281865" y="4823191"/>
                  <a:ext cx="3994500" cy="20760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7"/>
                <p:cNvSpPr txBox="1"/>
                <p:nvPr/>
              </p:nvSpPr>
              <p:spPr>
                <a:xfrm>
                  <a:off x="2519511" y="5117752"/>
                  <a:ext cx="2617200" cy="33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Experience APIs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sp>
            <p:nvSpPr>
              <p:cNvPr id="130" name="Google Shape;130;p17"/>
              <p:cNvSpPr/>
              <p:nvPr/>
            </p:nvSpPr>
            <p:spPr>
              <a:xfrm>
                <a:off x="4836615" y="2788774"/>
                <a:ext cx="2964900" cy="21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17"/>
            <p:cNvSpPr txBox="1"/>
            <p:nvPr/>
          </p:nvSpPr>
          <p:spPr>
            <a:xfrm>
              <a:off x="6088575" y="4021875"/>
              <a:ext cx="2475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Mobile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Web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Store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7986262" y="5681475"/>
            <a:ext cx="3152459" cy="1488600"/>
            <a:chOff x="5859600" y="3364575"/>
            <a:chExt cx="3152459" cy="1488600"/>
          </a:xfrm>
        </p:grpSpPr>
        <p:grpSp>
          <p:nvGrpSpPr>
            <p:cNvPr id="133" name="Google Shape;133;p17"/>
            <p:cNvGrpSpPr/>
            <p:nvPr/>
          </p:nvGrpSpPr>
          <p:grpSpPr>
            <a:xfrm>
              <a:off x="5859600" y="3364575"/>
              <a:ext cx="3152459" cy="1488481"/>
              <a:chOff x="4649063" y="2223493"/>
              <a:chExt cx="3152459" cy="1436896"/>
            </a:xfrm>
          </p:grpSpPr>
          <p:grpSp>
            <p:nvGrpSpPr>
              <p:cNvPr id="134" name="Google Shape;134;p17"/>
              <p:cNvGrpSpPr/>
              <p:nvPr/>
            </p:nvGrpSpPr>
            <p:grpSpPr>
              <a:xfrm>
                <a:off x="4649063" y="2223493"/>
                <a:ext cx="3152459" cy="1436896"/>
                <a:chOff x="2281865" y="4823191"/>
                <a:chExt cx="3994500" cy="1820700"/>
              </a:xfrm>
            </p:grpSpPr>
            <p:sp>
              <p:nvSpPr>
                <p:cNvPr id="135" name="Google Shape;135;p17"/>
                <p:cNvSpPr/>
                <p:nvPr/>
              </p:nvSpPr>
              <p:spPr>
                <a:xfrm>
                  <a:off x="2281865" y="4823191"/>
                  <a:ext cx="3994500" cy="18207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7"/>
                <p:cNvSpPr txBox="1"/>
                <p:nvPr/>
              </p:nvSpPr>
              <p:spPr>
                <a:xfrm>
                  <a:off x="2519511" y="5117752"/>
                  <a:ext cx="2617200" cy="33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Process</a:t>
                  </a: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 APIs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sp>
            <p:nvSpPr>
              <p:cNvPr id="137" name="Google Shape;137;p17"/>
              <p:cNvSpPr/>
              <p:nvPr/>
            </p:nvSpPr>
            <p:spPr>
              <a:xfrm>
                <a:off x="4836615" y="2788774"/>
                <a:ext cx="2964900" cy="21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7"/>
            <p:cNvSpPr txBox="1"/>
            <p:nvPr/>
          </p:nvSpPr>
          <p:spPr>
            <a:xfrm>
              <a:off x="6088575" y="4021875"/>
              <a:ext cx="2475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User provisioning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Order fulfillment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Customer profile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7986262" y="7380375"/>
            <a:ext cx="3152459" cy="1919402"/>
            <a:chOff x="5859600" y="3364575"/>
            <a:chExt cx="3152459" cy="1919402"/>
          </a:xfrm>
        </p:grpSpPr>
        <p:grpSp>
          <p:nvGrpSpPr>
            <p:cNvPr id="140" name="Google Shape;140;p17"/>
            <p:cNvGrpSpPr/>
            <p:nvPr/>
          </p:nvGrpSpPr>
          <p:grpSpPr>
            <a:xfrm>
              <a:off x="5859600" y="3364575"/>
              <a:ext cx="3152459" cy="1919402"/>
              <a:chOff x="4649063" y="2223493"/>
              <a:chExt cx="3152459" cy="1852884"/>
            </a:xfrm>
          </p:grpSpPr>
          <p:grpSp>
            <p:nvGrpSpPr>
              <p:cNvPr id="141" name="Google Shape;141;p17"/>
              <p:cNvGrpSpPr/>
              <p:nvPr/>
            </p:nvGrpSpPr>
            <p:grpSpPr>
              <a:xfrm>
                <a:off x="4649063" y="2223493"/>
                <a:ext cx="3152459" cy="1852884"/>
                <a:chOff x="2281865" y="4823191"/>
                <a:chExt cx="3994500" cy="2347800"/>
              </a:xfrm>
            </p:grpSpPr>
            <p:sp>
              <p:nvSpPr>
                <p:cNvPr id="142" name="Google Shape;142;p17"/>
                <p:cNvSpPr/>
                <p:nvPr/>
              </p:nvSpPr>
              <p:spPr>
                <a:xfrm>
                  <a:off x="2281865" y="4823191"/>
                  <a:ext cx="3994500" cy="2347800"/>
                </a:xfrm>
                <a:prstGeom prst="roundRect">
                  <a:avLst>
                    <a:gd fmla="val 6011" name="adj"/>
                  </a:avLst>
                </a:prstGeom>
                <a:solidFill>
                  <a:srgbClr val="F3F3F3"/>
                </a:solidFill>
                <a:ln>
                  <a:noFill/>
                </a:ln>
                <a:effectLst>
                  <a:outerShdw blurRad="42863" rotWithShape="0" algn="bl">
                    <a:srgbClr val="000000">
                      <a:alpha val="9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7"/>
                <p:cNvSpPr txBox="1"/>
                <p:nvPr/>
              </p:nvSpPr>
              <p:spPr>
                <a:xfrm>
                  <a:off x="2519511" y="5117752"/>
                  <a:ext cx="2617200" cy="33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System</a:t>
                  </a:r>
                  <a:r>
                    <a:rPr b="1" lang="en" sz="1800"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 APIs</a:t>
                  </a:r>
                  <a:endParaRPr b="1" sz="1800"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  <p:sp>
            <p:nvSpPr>
              <p:cNvPr id="144" name="Google Shape;144;p17"/>
              <p:cNvSpPr/>
              <p:nvPr/>
            </p:nvSpPr>
            <p:spPr>
              <a:xfrm>
                <a:off x="4836615" y="2788774"/>
                <a:ext cx="2964900" cy="21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7"/>
            <p:cNvSpPr txBox="1"/>
            <p:nvPr/>
          </p:nvSpPr>
          <p:spPr>
            <a:xfrm>
              <a:off x="6088575" y="4021875"/>
              <a:ext cx="24753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Payment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Review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ERP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User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Orders API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4394159" y="4717888"/>
            <a:ext cx="3152551" cy="959784"/>
            <a:chOff x="910192" y="2601258"/>
            <a:chExt cx="4081500" cy="1242600"/>
          </a:xfrm>
        </p:grpSpPr>
        <p:sp>
          <p:nvSpPr>
            <p:cNvPr id="147" name="Google Shape;147;p17"/>
            <p:cNvSpPr/>
            <p:nvPr/>
          </p:nvSpPr>
          <p:spPr>
            <a:xfrm>
              <a:off x="910192" y="2601258"/>
              <a:ext cx="40815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1251590" y="2949004"/>
              <a:ext cx="2034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Reviews</a:t>
              </a:r>
              <a:endParaRPr b="1" sz="1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 flipH="1" rot="10800000">
              <a:off x="1256682" y="3417532"/>
              <a:ext cx="36474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14394159" y="5940788"/>
            <a:ext cx="3152551" cy="959784"/>
            <a:chOff x="910192" y="2601258"/>
            <a:chExt cx="4081500" cy="1242600"/>
          </a:xfrm>
        </p:grpSpPr>
        <p:sp>
          <p:nvSpPr>
            <p:cNvPr id="151" name="Google Shape;151;p17"/>
            <p:cNvSpPr/>
            <p:nvPr/>
          </p:nvSpPr>
          <p:spPr>
            <a:xfrm>
              <a:off x="910192" y="2601258"/>
              <a:ext cx="40815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1251590" y="2949004"/>
              <a:ext cx="2034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ERP System</a:t>
              </a:r>
              <a:endParaRPr b="1" sz="1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 flipH="1" rot="10800000">
              <a:off x="1256682" y="3417532"/>
              <a:ext cx="36474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943600" y="3473100"/>
            <a:ext cx="3195950" cy="1003500"/>
            <a:chOff x="782325" y="5939975"/>
            <a:chExt cx="3195950" cy="1003500"/>
          </a:xfrm>
        </p:grpSpPr>
        <p:sp>
          <p:nvSpPr>
            <p:cNvPr id="155" name="Google Shape;155;p17"/>
            <p:cNvSpPr/>
            <p:nvPr/>
          </p:nvSpPr>
          <p:spPr>
            <a:xfrm>
              <a:off x="782325" y="5939975"/>
              <a:ext cx="3152700" cy="10035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7"/>
            <p:cNvGrpSpPr/>
            <p:nvPr/>
          </p:nvGrpSpPr>
          <p:grpSpPr>
            <a:xfrm>
              <a:off x="1028213" y="6053331"/>
              <a:ext cx="2950062" cy="566720"/>
              <a:chOff x="2603050" y="4971175"/>
              <a:chExt cx="3738041" cy="68760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3387207" y="5566456"/>
                <a:ext cx="2889000" cy="26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2603050" y="497117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3452091" y="5138209"/>
                <a:ext cx="28890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Mobile App</a:t>
                </a:r>
                <a:endParaRPr b="1"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pic>
          <p:nvPicPr>
            <p:cNvPr id="160" name="Google Shape;16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13725" y="615380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17"/>
          <p:cNvGrpSpPr/>
          <p:nvPr/>
        </p:nvGrpSpPr>
        <p:grpSpPr>
          <a:xfrm>
            <a:off x="937763" y="4707363"/>
            <a:ext cx="3195936" cy="1003500"/>
            <a:chOff x="761850" y="4573650"/>
            <a:chExt cx="3195936" cy="1003500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761850" y="4573650"/>
              <a:ext cx="3195936" cy="1003500"/>
              <a:chOff x="782325" y="5939975"/>
              <a:chExt cx="3195936" cy="1003500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782325" y="5939975"/>
                <a:ext cx="3152700" cy="1003500"/>
              </a:xfrm>
              <a:prstGeom prst="roundRect">
                <a:avLst>
                  <a:gd fmla="val 6011" name="adj"/>
                </a:avLst>
              </a:prstGeom>
              <a:solidFill>
                <a:srgbClr val="747474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" name="Google Shape;164;p17"/>
              <p:cNvGrpSpPr/>
              <p:nvPr/>
            </p:nvGrpSpPr>
            <p:grpSpPr>
              <a:xfrm>
                <a:off x="1028213" y="6053331"/>
                <a:ext cx="2950049" cy="566720"/>
                <a:chOff x="2603050" y="4971175"/>
                <a:chExt cx="3738024" cy="687600"/>
              </a:xfrm>
            </p:grpSpPr>
            <p:sp>
              <p:nvSpPr>
                <p:cNvPr id="165" name="Google Shape;165;p17"/>
                <p:cNvSpPr/>
                <p:nvPr/>
              </p:nvSpPr>
              <p:spPr>
                <a:xfrm>
                  <a:off x="3387207" y="5566456"/>
                  <a:ext cx="2889000" cy="26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2603050" y="497117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7"/>
                <p:cNvSpPr txBox="1"/>
                <p:nvPr/>
              </p:nvSpPr>
              <p:spPr>
                <a:xfrm>
                  <a:off x="3452074" y="5138193"/>
                  <a:ext cx="2889000" cy="33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rgbClr val="FFFFFF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Website</a:t>
                  </a:r>
                  <a:endParaRPr b="1" sz="1800">
                    <a:solidFill>
                      <a:srgbClr val="FFFFFF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</p:grpSp>
        <p:pic>
          <p:nvPicPr>
            <p:cNvPr id="168" name="Google Shape;168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97888" y="479555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7"/>
          <p:cNvGrpSpPr/>
          <p:nvPr/>
        </p:nvGrpSpPr>
        <p:grpSpPr>
          <a:xfrm>
            <a:off x="943600" y="5941613"/>
            <a:ext cx="3195950" cy="1003500"/>
            <a:chOff x="761850" y="5796563"/>
            <a:chExt cx="3195950" cy="1003500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761850" y="5796563"/>
              <a:ext cx="3195950" cy="1003500"/>
              <a:chOff x="782325" y="5939975"/>
              <a:chExt cx="3195950" cy="10035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782325" y="5939975"/>
                <a:ext cx="3152700" cy="1003500"/>
              </a:xfrm>
              <a:prstGeom prst="roundRect">
                <a:avLst>
                  <a:gd fmla="val 6011" name="adj"/>
                </a:avLst>
              </a:prstGeom>
              <a:solidFill>
                <a:srgbClr val="747474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" name="Google Shape;172;p17"/>
              <p:cNvGrpSpPr/>
              <p:nvPr/>
            </p:nvGrpSpPr>
            <p:grpSpPr>
              <a:xfrm>
                <a:off x="1028213" y="6053331"/>
                <a:ext cx="2950062" cy="566720"/>
                <a:chOff x="2603050" y="4971175"/>
                <a:chExt cx="3738041" cy="687600"/>
              </a:xfrm>
            </p:grpSpPr>
            <p:sp>
              <p:nvSpPr>
                <p:cNvPr id="173" name="Google Shape;173;p17"/>
                <p:cNvSpPr/>
                <p:nvPr/>
              </p:nvSpPr>
              <p:spPr>
                <a:xfrm>
                  <a:off x="3387207" y="5566456"/>
                  <a:ext cx="2889000" cy="26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2603050" y="4971175"/>
                  <a:ext cx="687600" cy="687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7"/>
                <p:cNvSpPr txBox="1"/>
                <p:nvPr/>
              </p:nvSpPr>
              <p:spPr>
                <a:xfrm>
                  <a:off x="3452091" y="5138193"/>
                  <a:ext cx="2889000" cy="33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rgbClr val="FFFFFF"/>
                      </a:solidFill>
                      <a:latin typeface="Salesforce Sans"/>
                      <a:ea typeface="Salesforce Sans"/>
                      <a:cs typeface="Salesforce Sans"/>
                      <a:sym typeface="Salesforce Sans"/>
                    </a:rPr>
                    <a:t>In-store Checkout</a:t>
                  </a:r>
                  <a:endParaRPr b="1" sz="1800">
                    <a:solidFill>
                      <a:srgbClr val="FFFFFF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endParaRPr>
                </a:p>
              </p:txBody>
            </p:sp>
          </p:grpSp>
        </p:grpSp>
        <p:pic>
          <p:nvPicPr>
            <p:cNvPr id="176" name="Google Shape;176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97900" y="600322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17"/>
          <p:cNvGrpSpPr/>
          <p:nvPr/>
        </p:nvGrpSpPr>
        <p:grpSpPr>
          <a:xfrm>
            <a:off x="13998150" y="906375"/>
            <a:ext cx="3457500" cy="410700"/>
            <a:chOff x="13557675" y="313225"/>
            <a:chExt cx="3457500" cy="410700"/>
          </a:xfrm>
        </p:grpSpPr>
        <p:cxnSp>
          <p:nvCxnSpPr>
            <p:cNvPr id="178" name="Google Shape;178;p17"/>
            <p:cNvCxnSpPr/>
            <p:nvPr/>
          </p:nvCxnSpPr>
          <p:spPr>
            <a:xfrm>
              <a:off x="13557675" y="548088"/>
              <a:ext cx="3457500" cy="0"/>
            </a:xfrm>
            <a:prstGeom prst="straightConnector1">
              <a:avLst/>
            </a:prstGeom>
            <a:noFill/>
            <a:ln cap="flat" cmpd="sng" w="38100">
              <a:solidFill>
                <a:srgbClr val="032D6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79" name="Google Shape;179;p17"/>
            <p:cNvSpPr/>
            <p:nvPr/>
          </p:nvSpPr>
          <p:spPr>
            <a:xfrm>
              <a:off x="14539275" y="313225"/>
              <a:ext cx="1494300" cy="410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562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5628A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Integration</a:t>
              </a:r>
              <a:endParaRPr/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0903700" y="888236"/>
            <a:ext cx="2475300" cy="447000"/>
            <a:chOff x="10446500" y="888236"/>
            <a:chExt cx="2475300" cy="447000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10446500" y="888236"/>
              <a:ext cx="2475300" cy="447000"/>
              <a:chOff x="10463625" y="522374"/>
              <a:chExt cx="2475300" cy="447000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10463625" y="522374"/>
                <a:ext cx="2475300" cy="447000"/>
              </a:xfrm>
              <a:prstGeom prst="roundRect">
                <a:avLst>
                  <a:gd fmla="val 6011" name="adj"/>
                </a:avLst>
              </a:prstGeom>
              <a:solidFill>
                <a:srgbClr val="747474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 txBox="1"/>
              <p:nvPr/>
            </p:nvSpPr>
            <p:spPr>
              <a:xfrm>
                <a:off x="10871625" y="607275"/>
                <a:ext cx="1659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Salesforce Sans"/>
                    <a:ea typeface="Salesforce Sans"/>
                    <a:cs typeface="Salesforce Sans"/>
                    <a:sym typeface="Salesforce Sans"/>
                  </a:rPr>
                  <a:t> Input Channel</a:t>
                </a:r>
                <a:endParaRPr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sp>
          <p:nvSpPr>
            <p:cNvPr id="184" name="Google Shape;184;p17"/>
            <p:cNvSpPr/>
            <p:nvPr/>
          </p:nvSpPr>
          <p:spPr>
            <a:xfrm>
              <a:off x="10505699" y="942225"/>
              <a:ext cx="324600" cy="339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5" name="Google Shape;185;p17"/>
          <p:cNvCxnSpPr/>
          <p:nvPr/>
        </p:nvCxnSpPr>
        <p:spPr>
          <a:xfrm>
            <a:off x="11443625" y="7665827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17"/>
          <p:cNvGrpSpPr/>
          <p:nvPr/>
        </p:nvGrpSpPr>
        <p:grpSpPr>
          <a:xfrm>
            <a:off x="937846" y="7175875"/>
            <a:ext cx="3152570" cy="959784"/>
            <a:chOff x="910192" y="2601258"/>
            <a:chExt cx="4081525" cy="1242600"/>
          </a:xfrm>
        </p:grpSpPr>
        <p:sp>
          <p:nvSpPr>
            <p:cNvPr id="187" name="Google Shape;187;p17"/>
            <p:cNvSpPr/>
            <p:nvPr/>
          </p:nvSpPr>
          <p:spPr>
            <a:xfrm>
              <a:off x="910192" y="2601258"/>
              <a:ext cx="40815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1251617" y="2948989"/>
              <a:ext cx="3740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Identity &amp; Access</a:t>
              </a:r>
              <a:endParaRPr b="1" sz="1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flipH="1" rot="10800000">
              <a:off x="1256682" y="3417532"/>
              <a:ext cx="36474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7"/>
          <p:cNvSpPr/>
          <p:nvPr/>
        </p:nvSpPr>
        <p:spPr>
          <a:xfrm>
            <a:off x="12173350" y="7460463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Users</a:t>
            </a: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>
            <a:off x="11439700" y="8888277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2" name="Google Shape;192;p17"/>
          <p:cNvSpPr/>
          <p:nvPr/>
        </p:nvSpPr>
        <p:spPr>
          <a:xfrm>
            <a:off x="12177263" y="8682925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Orders</a:t>
            </a: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14394212" y="8386589"/>
            <a:ext cx="3152459" cy="1003427"/>
            <a:chOff x="2281796" y="4823132"/>
            <a:chExt cx="3994500" cy="1272900"/>
          </a:xfrm>
        </p:grpSpPr>
        <p:sp>
          <p:nvSpPr>
            <p:cNvPr id="194" name="Google Shape;194;p17"/>
            <p:cNvSpPr/>
            <p:nvPr/>
          </p:nvSpPr>
          <p:spPr>
            <a:xfrm>
              <a:off x="2281796" y="4823132"/>
              <a:ext cx="3994500" cy="1272900"/>
            </a:xfrm>
            <a:prstGeom prst="roundRect">
              <a:avLst>
                <a:gd fmla="val 6011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87207" y="5566456"/>
              <a:ext cx="2889000" cy="2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603050" y="4971175"/>
              <a:ext cx="687600" cy="687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3387219" y="5138191"/>
              <a:ext cx="27975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Salesforce Sans"/>
                  <a:ea typeface="Salesforce Sans"/>
                  <a:cs typeface="Salesforce Sans"/>
                  <a:sym typeface="Salesforce Sans"/>
                </a:rPr>
                <a:t>Order Management</a:t>
              </a:r>
              <a:endParaRPr b="1" sz="1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pic>
        <p:nvPicPr>
          <p:cNvPr id="198" name="Google Shape;19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742463" y="8588575"/>
            <a:ext cx="365760" cy="365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7"/>
          <p:cNvCxnSpPr/>
          <p:nvPr/>
        </p:nvCxnSpPr>
        <p:spPr>
          <a:xfrm>
            <a:off x="11439700" y="5197789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7"/>
          <p:cNvCxnSpPr/>
          <p:nvPr/>
        </p:nvCxnSpPr>
        <p:spPr>
          <a:xfrm>
            <a:off x="11443625" y="6420677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Google Shape;201;p17"/>
          <p:cNvSpPr/>
          <p:nvPr/>
        </p:nvSpPr>
        <p:spPr>
          <a:xfrm>
            <a:off x="12177250" y="6238025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Invoices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2177238" y="5015563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Reviews</a:t>
            </a:r>
            <a:endParaRPr/>
          </a:p>
        </p:txBody>
      </p:sp>
      <p:cxnSp>
        <p:nvCxnSpPr>
          <p:cNvPr id="203" name="Google Shape;203;p17"/>
          <p:cNvCxnSpPr>
            <a:stCxn id="159" idx="3"/>
          </p:cNvCxnSpPr>
          <p:nvPr/>
        </p:nvCxnSpPr>
        <p:spPr>
          <a:xfrm>
            <a:off x="4139550" y="3862714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4081325" y="5110039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7"/>
          <p:cNvCxnSpPr/>
          <p:nvPr/>
        </p:nvCxnSpPr>
        <p:spPr>
          <a:xfrm>
            <a:off x="4081325" y="6349689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7"/>
          <p:cNvCxnSpPr/>
          <p:nvPr/>
        </p:nvCxnSpPr>
        <p:spPr>
          <a:xfrm>
            <a:off x="4109825" y="7655752"/>
            <a:ext cx="296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Google Shape;207;p17"/>
          <p:cNvSpPr/>
          <p:nvPr/>
        </p:nvSpPr>
        <p:spPr>
          <a:xfrm>
            <a:off x="4814963" y="7460050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Users</a:t>
            </a:r>
            <a:endParaRPr/>
          </a:p>
        </p:txBody>
      </p:sp>
      <p:cxnSp>
        <p:nvCxnSpPr>
          <p:cNvPr id="208" name="Google Shape;208;p17"/>
          <p:cNvCxnSpPr/>
          <p:nvPr/>
        </p:nvCxnSpPr>
        <p:spPr>
          <a:xfrm>
            <a:off x="11438825" y="4127275"/>
            <a:ext cx="288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9" name="Google Shape;209;p17"/>
          <p:cNvSpPr/>
          <p:nvPr/>
        </p:nvSpPr>
        <p:spPr>
          <a:xfrm>
            <a:off x="12177238" y="3921913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Payments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4814963" y="6177550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Experience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4814963" y="4900863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Experience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814963" y="3624188"/>
            <a:ext cx="1494300" cy="410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