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0287000" cx="18288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ecd39b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ecd39b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71600" y="1490475"/>
            <a:ext cx="7924800" cy="39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5696704"/>
            <a:ext cx="7924800" cy="15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5" y="7779222"/>
            <a:ext cx="3108962" cy="91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50"/>
            <a:ext cx="18288000" cy="39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1371600" y="1042450"/>
            <a:ext cx="16154400" cy="85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91181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57552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25" y="2224300"/>
            <a:ext cx="2485899" cy="72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625" y="892668"/>
            <a:ext cx="6096348" cy="331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50" y="0"/>
            <a:ext cx="123348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86384" y="3639312"/>
            <a:ext cx="6553200" cy="54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601200" y="1536200"/>
            <a:ext cx="7924800" cy="57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7700" y="1876950"/>
            <a:ext cx="14880299" cy="6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7339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825" y="7508600"/>
            <a:ext cx="2485899" cy="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371600" y="2560320"/>
            <a:ext cx="7924800" cy="39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6739128"/>
            <a:ext cx="7924800" cy="19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2344400" y="2560325"/>
            <a:ext cx="5181600" cy="61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Char char="●"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13" y="6810413"/>
            <a:ext cx="7724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548" y="0"/>
            <a:ext cx="118491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2311" y="6094731"/>
            <a:ext cx="112680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338" y="5407853"/>
            <a:ext cx="28289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6012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13716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23444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8580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13716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37160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96012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54864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13716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1513352" y="7274998"/>
            <a:ext cx="3981000" cy="32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64">
          <p15:clr>
            <a:srgbClr val="EA4335"/>
          </p15:clr>
        </p15:guide>
        <p15:guide id="2" pos="1536">
          <p15:clr>
            <a:srgbClr val="EA4335"/>
          </p15:clr>
        </p15:guide>
        <p15:guide id="3" pos="1728">
          <p15:clr>
            <a:srgbClr val="EA4335"/>
          </p15:clr>
        </p15:guide>
        <p15:guide id="4" pos="2400">
          <p15:clr>
            <a:srgbClr val="EA4335"/>
          </p15:clr>
        </p15:guide>
        <p15:guide id="5" pos="2592">
          <p15:clr>
            <a:srgbClr val="EA4335"/>
          </p15:clr>
        </p15:guide>
        <p15:guide id="6" pos="3264">
          <p15:clr>
            <a:srgbClr val="EA4335"/>
          </p15:clr>
        </p15:guide>
        <p15:guide id="7" pos="3456">
          <p15:clr>
            <a:srgbClr val="EA4335"/>
          </p15:clr>
        </p15:guide>
        <p15:guide id="8" pos="4128">
          <p15:clr>
            <a:srgbClr val="EA4335"/>
          </p15:clr>
        </p15:guide>
        <p15:guide id="9" pos="4320">
          <p15:clr>
            <a:srgbClr val="EA4335"/>
          </p15:clr>
        </p15:guide>
        <p15:guide id="10" pos="4992">
          <p15:clr>
            <a:srgbClr val="EA4335"/>
          </p15:clr>
        </p15:guide>
        <p15:guide id="11" pos="5184">
          <p15:clr>
            <a:srgbClr val="EA4335"/>
          </p15:clr>
        </p15:guide>
        <p15:guide id="12" pos="5856">
          <p15:clr>
            <a:srgbClr val="EA4335"/>
          </p15:clr>
        </p15:guide>
        <p15:guide id="13" pos="6048">
          <p15:clr>
            <a:srgbClr val="EA4335"/>
          </p15:clr>
        </p15:guide>
        <p15:guide id="14" pos="6720">
          <p15:clr>
            <a:srgbClr val="EA4335"/>
          </p15:clr>
        </p15:guide>
        <p15:guide id="15" pos="6912">
          <p15:clr>
            <a:srgbClr val="EA4335"/>
          </p15:clr>
        </p15:guide>
        <p15:guide id="16" pos="7584">
          <p15:clr>
            <a:srgbClr val="EA4335"/>
          </p15:clr>
        </p15:guide>
        <p15:guide id="17" pos="7776">
          <p15:clr>
            <a:srgbClr val="EA4335"/>
          </p15:clr>
        </p15:guide>
        <p15:guide id="18" pos="8448">
          <p15:clr>
            <a:srgbClr val="EA4335"/>
          </p15:clr>
        </p15:guide>
        <p15:guide id="19" pos="8640">
          <p15:clr>
            <a:srgbClr val="EA4335"/>
          </p15:clr>
        </p15:guide>
        <p15:guide id="20" pos="9312">
          <p15:clr>
            <a:srgbClr val="EA4335"/>
          </p15:clr>
        </p15:guide>
        <p15:guide id="21" pos="9504">
          <p15:clr>
            <a:srgbClr val="EA4335"/>
          </p15:clr>
        </p15:guide>
        <p15:guide id="22" pos="10176">
          <p15:clr>
            <a:srgbClr val="EA4335"/>
          </p15:clr>
        </p15:guide>
        <p15:guide id="23" pos="10368">
          <p15:clr>
            <a:srgbClr val="EA4335"/>
          </p15:clr>
        </p15:guide>
        <p15:guide id="24" pos="11040">
          <p15:clr>
            <a:srgbClr val="EA4335"/>
          </p15:clr>
        </p15:guide>
        <p15:guide id="25" orient="horz" pos="657">
          <p15:clr>
            <a:srgbClr val="EA4335"/>
          </p15:clr>
        </p15:guide>
        <p15:guide id="26" orient="horz" pos="605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21" Type="http://schemas.openxmlformats.org/officeDocument/2006/relationships/image" Target="../media/image33.png"/><Relationship Id="rId13" Type="http://schemas.openxmlformats.org/officeDocument/2006/relationships/image" Target="../media/image31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5" Type="http://schemas.openxmlformats.org/officeDocument/2006/relationships/image" Target="../media/image22.png"/><Relationship Id="rId14" Type="http://schemas.openxmlformats.org/officeDocument/2006/relationships/image" Target="../media/image30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5" Type="http://schemas.openxmlformats.org/officeDocument/2006/relationships/image" Target="../media/image15.png"/><Relationship Id="rId19" Type="http://schemas.openxmlformats.org/officeDocument/2006/relationships/image" Target="../media/image28.png"/><Relationship Id="rId6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376525" y="913050"/>
            <a:ext cx="2751300" cy="10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0" y="-4"/>
            <a:ext cx="18288000" cy="2223479"/>
            <a:chOff x="0" y="-4"/>
            <a:chExt cx="18288000" cy="2223479"/>
          </a:xfrm>
        </p:grpSpPr>
        <p:sp>
          <p:nvSpPr>
            <p:cNvPr id="101" name="Google Shape;101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4"/>
              <a:ext cx="18288000" cy="2223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421254" y="1501625"/>
              <a:ext cx="6088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4 diagram shows part of the data model involved in the solution. Only information that is important for understanding a data model is presented: Salesforce provided defaults, notable limits, relationship details, etc. </a:t>
              </a:r>
              <a:endParaRPr sz="12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Your Logo Here</a:t>
              </a:r>
              <a:endParaRPr sz="12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21240" y="968234"/>
              <a:ext cx="616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Data Model</a:t>
              </a:r>
              <a:endParaRPr sz="24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8046711" y="3366175"/>
            <a:ext cx="2086934" cy="410700"/>
            <a:chOff x="11019136" y="5063725"/>
            <a:chExt cx="2086934" cy="410700"/>
          </a:xfrm>
        </p:grpSpPr>
        <p:grpSp>
          <p:nvGrpSpPr>
            <p:cNvPr id="107" name="Google Shape;107;p17"/>
            <p:cNvGrpSpPr/>
            <p:nvPr/>
          </p:nvGrpSpPr>
          <p:grpSpPr>
            <a:xfrm>
              <a:off x="11019136" y="5095392"/>
              <a:ext cx="2086934" cy="347358"/>
              <a:chOff x="11056971" y="5095271"/>
              <a:chExt cx="2049429" cy="347358"/>
            </a:xfrm>
          </p:grpSpPr>
          <p:cxnSp>
            <p:nvCxnSpPr>
              <p:cNvPr id="108" name="Google Shape;108;p17"/>
              <p:cNvCxnSpPr>
                <a:endCxn id="109" idx="6"/>
              </p:cNvCxnSpPr>
              <p:nvPr/>
            </p:nvCxnSpPr>
            <p:spPr>
              <a:xfrm>
                <a:off x="11056971" y="5269100"/>
                <a:ext cx="1725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0" name="Google Shape;110;p17"/>
              <p:cNvGrpSpPr/>
              <p:nvPr/>
            </p:nvGrpSpPr>
            <p:grpSpPr>
              <a:xfrm rot="10800000">
                <a:off x="12782271" y="5095271"/>
                <a:ext cx="324129" cy="347358"/>
                <a:chOff x="1428421" y="5958546"/>
                <a:chExt cx="324129" cy="347358"/>
              </a:xfrm>
            </p:grpSpPr>
            <p:sp>
              <p:nvSpPr>
                <p:cNvPr id="109" name="Google Shape;109;p17"/>
                <p:cNvSpPr/>
                <p:nvPr/>
              </p:nvSpPr>
              <p:spPr>
                <a:xfrm>
                  <a:off x="1657150" y="6084375"/>
                  <a:ext cx="95400" cy="954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38100">
                  <a:solidFill>
                    <a:srgbClr val="05628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1" name="Google Shape;111;p17"/>
                <p:cNvCxnSpPr>
                  <a:stCxn id="109" idx="1"/>
                </p:cNvCxnSpPr>
                <p:nvPr/>
              </p:nvCxnSpPr>
              <p:spPr>
                <a:xfrm rot="10800000">
                  <a:off x="1429021" y="5958546"/>
                  <a:ext cx="242100" cy="139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17"/>
                <p:cNvCxnSpPr>
                  <a:stCxn id="109" idx="3"/>
                </p:cNvCxnSpPr>
                <p:nvPr/>
              </p:nvCxnSpPr>
              <p:spPr>
                <a:xfrm flipH="1">
                  <a:off x="1428421" y="6165804"/>
                  <a:ext cx="242700" cy="140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17"/>
                <p:cNvCxnSpPr>
                  <a:stCxn id="109" idx="2"/>
                </p:cNvCxnSpPr>
                <p:nvPr/>
              </p:nvCxnSpPr>
              <p:spPr>
                <a:xfrm rot="10800000">
                  <a:off x="1428850" y="6132075"/>
                  <a:ext cx="228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14" name="Google Shape;114;p17"/>
            <p:cNvSpPr/>
            <p:nvPr/>
          </p:nvSpPr>
          <p:spPr>
            <a:xfrm>
              <a:off x="11623250" y="5063725"/>
              <a:ext cx="10719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AccountId</a:t>
              </a:r>
              <a:endParaRPr/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3272003" y="3366175"/>
            <a:ext cx="2360042" cy="410700"/>
            <a:chOff x="3064503" y="3352525"/>
            <a:chExt cx="2360042" cy="410700"/>
          </a:xfrm>
        </p:grpSpPr>
        <p:grpSp>
          <p:nvGrpSpPr>
            <p:cNvPr id="116" name="Google Shape;116;p17"/>
            <p:cNvGrpSpPr/>
            <p:nvPr/>
          </p:nvGrpSpPr>
          <p:grpSpPr>
            <a:xfrm rot="10800000">
              <a:off x="3064503" y="3384192"/>
              <a:ext cx="2360042" cy="347358"/>
              <a:chOff x="10788771" y="5095271"/>
              <a:chExt cx="2317629" cy="347358"/>
            </a:xfrm>
          </p:grpSpPr>
          <p:cxnSp>
            <p:nvCxnSpPr>
              <p:cNvPr id="117" name="Google Shape;117;p17"/>
              <p:cNvCxnSpPr>
                <a:endCxn id="118" idx="6"/>
              </p:cNvCxnSpPr>
              <p:nvPr/>
            </p:nvCxnSpPr>
            <p:spPr>
              <a:xfrm>
                <a:off x="10788771" y="5268800"/>
                <a:ext cx="1993500" cy="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9" name="Google Shape;119;p17"/>
              <p:cNvGrpSpPr/>
              <p:nvPr/>
            </p:nvGrpSpPr>
            <p:grpSpPr>
              <a:xfrm rot="10800000">
                <a:off x="12782271" y="5095271"/>
                <a:ext cx="324129" cy="347358"/>
                <a:chOff x="1428421" y="5958546"/>
                <a:chExt cx="324129" cy="347358"/>
              </a:xfrm>
            </p:grpSpPr>
            <p:sp>
              <p:nvSpPr>
                <p:cNvPr id="118" name="Google Shape;118;p17"/>
                <p:cNvSpPr/>
                <p:nvPr/>
              </p:nvSpPr>
              <p:spPr>
                <a:xfrm>
                  <a:off x="1657150" y="6084375"/>
                  <a:ext cx="95400" cy="954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38100">
                  <a:solidFill>
                    <a:srgbClr val="05628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0" name="Google Shape;120;p17"/>
                <p:cNvCxnSpPr>
                  <a:stCxn id="118" idx="1"/>
                </p:cNvCxnSpPr>
                <p:nvPr/>
              </p:nvCxnSpPr>
              <p:spPr>
                <a:xfrm rot="10800000">
                  <a:off x="1429021" y="5958546"/>
                  <a:ext cx="242100" cy="139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7"/>
                <p:cNvCxnSpPr>
                  <a:stCxn id="118" idx="3"/>
                </p:cNvCxnSpPr>
                <p:nvPr/>
              </p:nvCxnSpPr>
              <p:spPr>
                <a:xfrm flipH="1">
                  <a:off x="1428421" y="6165804"/>
                  <a:ext cx="242700" cy="140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7"/>
                <p:cNvCxnSpPr>
                  <a:stCxn id="118" idx="2"/>
                </p:cNvCxnSpPr>
                <p:nvPr/>
              </p:nvCxnSpPr>
              <p:spPr>
                <a:xfrm rot="10800000">
                  <a:off x="1428850" y="6132075"/>
                  <a:ext cx="228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23" name="Google Shape;123;p17"/>
            <p:cNvSpPr/>
            <p:nvPr/>
          </p:nvSpPr>
          <p:spPr>
            <a:xfrm>
              <a:off x="3578850" y="3352525"/>
              <a:ext cx="10719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AccountId</a:t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6471675" y="5272544"/>
            <a:ext cx="1071900" cy="1576958"/>
            <a:chOff x="5883175" y="5411294"/>
            <a:chExt cx="1071900" cy="1576958"/>
          </a:xfrm>
        </p:grpSpPr>
        <p:cxnSp>
          <p:nvCxnSpPr>
            <p:cNvPr id="125" name="Google Shape;125;p17"/>
            <p:cNvCxnSpPr/>
            <p:nvPr/>
          </p:nvCxnSpPr>
          <p:spPr>
            <a:xfrm>
              <a:off x="6419125" y="5411294"/>
              <a:ext cx="0" cy="1279500"/>
            </a:xfrm>
            <a:prstGeom prst="straightConnector1">
              <a:avLst/>
            </a:prstGeom>
            <a:noFill/>
            <a:ln cap="flat" cmpd="sng" w="38100">
              <a:solidFill>
                <a:srgbClr val="05628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5883175" y="5885825"/>
              <a:ext cx="10719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AccountId</a:t>
              </a:r>
              <a:endParaRPr/>
            </a:p>
          </p:txBody>
        </p:sp>
        <p:grpSp>
          <p:nvGrpSpPr>
            <p:cNvPr id="127" name="Google Shape;127;p17"/>
            <p:cNvGrpSpPr/>
            <p:nvPr/>
          </p:nvGrpSpPr>
          <p:grpSpPr>
            <a:xfrm rot="-5400000">
              <a:off x="6254097" y="6649542"/>
              <a:ext cx="330061" cy="347358"/>
              <a:chOff x="1428421" y="5958546"/>
              <a:chExt cx="324129" cy="347358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1657150" y="6084375"/>
                <a:ext cx="95400" cy="95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5628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17"/>
              <p:cNvCxnSpPr>
                <a:stCxn id="128" idx="1"/>
              </p:cNvCxnSpPr>
              <p:nvPr/>
            </p:nvCxnSpPr>
            <p:spPr>
              <a:xfrm flipH="1" rot="5400000">
                <a:off x="1480171" y="5907396"/>
                <a:ext cx="139800" cy="24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7"/>
              <p:cNvCxnSpPr>
                <a:stCxn id="128" idx="3"/>
              </p:cNvCxnSpPr>
              <p:nvPr/>
            </p:nvCxnSpPr>
            <p:spPr>
              <a:xfrm rot="5400000">
                <a:off x="1479721" y="6114504"/>
                <a:ext cx="140100" cy="24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7"/>
              <p:cNvCxnSpPr>
                <a:stCxn id="128" idx="2"/>
              </p:cNvCxnSpPr>
              <p:nvPr/>
            </p:nvCxnSpPr>
            <p:spPr>
              <a:xfrm>
                <a:off x="1543000" y="6017925"/>
                <a:ext cx="0" cy="22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2" name="Google Shape;132;p17"/>
          <p:cNvGrpSpPr/>
          <p:nvPr/>
        </p:nvGrpSpPr>
        <p:grpSpPr>
          <a:xfrm>
            <a:off x="1360475" y="5272544"/>
            <a:ext cx="1071900" cy="1576958"/>
            <a:chOff x="5883175" y="5411294"/>
            <a:chExt cx="1071900" cy="1576958"/>
          </a:xfrm>
        </p:grpSpPr>
        <p:cxnSp>
          <p:nvCxnSpPr>
            <p:cNvPr id="133" name="Google Shape;133;p17"/>
            <p:cNvCxnSpPr/>
            <p:nvPr/>
          </p:nvCxnSpPr>
          <p:spPr>
            <a:xfrm>
              <a:off x="6419125" y="5411294"/>
              <a:ext cx="0" cy="1279500"/>
            </a:xfrm>
            <a:prstGeom prst="straightConnector1">
              <a:avLst/>
            </a:prstGeom>
            <a:noFill/>
            <a:ln cap="flat" cmpd="sng" w="38100">
              <a:solidFill>
                <a:srgbClr val="05628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7"/>
            <p:cNvSpPr/>
            <p:nvPr/>
          </p:nvSpPr>
          <p:spPr>
            <a:xfrm>
              <a:off x="5883175" y="5885825"/>
              <a:ext cx="10719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OrderId</a:t>
              </a:r>
              <a:endParaRPr/>
            </a:p>
          </p:txBody>
        </p:sp>
        <p:grpSp>
          <p:nvGrpSpPr>
            <p:cNvPr id="135" name="Google Shape;135;p17"/>
            <p:cNvGrpSpPr/>
            <p:nvPr/>
          </p:nvGrpSpPr>
          <p:grpSpPr>
            <a:xfrm rot="-5400000">
              <a:off x="6254097" y="6649542"/>
              <a:ext cx="330061" cy="347358"/>
              <a:chOff x="1428421" y="5958546"/>
              <a:chExt cx="324129" cy="347358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1657150" y="6084375"/>
                <a:ext cx="95400" cy="954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5628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" name="Google Shape;137;p17"/>
              <p:cNvCxnSpPr>
                <a:stCxn id="136" idx="1"/>
              </p:cNvCxnSpPr>
              <p:nvPr/>
            </p:nvCxnSpPr>
            <p:spPr>
              <a:xfrm flipH="1" rot="5400000">
                <a:off x="1480171" y="5907396"/>
                <a:ext cx="139800" cy="24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7"/>
              <p:cNvCxnSpPr>
                <a:stCxn id="136" idx="3"/>
              </p:cNvCxnSpPr>
              <p:nvPr/>
            </p:nvCxnSpPr>
            <p:spPr>
              <a:xfrm rot="5400000">
                <a:off x="1479721" y="6114504"/>
                <a:ext cx="140100" cy="24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7"/>
              <p:cNvCxnSpPr>
                <a:stCxn id="136" idx="2"/>
              </p:cNvCxnSpPr>
              <p:nvPr/>
            </p:nvCxnSpPr>
            <p:spPr>
              <a:xfrm>
                <a:off x="1543000" y="6017925"/>
                <a:ext cx="0" cy="22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0" name="Google Shape;140;p17"/>
          <p:cNvGrpSpPr/>
          <p:nvPr/>
        </p:nvGrpSpPr>
        <p:grpSpPr>
          <a:xfrm>
            <a:off x="520857" y="2711654"/>
            <a:ext cx="2751149" cy="2713289"/>
            <a:chOff x="1977000" y="4154600"/>
            <a:chExt cx="3204600" cy="3160500"/>
          </a:xfrm>
        </p:grpSpPr>
        <p:grpSp>
          <p:nvGrpSpPr>
            <p:cNvPr id="141" name="Google Shape;141;p17"/>
            <p:cNvGrpSpPr/>
            <p:nvPr/>
          </p:nvGrpSpPr>
          <p:grpSpPr>
            <a:xfrm>
              <a:off x="1977000" y="4154600"/>
              <a:ext cx="3204600" cy="3160500"/>
              <a:chOff x="9713350" y="4154600"/>
              <a:chExt cx="3204600" cy="3160500"/>
            </a:xfrm>
          </p:grpSpPr>
          <p:sp>
            <p:nvSpPr>
              <p:cNvPr id="142" name="Google Shape;142;p17"/>
              <p:cNvSpPr/>
              <p:nvPr/>
            </p:nvSpPr>
            <p:spPr>
              <a:xfrm>
                <a:off x="9713350" y="4154600"/>
                <a:ext cx="3204600" cy="3160500"/>
              </a:xfrm>
              <a:prstGeom prst="roundRect">
                <a:avLst>
                  <a:gd fmla="val 6011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 txBox="1"/>
              <p:nvPr/>
            </p:nvSpPr>
            <p:spPr>
              <a:xfrm>
                <a:off x="10883650" y="4532563"/>
                <a:ext cx="16893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Salesforce Sans"/>
                    <a:ea typeface="Salesforce Sans"/>
                    <a:cs typeface="Salesforce Sans"/>
                    <a:sym typeface="Salesforce Sans"/>
                  </a:rPr>
                  <a:t>Order</a:t>
                </a:r>
                <a:endParaRPr b="1" sz="18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0883650" y="4943488"/>
                <a:ext cx="2034300" cy="27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10034600" y="434817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 txBox="1"/>
              <p:nvPr/>
            </p:nvSpPr>
            <p:spPr>
              <a:xfrm>
                <a:off x="10883639" y="5028328"/>
                <a:ext cx="1755900" cy="12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ParentId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OwnerId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47" name="Google Shape;147;p17"/>
              <p:cNvSpPr txBox="1"/>
              <p:nvPr/>
            </p:nvSpPr>
            <p:spPr>
              <a:xfrm>
                <a:off x="9713350" y="6213334"/>
                <a:ext cx="3204600" cy="466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434343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Owner: Sales Rep</a:t>
                </a:r>
                <a:endParaRPr>
                  <a:solidFill>
                    <a:srgbClr val="434343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0743975" y="6751022"/>
                <a:ext cx="467100" cy="467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11420250" y="6751022"/>
                <a:ext cx="467100" cy="467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50" name="Google Shape;15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0550" y="4458625"/>
              <a:ext cx="493776" cy="493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7"/>
          <p:cNvGrpSpPr/>
          <p:nvPr/>
        </p:nvGrpSpPr>
        <p:grpSpPr>
          <a:xfrm>
            <a:off x="12884803" y="3366163"/>
            <a:ext cx="2287640" cy="410700"/>
            <a:chOff x="12448703" y="3352513"/>
            <a:chExt cx="2287640" cy="410700"/>
          </a:xfrm>
        </p:grpSpPr>
        <p:grpSp>
          <p:nvGrpSpPr>
            <p:cNvPr id="152" name="Google Shape;152;p17"/>
            <p:cNvGrpSpPr/>
            <p:nvPr/>
          </p:nvGrpSpPr>
          <p:grpSpPr>
            <a:xfrm rot="10800000">
              <a:off x="12448703" y="3352517"/>
              <a:ext cx="2287640" cy="347358"/>
              <a:chOff x="10859871" y="5095271"/>
              <a:chExt cx="2246529" cy="347358"/>
            </a:xfrm>
          </p:grpSpPr>
          <p:cxnSp>
            <p:nvCxnSpPr>
              <p:cNvPr id="153" name="Google Shape;153;p17"/>
              <p:cNvCxnSpPr/>
              <p:nvPr/>
            </p:nvCxnSpPr>
            <p:spPr>
              <a:xfrm>
                <a:off x="10859871" y="5265800"/>
                <a:ext cx="1922400" cy="3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562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4" name="Google Shape;154;p17"/>
              <p:cNvGrpSpPr/>
              <p:nvPr/>
            </p:nvGrpSpPr>
            <p:grpSpPr>
              <a:xfrm rot="10800000">
                <a:off x="12782271" y="5095271"/>
                <a:ext cx="324129" cy="347358"/>
                <a:chOff x="1428421" y="5958546"/>
                <a:chExt cx="324129" cy="347358"/>
              </a:xfrm>
            </p:grpSpPr>
            <p:sp>
              <p:nvSpPr>
                <p:cNvPr id="155" name="Google Shape;155;p17"/>
                <p:cNvSpPr/>
                <p:nvPr/>
              </p:nvSpPr>
              <p:spPr>
                <a:xfrm>
                  <a:off x="1657150" y="6084375"/>
                  <a:ext cx="95400" cy="954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38100">
                  <a:solidFill>
                    <a:srgbClr val="05628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6" name="Google Shape;156;p17"/>
                <p:cNvCxnSpPr>
                  <a:stCxn id="155" idx="1"/>
                </p:cNvCxnSpPr>
                <p:nvPr/>
              </p:nvCxnSpPr>
              <p:spPr>
                <a:xfrm rot="10800000">
                  <a:off x="1429021" y="5958546"/>
                  <a:ext cx="242100" cy="139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17"/>
                <p:cNvCxnSpPr>
                  <a:stCxn id="155" idx="3"/>
                </p:cNvCxnSpPr>
                <p:nvPr/>
              </p:nvCxnSpPr>
              <p:spPr>
                <a:xfrm flipH="1">
                  <a:off x="1428421" y="6165804"/>
                  <a:ext cx="242700" cy="140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7"/>
                <p:cNvCxnSpPr>
                  <a:stCxn id="155" idx="2"/>
                </p:cNvCxnSpPr>
                <p:nvPr/>
              </p:nvCxnSpPr>
              <p:spPr>
                <a:xfrm rot="10800000">
                  <a:off x="1428850" y="6132075"/>
                  <a:ext cx="228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5628A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59" name="Google Shape;159;p17"/>
            <p:cNvSpPr/>
            <p:nvPr/>
          </p:nvSpPr>
          <p:spPr>
            <a:xfrm>
              <a:off x="12892650" y="3352513"/>
              <a:ext cx="14943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DocStatusId__c</a:t>
              </a: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5251050" y="6849500"/>
            <a:ext cx="5343953" cy="2766460"/>
            <a:chOff x="796050" y="5870025"/>
            <a:chExt cx="5343953" cy="2766460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796050" y="5870025"/>
              <a:ext cx="5343953" cy="2766460"/>
              <a:chOff x="9713338" y="4154593"/>
              <a:chExt cx="6224755" cy="3222434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9713338" y="4154593"/>
                <a:ext cx="6224700" cy="3160500"/>
              </a:xfrm>
              <a:prstGeom prst="roundRect">
                <a:avLst>
                  <a:gd fmla="val 6011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 txBox="1"/>
              <p:nvPr/>
            </p:nvSpPr>
            <p:spPr>
              <a:xfrm>
                <a:off x="10883650" y="4532563"/>
                <a:ext cx="16893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Salesforce Sans"/>
                    <a:ea typeface="Salesforce Sans"/>
                    <a:cs typeface="Salesforce Sans"/>
                    <a:sym typeface="Salesforce Sans"/>
                  </a:rPr>
                  <a:t>Audit History</a:t>
                </a:r>
                <a:endParaRPr b="1" sz="18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0883693" y="4943498"/>
                <a:ext cx="5054400" cy="27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0034600" y="434817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10883664" y="5028327"/>
                <a:ext cx="1755900" cy="23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AccountId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RecordTypeId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AuditorId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alesforce Sans"/>
                    <a:ea typeface="Salesforce Sans"/>
                    <a:cs typeface="Salesforce Sans"/>
                    <a:sym typeface="Salesforce Sans"/>
                  </a:rPr>
                  <a:t>CreatedById</a:t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67" name="Google Shape;16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88725" y="611912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7"/>
          <p:cNvGrpSpPr/>
          <p:nvPr/>
        </p:nvGrpSpPr>
        <p:grpSpPr>
          <a:xfrm>
            <a:off x="8002200" y="7722850"/>
            <a:ext cx="2287710" cy="783000"/>
            <a:chOff x="8457350" y="7692475"/>
            <a:chExt cx="2287710" cy="783000"/>
          </a:xfrm>
        </p:grpSpPr>
        <p:sp>
          <p:nvSpPr>
            <p:cNvPr id="169" name="Google Shape;169;p17"/>
            <p:cNvSpPr/>
            <p:nvPr/>
          </p:nvSpPr>
          <p:spPr>
            <a:xfrm>
              <a:off x="8457350" y="7692475"/>
              <a:ext cx="2280300" cy="783000"/>
            </a:xfrm>
            <a:prstGeom prst="roundRect">
              <a:avLst>
                <a:gd fmla="val 6011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8693660" y="7958035"/>
              <a:ext cx="16125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Salesforce Sans"/>
                  <a:ea typeface="Salesforce Sans"/>
                  <a:cs typeface="Salesforce Sans"/>
                  <a:sym typeface="Salesforce Sans"/>
                </a:rPr>
                <a:t>Internal Audit</a:t>
              </a:r>
              <a:endParaRPr b="1" sz="1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693660" y="8250449"/>
              <a:ext cx="2051400" cy="1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8002200" y="8586125"/>
            <a:ext cx="2287710" cy="783000"/>
            <a:chOff x="8457350" y="7692475"/>
            <a:chExt cx="2287710" cy="783000"/>
          </a:xfrm>
        </p:grpSpPr>
        <p:sp>
          <p:nvSpPr>
            <p:cNvPr id="173" name="Google Shape;173;p17"/>
            <p:cNvSpPr/>
            <p:nvPr/>
          </p:nvSpPr>
          <p:spPr>
            <a:xfrm>
              <a:off x="8457350" y="7692475"/>
              <a:ext cx="2280300" cy="783000"/>
            </a:xfrm>
            <a:prstGeom prst="roundRect">
              <a:avLst>
                <a:gd fmla="val 6011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8693660" y="7958035"/>
              <a:ext cx="16125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Salesforce Sans"/>
                  <a:ea typeface="Salesforce Sans"/>
                  <a:cs typeface="Salesforce Sans"/>
                  <a:sym typeface="Salesforce Sans"/>
                </a:rPr>
                <a:t>External Audit</a:t>
              </a:r>
              <a:endParaRPr b="1" sz="1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8693660" y="8250449"/>
              <a:ext cx="2051400" cy="1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" name="Google Shape;1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10850" y="1254975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86375" y="1254975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0850" y="54715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72950" y="5042850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7"/>
          <p:cNvGrpSpPr/>
          <p:nvPr/>
        </p:nvGrpSpPr>
        <p:grpSpPr>
          <a:xfrm>
            <a:off x="597061" y="6850609"/>
            <a:ext cx="2751149" cy="2713289"/>
            <a:chOff x="597061" y="6850609"/>
            <a:chExt cx="2751149" cy="2713289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597061" y="6850609"/>
              <a:ext cx="2751149" cy="2713289"/>
              <a:chOff x="11984900" y="6456731"/>
              <a:chExt cx="3204600" cy="3160500"/>
            </a:xfrm>
          </p:grpSpPr>
          <p:grpSp>
            <p:nvGrpSpPr>
              <p:cNvPr id="182" name="Google Shape;182;p17"/>
              <p:cNvGrpSpPr/>
              <p:nvPr/>
            </p:nvGrpSpPr>
            <p:grpSpPr>
              <a:xfrm>
                <a:off x="11984900" y="6456731"/>
                <a:ext cx="3204600" cy="3160500"/>
                <a:chOff x="9713350" y="4155881"/>
                <a:chExt cx="3204600" cy="3160500"/>
              </a:xfrm>
            </p:grpSpPr>
            <p:sp>
              <p:nvSpPr>
                <p:cNvPr id="183" name="Google Shape;183;p17"/>
                <p:cNvSpPr/>
                <p:nvPr/>
              </p:nvSpPr>
              <p:spPr>
                <a:xfrm>
                  <a:off x="9713350" y="4155881"/>
                  <a:ext cx="3204600" cy="31605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7"/>
                <p:cNvSpPr txBox="1"/>
                <p:nvPr/>
              </p:nvSpPr>
              <p:spPr>
                <a:xfrm>
                  <a:off x="10883650" y="4532563"/>
                  <a:ext cx="16893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Invoices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85" name="Google Shape;185;p17"/>
                <p:cNvSpPr/>
                <p:nvPr/>
              </p:nvSpPr>
              <p:spPr>
                <a:xfrm>
                  <a:off x="10883650" y="4943488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7"/>
                <p:cNvSpPr/>
                <p:nvPr/>
              </p:nvSpPr>
              <p:spPr>
                <a:xfrm>
                  <a:off x="10034600" y="4348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7"/>
                <p:cNvSpPr txBox="1"/>
                <p:nvPr/>
              </p:nvSpPr>
              <p:spPr>
                <a:xfrm>
                  <a:off x="10883650" y="5028325"/>
                  <a:ext cx="17559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0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AccountId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RecordTypeId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88" name="Google Shape;188;p17"/>
                <p:cNvSpPr txBox="1"/>
                <p:nvPr/>
              </p:nvSpPr>
              <p:spPr>
                <a:xfrm>
                  <a:off x="9713350" y="6213334"/>
                  <a:ext cx="3204600" cy="466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434343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Invoices__x</a:t>
                  </a:r>
                  <a:endParaRPr>
                    <a:solidFill>
                      <a:srgbClr val="434343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89" name="Google Shape;189;p17"/>
                <p:cNvSpPr/>
                <p:nvPr/>
              </p:nvSpPr>
              <p:spPr>
                <a:xfrm>
                  <a:off x="10993334" y="6751037"/>
                  <a:ext cx="467100" cy="4671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0" name="Google Shape;190;p17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2403075" y="6746150"/>
                <a:ext cx="495300" cy="495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1" name="Google Shape;191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782125" y="91647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686375" y="547138"/>
            <a:ext cx="495300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7"/>
          <p:cNvGrpSpPr/>
          <p:nvPr/>
        </p:nvGrpSpPr>
        <p:grpSpPr>
          <a:xfrm>
            <a:off x="5632051" y="2711654"/>
            <a:ext cx="2751149" cy="2713289"/>
            <a:chOff x="5251051" y="2711654"/>
            <a:chExt cx="2751149" cy="2713289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5251051" y="2711654"/>
              <a:ext cx="2751149" cy="2713289"/>
              <a:chOff x="6091800" y="4154600"/>
              <a:chExt cx="3204600" cy="3160500"/>
            </a:xfrm>
          </p:grpSpPr>
          <p:grpSp>
            <p:nvGrpSpPr>
              <p:cNvPr id="195" name="Google Shape;195;p17"/>
              <p:cNvGrpSpPr/>
              <p:nvPr/>
            </p:nvGrpSpPr>
            <p:grpSpPr>
              <a:xfrm>
                <a:off x="6091800" y="4154600"/>
                <a:ext cx="3204600" cy="3160500"/>
                <a:chOff x="9713350" y="4154600"/>
                <a:chExt cx="3204600" cy="3160500"/>
              </a:xfrm>
            </p:grpSpPr>
            <p:sp>
              <p:nvSpPr>
                <p:cNvPr id="196" name="Google Shape;196;p17"/>
                <p:cNvSpPr/>
                <p:nvPr/>
              </p:nvSpPr>
              <p:spPr>
                <a:xfrm>
                  <a:off x="9713350" y="4154600"/>
                  <a:ext cx="3204600" cy="31605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7"/>
                <p:cNvSpPr txBox="1"/>
                <p:nvPr/>
              </p:nvSpPr>
              <p:spPr>
                <a:xfrm>
                  <a:off x="10883650" y="4532563"/>
                  <a:ext cx="16893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Account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198" name="Google Shape;198;p17"/>
                <p:cNvSpPr/>
                <p:nvPr/>
              </p:nvSpPr>
              <p:spPr>
                <a:xfrm>
                  <a:off x="10883650" y="4943488"/>
                  <a:ext cx="2034300" cy="27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7"/>
                <p:cNvSpPr/>
                <p:nvPr/>
              </p:nvSpPr>
              <p:spPr>
                <a:xfrm>
                  <a:off x="10034600" y="4348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7"/>
                <p:cNvSpPr txBox="1"/>
                <p:nvPr/>
              </p:nvSpPr>
              <p:spPr>
                <a:xfrm>
                  <a:off x="10883646" y="5028328"/>
                  <a:ext cx="17559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0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ParentId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OwnerId</a:t>
                  </a:r>
                  <a:endParaRPr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201" name="Google Shape;201;p17"/>
                <p:cNvSpPr txBox="1"/>
                <p:nvPr/>
              </p:nvSpPr>
              <p:spPr>
                <a:xfrm>
                  <a:off x="9713350" y="6213334"/>
                  <a:ext cx="3204600" cy="466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434343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Record Type: Person Account</a:t>
                  </a:r>
                  <a:endParaRPr>
                    <a:solidFill>
                      <a:srgbClr val="434343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  <p:sp>
              <p:nvSpPr>
                <p:cNvPr id="202" name="Google Shape;202;p17"/>
                <p:cNvSpPr/>
                <p:nvPr/>
              </p:nvSpPr>
              <p:spPr>
                <a:xfrm>
                  <a:off x="11082093" y="6739068"/>
                  <a:ext cx="467100" cy="4671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03" name="Google Shape;203;p1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508575" y="4448325"/>
                <a:ext cx="493776" cy="4937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" name="Google Shape;204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515900" y="5018938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" name="Google Shape;20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91650" y="504285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>
            <a:off x="13180750" y="635625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Public Read/Write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3181675" y="1302525"/>
            <a:ext cx="19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Controlled by Parent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1106150" y="635625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Private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1106150" y="13025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Public Read Only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10" name="Google Shape;210;p17"/>
          <p:cNvGrpSpPr/>
          <p:nvPr/>
        </p:nvGrpSpPr>
        <p:grpSpPr>
          <a:xfrm>
            <a:off x="10133648" y="2774931"/>
            <a:ext cx="2751149" cy="2713289"/>
            <a:chOff x="10133648" y="1860531"/>
            <a:chExt cx="2751149" cy="2713289"/>
          </a:xfrm>
        </p:grpSpPr>
        <p:grpSp>
          <p:nvGrpSpPr>
            <p:cNvPr id="211" name="Google Shape;211;p17"/>
            <p:cNvGrpSpPr/>
            <p:nvPr/>
          </p:nvGrpSpPr>
          <p:grpSpPr>
            <a:xfrm>
              <a:off x="10133648" y="1860531"/>
              <a:ext cx="2751149" cy="2713289"/>
              <a:chOff x="10133648" y="2730306"/>
              <a:chExt cx="2751149" cy="2713289"/>
            </a:xfrm>
          </p:grpSpPr>
          <p:grpSp>
            <p:nvGrpSpPr>
              <p:cNvPr id="212" name="Google Shape;212;p17"/>
              <p:cNvGrpSpPr/>
              <p:nvPr/>
            </p:nvGrpSpPr>
            <p:grpSpPr>
              <a:xfrm>
                <a:off x="10133648" y="2730306"/>
                <a:ext cx="2751149" cy="2713289"/>
                <a:chOff x="9713350" y="4243359"/>
                <a:chExt cx="3204600" cy="3160500"/>
              </a:xfrm>
            </p:grpSpPr>
            <p:grpSp>
              <p:nvGrpSpPr>
                <p:cNvPr id="213" name="Google Shape;213;p17"/>
                <p:cNvGrpSpPr/>
                <p:nvPr/>
              </p:nvGrpSpPr>
              <p:grpSpPr>
                <a:xfrm>
                  <a:off x="9713350" y="4243359"/>
                  <a:ext cx="3204600" cy="3160500"/>
                  <a:chOff x="9713350" y="4243359"/>
                  <a:chExt cx="3204600" cy="3160500"/>
                </a:xfrm>
              </p:grpSpPr>
              <p:sp>
                <p:nvSpPr>
                  <p:cNvPr id="214" name="Google Shape;214;p17"/>
                  <p:cNvSpPr/>
                  <p:nvPr/>
                </p:nvSpPr>
                <p:spPr>
                  <a:xfrm>
                    <a:off x="9713350" y="4243359"/>
                    <a:ext cx="3204600" cy="3160500"/>
                  </a:xfrm>
                  <a:prstGeom prst="roundRect">
                    <a:avLst>
                      <a:gd fmla="val 6011" name="adj"/>
                    </a:avLst>
                  </a:prstGeom>
                  <a:solidFill>
                    <a:srgbClr val="F3F3F3"/>
                  </a:solidFill>
                  <a:ln>
                    <a:noFill/>
                  </a:ln>
                  <a:effectLst>
                    <a:outerShdw blurRad="42863" rotWithShape="0" algn="bl">
                      <a:srgbClr val="000000">
                        <a:alpha val="9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17"/>
                  <p:cNvSpPr txBox="1"/>
                  <p:nvPr/>
                </p:nvSpPr>
                <p:spPr>
                  <a:xfrm>
                    <a:off x="10883650" y="4532563"/>
                    <a:ext cx="16893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800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Case</a:t>
                    </a:r>
                    <a:endParaRPr b="1" sz="1800"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16" name="Google Shape;216;p17"/>
                  <p:cNvSpPr/>
                  <p:nvPr/>
                </p:nvSpPr>
                <p:spPr>
                  <a:xfrm>
                    <a:off x="10883650" y="4943488"/>
                    <a:ext cx="2034300" cy="273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17"/>
                  <p:cNvSpPr/>
                  <p:nvPr/>
                </p:nvSpPr>
                <p:spPr>
                  <a:xfrm>
                    <a:off x="10034600" y="4348175"/>
                    <a:ext cx="687600" cy="6876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17"/>
                  <p:cNvSpPr txBox="1"/>
                  <p:nvPr/>
                </p:nvSpPr>
                <p:spPr>
                  <a:xfrm>
                    <a:off x="10883650" y="5028325"/>
                    <a:ext cx="1755900" cy="121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0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Id</a:t>
                    </a:r>
                    <a:endParaRPr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AccountId</a:t>
                    </a:r>
                    <a:endParaRPr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RecordTypeId</a:t>
                    </a:r>
                    <a:endParaRPr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19" name="Google Shape;219;p17"/>
                  <p:cNvSpPr txBox="1"/>
                  <p:nvPr/>
                </p:nvSpPr>
                <p:spPr>
                  <a:xfrm>
                    <a:off x="9713350" y="6213334"/>
                    <a:ext cx="3204600" cy="4662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434343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Owner: Customer Service Rep</a:t>
                    </a:r>
                    <a:endParaRPr>
                      <a:solidFill>
                        <a:srgbClr val="434343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20" name="Google Shape;220;p17"/>
                  <p:cNvSpPr/>
                  <p:nvPr/>
                </p:nvSpPr>
                <p:spPr>
                  <a:xfrm>
                    <a:off x="10743975" y="6751022"/>
                    <a:ext cx="467100" cy="4671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" name="Google Shape;221;p17"/>
                  <p:cNvSpPr/>
                  <p:nvPr/>
                </p:nvSpPr>
                <p:spPr>
                  <a:xfrm>
                    <a:off x="11420250" y="6751022"/>
                    <a:ext cx="467100" cy="4671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pic>
              <p:nvPicPr>
                <p:cNvPr id="222" name="Google Shape;222;p17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10138325" y="4441650"/>
                  <a:ext cx="495300" cy="495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23" name="Google Shape;223;p17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1106150" y="4953925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4" name="Google Shape;224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1688600" y="4109225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" name="Google Shape;225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087600" y="588075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15579600" y="635625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Large Data Volume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087600" y="1254975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15681800" y="1214700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Skew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4991100" y="3366175"/>
            <a:ext cx="495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124450" y="3457225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7"/>
          <p:cNvGrpSpPr/>
          <p:nvPr/>
        </p:nvGrpSpPr>
        <p:grpSpPr>
          <a:xfrm>
            <a:off x="14940044" y="2616660"/>
            <a:ext cx="2827098" cy="2788193"/>
            <a:chOff x="14940044" y="2616660"/>
            <a:chExt cx="2827098" cy="2788193"/>
          </a:xfrm>
        </p:grpSpPr>
        <p:grpSp>
          <p:nvGrpSpPr>
            <p:cNvPr id="232" name="Google Shape;232;p17"/>
            <p:cNvGrpSpPr/>
            <p:nvPr/>
          </p:nvGrpSpPr>
          <p:grpSpPr>
            <a:xfrm>
              <a:off x="14940044" y="2616660"/>
              <a:ext cx="2827098" cy="2788193"/>
              <a:chOff x="14940044" y="2616660"/>
              <a:chExt cx="2827098" cy="2788193"/>
            </a:xfrm>
          </p:grpSpPr>
          <p:grpSp>
            <p:nvGrpSpPr>
              <p:cNvPr id="233" name="Google Shape;233;p17"/>
              <p:cNvGrpSpPr/>
              <p:nvPr/>
            </p:nvGrpSpPr>
            <p:grpSpPr>
              <a:xfrm>
                <a:off x="14940044" y="2616660"/>
                <a:ext cx="2827098" cy="2788193"/>
                <a:chOff x="11984900" y="2826675"/>
                <a:chExt cx="3204600" cy="3160500"/>
              </a:xfrm>
            </p:grpSpPr>
            <p:pic>
              <p:nvPicPr>
                <p:cNvPr id="234" name="Google Shape;234;p17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12406650" y="3124225"/>
                  <a:ext cx="495300" cy="495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5" name="Google Shape;235;p17"/>
                <p:cNvGrpSpPr/>
                <p:nvPr/>
              </p:nvGrpSpPr>
              <p:grpSpPr>
                <a:xfrm>
                  <a:off x="11984900" y="2826675"/>
                  <a:ext cx="3204600" cy="3160500"/>
                  <a:chOff x="9713350" y="4154600"/>
                  <a:chExt cx="3204600" cy="3160500"/>
                </a:xfrm>
              </p:grpSpPr>
              <p:sp>
                <p:nvSpPr>
                  <p:cNvPr id="236" name="Google Shape;236;p17"/>
                  <p:cNvSpPr/>
                  <p:nvPr/>
                </p:nvSpPr>
                <p:spPr>
                  <a:xfrm>
                    <a:off x="9713350" y="4154600"/>
                    <a:ext cx="3204600" cy="3160500"/>
                  </a:xfrm>
                  <a:prstGeom prst="roundRect">
                    <a:avLst>
                      <a:gd fmla="val 6011" name="adj"/>
                    </a:avLst>
                  </a:prstGeom>
                  <a:solidFill>
                    <a:srgbClr val="747474"/>
                  </a:solidFill>
                  <a:ln>
                    <a:noFill/>
                  </a:ln>
                  <a:effectLst>
                    <a:outerShdw blurRad="42863" rotWithShape="0" algn="bl">
                      <a:srgbClr val="000000">
                        <a:alpha val="9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37" name="Google Shape;237;p17"/>
                  <p:cNvSpPr txBox="1"/>
                  <p:nvPr/>
                </p:nvSpPr>
                <p:spPr>
                  <a:xfrm>
                    <a:off x="10883650" y="4532563"/>
                    <a:ext cx="1689300" cy="31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8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Doc Status</a:t>
                    </a:r>
                    <a:endParaRPr b="1" sz="1800"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38" name="Google Shape;238;p17"/>
                  <p:cNvSpPr/>
                  <p:nvPr/>
                </p:nvSpPr>
                <p:spPr>
                  <a:xfrm>
                    <a:off x="10883650" y="4943488"/>
                    <a:ext cx="2034300" cy="273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" name="Google Shape;239;p17"/>
                  <p:cNvSpPr/>
                  <p:nvPr/>
                </p:nvSpPr>
                <p:spPr>
                  <a:xfrm>
                    <a:off x="10034600" y="4348175"/>
                    <a:ext cx="687600" cy="6876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17"/>
                  <p:cNvSpPr txBox="1"/>
                  <p:nvPr/>
                </p:nvSpPr>
                <p:spPr>
                  <a:xfrm>
                    <a:off x="10883650" y="5028325"/>
                    <a:ext cx="1755900" cy="1186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0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Id</a:t>
                    </a:r>
                    <a:endParaRPr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DocStatusId__c</a:t>
                    </a:r>
                    <a:endParaRPr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  <a:p>
                    <a:pPr indent="0" lvl="0" marL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RecordTypeId</a:t>
                    </a:r>
                    <a:endParaRPr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41" name="Google Shape;241;p17"/>
                  <p:cNvSpPr txBox="1"/>
                  <p:nvPr/>
                </p:nvSpPr>
                <p:spPr>
                  <a:xfrm>
                    <a:off x="9713350" y="6210950"/>
                    <a:ext cx="3204600" cy="4536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434343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Managed Package</a:t>
                    </a:r>
                    <a:endParaRPr>
                      <a:solidFill>
                        <a:srgbClr val="434343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  <p:sp>
                <p:nvSpPr>
                  <p:cNvPr id="242" name="Google Shape;242;p17"/>
                  <p:cNvSpPr/>
                  <p:nvPr/>
                </p:nvSpPr>
                <p:spPr>
                  <a:xfrm>
                    <a:off x="11175849" y="6748637"/>
                    <a:ext cx="467100" cy="4671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pic>
            <p:nvPicPr>
              <p:cNvPr id="243" name="Google Shape;243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306800" y="499575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p17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5345325" y="291975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