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823" r:id="rId5"/>
    <p:sldId id="1113" r:id="rId6"/>
    <p:sldId id="1234" r:id="rId7"/>
    <p:sldId id="1237" r:id="rId8"/>
    <p:sldId id="1238" r:id="rId9"/>
    <p:sldId id="1235" r:id="rId10"/>
    <p:sldId id="1055" r:id="rId11"/>
    <p:sldId id="1245" r:id="rId12"/>
    <p:sldId id="1247" r:id="rId13"/>
    <p:sldId id="1244" r:id="rId14"/>
    <p:sldId id="1014" r:id="rId1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79" userDrawn="1">
          <p15:clr>
            <a:srgbClr val="A4A3A4"/>
          </p15:clr>
        </p15:guide>
        <p15:guide id="2" pos="2260" userDrawn="1">
          <p15:clr>
            <a:srgbClr val="A4A3A4"/>
          </p15:clr>
        </p15:guide>
        <p15:guide id="3" orient="horz" pos="3024" userDrawn="1">
          <p15:clr>
            <a:srgbClr val="A4A3A4"/>
          </p15:clr>
        </p15:guide>
        <p15:guide id="4"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DA7"/>
    <a:srgbClr val="B5EFFD"/>
    <a:srgbClr val="22CCA4"/>
    <a:srgbClr val="DCF8EB"/>
    <a:srgbClr val="A9E9CE"/>
    <a:srgbClr val="B45100"/>
    <a:srgbClr val="FFC28F"/>
    <a:srgbClr val="74913B"/>
    <a:srgbClr val="AEC87A"/>
    <a:srgbClr val="FF8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42902-FEB5-4211-9B01-1B4F0B2D9E98}" v="10" dt="2019-02-01T17:18:01.2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38" autoAdjust="0"/>
    <p:restoredTop sz="95033" autoAdjust="0"/>
  </p:normalViewPr>
  <p:slideViewPr>
    <p:cSldViewPr>
      <p:cViewPr varScale="1">
        <p:scale>
          <a:sx n="85" d="100"/>
          <a:sy n="85" d="100"/>
        </p:scale>
        <p:origin x="732"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279"/>
        <p:guide pos="22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Arumugam" userId="0e296c77-7b63-4ef3-b49a-a49ee0493289" providerId="ADAL" clId="{3BE1DC2F-BDD1-4F44-B504-3A7B3308499F}"/>
    <pc:docChg chg="undo custSel addSld delSld modSld sldOrd">
      <pc:chgData name="Siva Arumugam" userId="0e296c77-7b63-4ef3-b49a-a49ee0493289" providerId="ADAL" clId="{3BE1DC2F-BDD1-4F44-B504-3A7B3308499F}" dt="2018-11-12T16:50:17.788" v="5638" actId="14100"/>
      <pc:docMkLst>
        <pc:docMk/>
      </pc:docMkLst>
      <pc:sldChg chg="addSp delSp modSp add">
        <pc:chgData name="Siva Arumugam" userId="0e296c77-7b63-4ef3-b49a-a49ee0493289" providerId="ADAL" clId="{3BE1DC2F-BDD1-4F44-B504-3A7B3308499F}" dt="2018-11-12T16:41:44.303" v="5525" actId="6549"/>
        <pc:sldMkLst>
          <pc:docMk/>
          <pc:sldMk cId="958448716" sldId="1055"/>
        </pc:sldMkLst>
        <pc:spChg chg="mod">
          <ac:chgData name="Siva Arumugam" userId="0e296c77-7b63-4ef3-b49a-a49ee0493289" providerId="ADAL" clId="{3BE1DC2F-BDD1-4F44-B504-3A7B3308499F}" dt="2018-11-09T20:41:13.453" v="4386" actId="20577"/>
          <ac:spMkLst>
            <pc:docMk/>
            <pc:sldMk cId="958448716" sldId="1055"/>
            <ac:spMk id="3" creationId="{00000000-0000-0000-0000-000000000000}"/>
          </ac:spMkLst>
        </pc:spChg>
        <pc:spChg chg="add del mod">
          <ac:chgData name="Siva Arumugam" userId="0e296c77-7b63-4ef3-b49a-a49ee0493289" providerId="ADAL" clId="{3BE1DC2F-BDD1-4F44-B504-3A7B3308499F}" dt="2018-11-12T16:41:44.303" v="5525" actId="6549"/>
          <ac:spMkLst>
            <pc:docMk/>
            <pc:sldMk cId="958448716" sldId="1055"/>
            <ac:spMk id="69" creationId="{00000000-0000-0000-0000-000000000000}"/>
          </ac:spMkLst>
        </pc:spChg>
      </pc:sldChg>
      <pc:sldChg chg="modSp">
        <pc:chgData name="Siva Arumugam" userId="0e296c77-7b63-4ef3-b49a-a49ee0493289" providerId="ADAL" clId="{3BE1DC2F-BDD1-4F44-B504-3A7B3308499F}" dt="2018-11-09T20:21:52.337" v="4090" actId="2085"/>
        <pc:sldMkLst>
          <pc:docMk/>
          <pc:sldMk cId="4064651973" sldId="1234"/>
        </pc:sldMkLst>
        <pc:spChg chg="ord">
          <ac:chgData name="Siva Arumugam" userId="0e296c77-7b63-4ef3-b49a-a49ee0493289" providerId="ADAL" clId="{3BE1DC2F-BDD1-4F44-B504-3A7B3308499F}" dt="2018-11-09T20:20:19.936" v="4081" actId="166"/>
          <ac:spMkLst>
            <pc:docMk/>
            <pc:sldMk cId="4064651973" sldId="1234"/>
            <ac:spMk id="2" creationId="{45C3B48E-79B4-4293-A314-ED2907C0F460}"/>
          </ac:spMkLst>
        </pc:spChg>
        <pc:spChg chg="ord">
          <ac:chgData name="Siva Arumugam" userId="0e296c77-7b63-4ef3-b49a-a49ee0493289" providerId="ADAL" clId="{3BE1DC2F-BDD1-4F44-B504-3A7B3308499F}" dt="2018-11-09T20:20:19.936" v="4081" actId="166"/>
          <ac:spMkLst>
            <pc:docMk/>
            <pc:sldMk cId="4064651973" sldId="1234"/>
            <ac:spMk id="6" creationId="{F2713BA6-3F58-46A9-AE0F-48EEE552B0ED}"/>
          </ac:spMkLst>
        </pc:spChg>
        <pc:spChg chg="mod ord">
          <ac:chgData name="Siva Arumugam" userId="0e296c77-7b63-4ef3-b49a-a49ee0493289" providerId="ADAL" clId="{3BE1DC2F-BDD1-4F44-B504-3A7B3308499F}" dt="2018-11-09T20:20:41.471" v="4086" actId="1035"/>
          <ac:spMkLst>
            <pc:docMk/>
            <pc:sldMk cId="4064651973" sldId="1234"/>
            <ac:spMk id="26" creationId="{B1007224-515D-4F55-ABAB-8095A11AD5E7}"/>
          </ac:spMkLst>
        </pc:spChg>
        <pc:spChg chg="ord">
          <ac:chgData name="Siva Arumugam" userId="0e296c77-7b63-4ef3-b49a-a49ee0493289" providerId="ADAL" clId="{3BE1DC2F-BDD1-4F44-B504-3A7B3308499F}" dt="2018-11-09T20:20:19.936" v="4081" actId="166"/>
          <ac:spMkLst>
            <pc:docMk/>
            <pc:sldMk cId="4064651973" sldId="1234"/>
            <ac:spMk id="29" creationId="{F37E71A0-B0BF-4269-BD05-5EE6D425B8FF}"/>
          </ac:spMkLst>
        </pc:spChg>
        <pc:spChg chg="ord">
          <ac:chgData name="Siva Arumugam" userId="0e296c77-7b63-4ef3-b49a-a49ee0493289" providerId="ADAL" clId="{3BE1DC2F-BDD1-4F44-B504-3A7B3308499F}" dt="2018-11-09T20:20:19.936" v="4081" actId="166"/>
          <ac:spMkLst>
            <pc:docMk/>
            <pc:sldMk cId="4064651973" sldId="1234"/>
            <ac:spMk id="30" creationId="{1F7CF03F-9D5B-49A7-A4CD-03F301A02FD6}"/>
          </ac:spMkLst>
        </pc:spChg>
        <pc:spChg chg="ord">
          <ac:chgData name="Siva Arumugam" userId="0e296c77-7b63-4ef3-b49a-a49ee0493289" providerId="ADAL" clId="{3BE1DC2F-BDD1-4F44-B504-3A7B3308499F}" dt="2018-11-09T20:20:19.936" v="4081" actId="166"/>
          <ac:spMkLst>
            <pc:docMk/>
            <pc:sldMk cId="4064651973" sldId="1234"/>
            <ac:spMk id="31" creationId="{C15E199D-ABC7-4B7F-9B15-D9B746876E68}"/>
          </ac:spMkLst>
        </pc:spChg>
        <pc:spChg chg="mod ord">
          <ac:chgData name="Siva Arumugam" userId="0e296c77-7b63-4ef3-b49a-a49ee0493289" providerId="ADAL" clId="{3BE1DC2F-BDD1-4F44-B504-3A7B3308499F}" dt="2018-11-09T20:20:19.936" v="4081" actId="166"/>
          <ac:spMkLst>
            <pc:docMk/>
            <pc:sldMk cId="4064651973" sldId="1234"/>
            <ac:spMk id="32" creationId="{5E4F34E8-E15A-44D0-8728-4622C5C54F0F}"/>
          </ac:spMkLst>
        </pc:spChg>
        <pc:spChg chg="mod ord">
          <ac:chgData name="Siva Arumugam" userId="0e296c77-7b63-4ef3-b49a-a49ee0493289" providerId="ADAL" clId="{3BE1DC2F-BDD1-4F44-B504-3A7B3308499F}" dt="2018-11-09T20:21:52.337" v="4090" actId="2085"/>
          <ac:spMkLst>
            <pc:docMk/>
            <pc:sldMk cId="4064651973" sldId="1234"/>
            <ac:spMk id="34" creationId="{1398C19E-9CB2-4C39-B780-7F70FCCF4A12}"/>
          </ac:spMkLst>
        </pc:spChg>
        <pc:spChg chg="ord">
          <ac:chgData name="Siva Arumugam" userId="0e296c77-7b63-4ef3-b49a-a49ee0493289" providerId="ADAL" clId="{3BE1DC2F-BDD1-4F44-B504-3A7B3308499F}" dt="2018-11-09T20:20:19.936" v="4081" actId="166"/>
          <ac:spMkLst>
            <pc:docMk/>
            <pc:sldMk cId="4064651973" sldId="1234"/>
            <ac:spMk id="35" creationId="{822CD005-F45C-4270-8A4E-AC370F85A4A7}"/>
          </ac:spMkLst>
        </pc:spChg>
        <pc:spChg chg="ord">
          <ac:chgData name="Siva Arumugam" userId="0e296c77-7b63-4ef3-b49a-a49ee0493289" providerId="ADAL" clId="{3BE1DC2F-BDD1-4F44-B504-3A7B3308499F}" dt="2018-11-09T20:20:19.936" v="4081" actId="166"/>
          <ac:spMkLst>
            <pc:docMk/>
            <pc:sldMk cId="4064651973" sldId="1234"/>
            <ac:spMk id="36" creationId="{69F49EE3-9701-4290-8446-8BE55958C2AA}"/>
          </ac:spMkLst>
        </pc:spChg>
        <pc:spChg chg="ord">
          <ac:chgData name="Siva Arumugam" userId="0e296c77-7b63-4ef3-b49a-a49ee0493289" providerId="ADAL" clId="{3BE1DC2F-BDD1-4F44-B504-3A7B3308499F}" dt="2018-11-09T20:20:19.936" v="4081" actId="166"/>
          <ac:spMkLst>
            <pc:docMk/>
            <pc:sldMk cId="4064651973" sldId="1234"/>
            <ac:spMk id="37" creationId="{F72F552D-5641-4CCB-B8BA-0744676BE271}"/>
          </ac:spMkLst>
        </pc:spChg>
        <pc:spChg chg="ord">
          <ac:chgData name="Siva Arumugam" userId="0e296c77-7b63-4ef3-b49a-a49ee0493289" providerId="ADAL" clId="{3BE1DC2F-BDD1-4F44-B504-3A7B3308499F}" dt="2018-11-09T20:20:19.936" v="4081" actId="166"/>
          <ac:spMkLst>
            <pc:docMk/>
            <pc:sldMk cId="4064651973" sldId="1234"/>
            <ac:spMk id="44" creationId="{B0294363-DD31-4B8F-BE6D-D3BDF1E2798B}"/>
          </ac:spMkLst>
        </pc:spChg>
        <pc:spChg chg="mod ord">
          <ac:chgData name="Siva Arumugam" userId="0e296c77-7b63-4ef3-b49a-a49ee0493289" providerId="ADAL" clId="{3BE1DC2F-BDD1-4F44-B504-3A7B3308499F}" dt="2018-11-09T20:20:19.936" v="4081" actId="166"/>
          <ac:spMkLst>
            <pc:docMk/>
            <pc:sldMk cId="4064651973" sldId="1234"/>
            <ac:spMk id="56" creationId="{28294B11-B67E-4074-AB44-F0EBD98C6E28}"/>
          </ac:spMkLst>
        </pc:spChg>
        <pc:spChg chg="ord">
          <ac:chgData name="Siva Arumugam" userId="0e296c77-7b63-4ef3-b49a-a49ee0493289" providerId="ADAL" clId="{3BE1DC2F-BDD1-4F44-B504-3A7B3308499F}" dt="2018-11-09T20:20:19.936" v="4081" actId="166"/>
          <ac:spMkLst>
            <pc:docMk/>
            <pc:sldMk cId="4064651973" sldId="1234"/>
            <ac:spMk id="57" creationId="{BF791463-35F2-4564-B4B3-4FB333EE34E2}"/>
          </ac:spMkLst>
        </pc:spChg>
      </pc:sldChg>
      <pc:sldChg chg="addSp delSp modSp">
        <pc:chgData name="Siva Arumugam" userId="0e296c77-7b63-4ef3-b49a-a49ee0493289" providerId="ADAL" clId="{3BE1DC2F-BDD1-4F44-B504-3A7B3308499F}" dt="2018-11-12T16:40:19.682" v="5512" actId="20577"/>
        <pc:sldMkLst>
          <pc:docMk/>
          <pc:sldMk cId="2273269764" sldId="1235"/>
        </pc:sldMkLst>
        <pc:spChg chg="add mod ord">
          <ac:chgData name="Siva Arumugam" userId="0e296c77-7b63-4ef3-b49a-a49ee0493289" providerId="ADAL" clId="{3BE1DC2F-BDD1-4F44-B504-3A7B3308499F}" dt="2018-11-12T16:39:20.015" v="5506" actId="1038"/>
          <ac:spMkLst>
            <pc:docMk/>
            <pc:sldMk cId="2273269764" sldId="1235"/>
            <ac:spMk id="2" creationId="{BB332EB8-8289-40FB-A3D4-BD8403997C49}"/>
          </ac:spMkLst>
        </pc:spChg>
        <pc:spChg chg="mod">
          <ac:chgData name="Siva Arumugam" userId="0e296c77-7b63-4ef3-b49a-a49ee0493289" providerId="ADAL" clId="{3BE1DC2F-BDD1-4F44-B504-3A7B3308499F}" dt="2018-11-09T20:28:18.223" v="4224" actId="6549"/>
          <ac:spMkLst>
            <pc:docMk/>
            <pc:sldMk cId="2273269764" sldId="1235"/>
            <ac:spMk id="3" creationId="{00000000-0000-0000-0000-000000000000}"/>
          </ac:spMkLst>
        </pc:spChg>
        <pc:spChg chg="del">
          <ac:chgData name="Siva Arumugam" userId="0e296c77-7b63-4ef3-b49a-a49ee0493289" providerId="ADAL" clId="{3BE1DC2F-BDD1-4F44-B504-3A7B3308499F}" dt="2018-11-09T14:36:56.970" v="110" actId="478"/>
          <ac:spMkLst>
            <pc:docMk/>
            <pc:sldMk cId="2273269764" sldId="1235"/>
            <ac:spMk id="4" creationId="{EEC62E9D-991A-476A-8E9E-D4ADD09FCCCB}"/>
          </ac:spMkLst>
        </pc:spChg>
        <pc:spChg chg="del mod">
          <ac:chgData name="Siva Arumugam" userId="0e296c77-7b63-4ef3-b49a-a49ee0493289" providerId="ADAL" clId="{3BE1DC2F-BDD1-4F44-B504-3A7B3308499F}" dt="2018-11-09T15:20:43.998" v="1788" actId="478"/>
          <ac:spMkLst>
            <pc:docMk/>
            <pc:sldMk cId="2273269764" sldId="1235"/>
            <ac:spMk id="5" creationId="{5922A6C1-8980-437A-A08A-835107795284}"/>
          </ac:spMkLst>
        </pc:spChg>
        <pc:spChg chg="del">
          <ac:chgData name="Siva Arumugam" userId="0e296c77-7b63-4ef3-b49a-a49ee0493289" providerId="ADAL" clId="{3BE1DC2F-BDD1-4F44-B504-3A7B3308499F}" dt="2018-11-09T14:23:43.469" v="23" actId="478"/>
          <ac:spMkLst>
            <pc:docMk/>
            <pc:sldMk cId="2273269764" sldId="1235"/>
            <ac:spMk id="7" creationId="{31AF9243-C428-45A9-900F-DC5884608294}"/>
          </ac:spMkLst>
        </pc:spChg>
        <pc:spChg chg="del mod">
          <ac:chgData name="Siva Arumugam" userId="0e296c77-7b63-4ef3-b49a-a49ee0493289" providerId="ADAL" clId="{3BE1DC2F-BDD1-4F44-B504-3A7B3308499F}" dt="2018-11-09T15:20:33.397" v="1786" actId="478"/>
          <ac:spMkLst>
            <pc:docMk/>
            <pc:sldMk cId="2273269764" sldId="1235"/>
            <ac:spMk id="9" creationId="{2DADA9FE-A631-4EA0-89D5-5CE7660F682C}"/>
          </ac:spMkLst>
        </pc:spChg>
        <pc:spChg chg="mod topLvl">
          <ac:chgData name="Siva Arumugam" userId="0e296c77-7b63-4ef3-b49a-a49ee0493289" providerId="ADAL" clId="{3BE1DC2F-BDD1-4F44-B504-3A7B3308499F}" dt="2018-11-12T16:39:20.015" v="5506" actId="1038"/>
          <ac:spMkLst>
            <pc:docMk/>
            <pc:sldMk cId="2273269764" sldId="1235"/>
            <ac:spMk id="11" creationId="{AF0E79CD-5F7E-4B83-9469-0698D99E842A}"/>
          </ac:spMkLst>
        </pc:spChg>
        <pc:spChg chg="add del mod">
          <ac:chgData name="Siva Arumugam" userId="0e296c77-7b63-4ef3-b49a-a49ee0493289" providerId="ADAL" clId="{3BE1DC2F-BDD1-4F44-B504-3A7B3308499F}" dt="2018-11-09T17:18:58.235" v="2105"/>
          <ac:spMkLst>
            <pc:docMk/>
            <pc:sldMk cId="2273269764" sldId="1235"/>
            <ac:spMk id="12" creationId="{C0FE2EEA-44D0-4074-A261-68DE58008336}"/>
          </ac:spMkLst>
        </pc:spChg>
        <pc:spChg chg="add mod topLvl">
          <ac:chgData name="Siva Arumugam" userId="0e296c77-7b63-4ef3-b49a-a49ee0493289" providerId="ADAL" clId="{3BE1DC2F-BDD1-4F44-B504-3A7B3308499F}" dt="2018-11-12T16:39:20.015" v="5506" actId="1038"/>
          <ac:spMkLst>
            <pc:docMk/>
            <pc:sldMk cId="2273269764" sldId="1235"/>
            <ac:spMk id="13" creationId="{E454054C-D824-4E76-8B4E-9A1C44C7F247}"/>
          </ac:spMkLst>
        </pc:spChg>
        <pc:spChg chg="del mod">
          <ac:chgData name="Siva Arumugam" userId="0e296c77-7b63-4ef3-b49a-a49ee0493289" providerId="ADAL" clId="{3BE1DC2F-BDD1-4F44-B504-3A7B3308499F}" dt="2018-11-09T15:20:43.998" v="1788" actId="478"/>
          <ac:spMkLst>
            <pc:docMk/>
            <pc:sldMk cId="2273269764" sldId="1235"/>
            <ac:spMk id="22" creationId="{DB24BC48-DBB4-4C35-8B18-2211F6818CCA}"/>
          </ac:spMkLst>
        </pc:spChg>
        <pc:spChg chg="del mod">
          <ac:chgData name="Siva Arumugam" userId="0e296c77-7b63-4ef3-b49a-a49ee0493289" providerId="ADAL" clId="{3BE1DC2F-BDD1-4F44-B504-3A7B3308499F}" dt="2018-11-09T15:20:33.397" v="1786" actId="478"/>
          <ac:spMkLst>
            <pc:docMk/>
            <pc:sldMk cId="2273269764" sldId="1235"/>
            <ac:spMk id="23" creationId="{C0398FB2-C97F-4A88-8AD9-845E2D39F5F5}"/>
          </ac:spMkLst>
        </pc:spChg>
        <pc:spChg chg="del mod">
          <ac:chgData name="Siva Arumugam" userId="0e296c77-7b63-4ef3-b49a-a49ee0493289" providerId="ADAL" clId="{3BE1DC2F-BDD1-4F44-B504-3A7B3308499F}" dt="2018-11-09T15:20:33.397" v="1786" actId="478"/>
          <ac:spMkLst>
            <pc:docMk/>
            <pc:sldMk cId="2273269764" sldId="1235"/>
            <ac:spMk id="24" creationId="{2AE1D0D4-5FA0-472D-996D-ED25845EDB72}"/>
          </ac:spMkLst>
        </pc:spChg>
        <pc:spChg chg="del mod">
          <ac:chgData name="Siva Arumugam" userId="0e296c77-7b63-4ef3-b49a-a49ee0493289" providerId="ADAL" clId="{3BE1DC2F-BDD1-4F44-B504-3A7B3308499F}" dt="2018-11-09T15:20:33.397" v="1786" actId="478"/>
          <ac:spMkLst>
            <pc:docMk/>
            <pc:sldMk cId="2273269764" sldId="1235"/>
            <ac:spMk id="25" creationId="{54856176-3577-4F36-B927-1DCA72F418F6}"/>
          </ac:spMkLst>
        </pc:spChg>
        <pc:spChg chg="mod topLvl">
          <ac:chgData name="Siva Arumugam" userId="0e296c77-7b63-4ef3-b49a-a49ee0493289" providerId="ADAL" clId="{3BE1DC2F-BDD1-4F44-B504-3A7B3308499F}" dt="2018-11-12T16:39:20.015" v="5506" actId="1038"/>
          <ac:spMkLst>
            <pc:docMk/>
            <pc:sldMk cId="2273269764" sldId="1235"/>
            <ac:spMk id="28" creationId="{6BF1889D-93D9-4CAA-8594-821EBD6EC541}"/>
          </ac:spMkLst>
        </pc:spChg>
        <pc:spChg chg="mod topLvl">
          <ac:chgData name="Siva Arumugam" userId="0e296c77-7b63-4ef3-b49a-a49ee0493289" providerId="ADAL" clId="{3BE1DC2F-BDD1-4F44-B504-3A7B3308499F}" dt="2018-11-12T16:39:20.015" v="5506" actId="1038"/>
          <ac:spMkLst>
            <pc:docMk/>
            <pc:sldMk cId="2273269764" sldId="1235"/>
            <ac:spMk id="29" creationId="{D2ECC777-06C0-48F4-AB8B-43C7EE2AE5F8}"/>
          </ac:spMkLst>
        </pc:spChg>
        <pc:spChg chg="mod topLvl">
          <ac:chgData name="Siva Arumugam" userId="0e296c77-7b63-4ef3-b49a-a49ee0493289" providerId="ADAL" clId="{3BE1DC2F-BDD1-4F44-B504-3A7B3308499F}" dt="2018-11-12T16:39:20.015" v="5506" actId="1038"/>
          <ac:spMkLst>
            <pc:docMk/>
            <pc:sldMk cId="2273269764" sldId="1235"/>
            <ac:spMk id="30" creationId="{66054BD0-3925-4FFA-A0CA-C5549ADC096C}"/>
          </ac:spMkLst>
        </pc:spChg>
        <pc:spChg chg="del">
          <ac:chgData name="Siva Arumugam" userId="0e296c77-7b63-4ef3-b49a-a49ee0493289" providerId="ADAL" clId="{3BE1DC2F-BDD1-4F44-B504-3A7B3308499F}" dt="2018-11-09T14:23:40.828" v="22" actId="478"/>
          <ac:spMkLst>
            <pc:docMk/>
            <pc:sldMk cId="2273269764" sldId="1235"/>
            <ac:spMk id="31" creationId="{85E94E28-B4C9-4FDA-812B-DA166D1E7B0B}"/>
          </ac:spMkLst>
        </pc:spChg>
        <pc:spChg chg="del">
          <ac:chgData name="Siva Arumugam" userId="0e296c77-7b63-4ef3-b49a-a49ee0493289" providerId="ADAL" clId="{3BE1DC2F-BDD1-4F44-B504-3A7B3308499F}" dt="2018-11-09T14:36:56.970" v="110" actId="478"/>
          <ac:spMkLst>
            <pc:docMk/>
            <pc:sldMk cId="2273269764" sldId="1235"/>
            <ac:spMk id="32" creationId="{10ED22FE-B08B-4C33-A128-AAADAEA8BDAF}"/>
          </ac:spMkLst>
        </pc:spChg>
        <pc:spChg chg="add mod topLvl">
          <ac:chgData name="Siva Arumugam" userId="0e296c77-7b63-4ef3-b49a-a49ee0493289" providerId="ADAL" clId="{3BE1DC2F-BDD1-4F44-B504-3A7B3308499F}" dt="2018-11-12T16:39:20.015" v="5506" actId="1038"/>
          <ac:spMkLst>
            <pc:docMk/>
            <pc:sldMk cId="2273269764" sldId="1235"/>
            <ac:spMk id="33" creationId="{C3612FF1-8803-4BB1-8786-B824305D278F}"/>
          </ac:spMkLst>
        </pc:spChg>
        <pc:spChg chg="add mod topLvl">
          <ac:chgData name="Siva Arumugam" userId="0e296c77-7b63-4ef3-b49a-a49ee0493289" providerId="ADAL" clId="{3BE1DC2F-BDD1-4F44-B504-3A7B3308499F}" dt="2018-11-12T16:39:20.015" v="5506" actId="1038"/>
          <ac:spMkLst>
            <pc:docMk/>
            <pc:sldMk cId="2273269764" sldId="1235"/>
            <ac:spMk id="34" creationId="{4128E206-F983-4CAC-BDD0-8E7E10F174D0}"/>
          </ac:spMkLst>
        </pc:spChg>
        <pc:spChg chg="del">
          <ac:chgData name="Siva Arumugam" userId="0e296c77-7b63-4ef3-b49a-a49ee0493289" providerId="ADAL" clId="{3BE1DC2F-BDD1-4F44-B504-3A7B3308499F}" dt="2018-11-09T14:43:49.453" v="375" actId="478"/>
          <ac:spMkLst>
            <pc:docMk/>
            <pc:sldMk cId="2273269764" sldId="1235"/>
            <ac:spMk id="35" creationId="{BEE5E662-B2B4-4867-BE5C-EF3BFD3CADF9}"/>
          </ac:spMkLst>
        </pc:spChg>
        <pc:spChg chg="add mod ord topLvl">
          <ac:chgData name="Siva Arumugam" userId="0e296c77-7b63-4ef3-b49a-a49ee0493289" providerId="ADAL" clId="{3BE1DC2F-BDD1-4F44-B504-3A7B3308499F}" dt="2018-11-12T16:39:20.015" v="5506" actId="1038"/>
          <ac:spMkLst>
            <pc:docMk/>
            <pc:sldMk cId="2273269764" sldId="1235"/>
            <ac:spMk id="36" creationId="{D2BD0825-350E-4B92-9BB8-1A3307B3DAEC}"/>
          </ac:spMkLst>
        </pc:spChg>
        <pc:spChg chg="add del mod">
          <ac:chgData name="Siva Arumugam" userId="0e296c77-7b63-4ef3-b49a-a49ee0493289" providerId="ADAL" clId="{3BE1DC2F-BDD1-4F44-B504-3A7B3308499F}" dt="2018-11-09T14:54:58.876" v="589" actId="478"/>
          <ac:spMkLst>
            <pc:docMk/>
            <pc:sldMk cId="2273269764" sldId="1235"/>
            <ac:spMk id="37" creationId="{DD98790E-55A2-48E7-BFB9-70300F2F8F36}"/>
          </ac:spMkLst>
        </pc:spChg>
        <pc:spChg chg="add del mod">
          <ac:chgData name="Siva Arumugam" userId="0e296c77-7b63-4ef3-b49a-a49ee0493289" providerId="ADAL" clId="{3BE1DC2F-BDD1-4F44-B504-3A7B3308499F}" dt="2018-11-09T14:54:58.876" v="589" actId="478"/>
          <ac:spMkLst>
            <pc:docMk/>
            <pc:sldMk cId="2273269764" sldId="1235"/>
            <ac:spMk id="39" creationId="{BCABC617-5451-4242-AB77-ED6A9B26E5F8}"/>
          </ac:spMkLst>
        </pc:spChg>
        <pc:spChg chg="add del mod">
          <ac:chgData name="Siva Arumugam" userId="0e296c77-7b63-4ef3-b49a-a49ee0493289" providerId="ADAL" clId="{3BE1DC2F-BDD1-4F44-B504-3A7B3308499F}" dt="2018-11-09T14:54:58.876" v="589" actId="478"/>
          <ac:spMkLst>
            <pc:docMk/>
            <pc:sldMk cId="2273269764" sldId="1235"/>
            <ac:spMk id="40" creationId="{0BCECDCA-6C24-442B-9062-7870732DBD63}"/>
          </ac:spMkLst>
        </pc:spChg>
        <pc:spChg chg="add mod ord">
          <ac:chgData name="Siva Arumugam" userId="0e296c77-7b63-4ef3-b49a-a49ee0493289" providerId="ADAL" clId="{3BE1DC2F-BDD1-4F44-B504-3A7B3308499F}" dt="2018-11-12T16:39:20.015" v="5506" actId="1038"/>
          <ac:spMkLst>
            <pc:docMk/>
            <pc:sldMk cId="2273269764" sldId="1235"/>
            <ac:spMk id="40" creationId="{3D4A2956-487E-4CE2-BCE5-62F43DF0FE92}"/>
          </ac:spMkLst>
        </pc:spChg>
        <pc:spChg chg="add mod">
          <ac:chgData name="Siva Arumugam" userId="0e296c77-7b63-4ef3-b49a-a49ee0493289" providerId="ADAL" clId="{3BE1DC2F-BDD1-4F44-B504-3A7B3308499F}" dt="2018-11-12T16:39:20.015" v="5506" actId="1038"/>
          <ac:spMkLst>
            <pc:docMk/>
            <pc:sldMk cId="2273269764" sldId="1235"/>
            <ac:spMk id="41" creationId="{A7C98F48-E0F6-4A7A-953B-AF82CF3B4550}"/>
          </ac:spMkLst>
        </pc:spChg>
        <pc:spChg chg="add del mod">
          <ac:chgData name="Siva Arumugam" userId="0e296c77-7b63-4ef3-b49a-a49ee0493289" providerId="ADAL" clId="{3BE1DC2F-BDD1-4F44-B504-3A7B3308499F}" dt="2018-11-09T14:37:16.971" v="160" actId="478"/>
          <ac:spMkLst>
            <pc:docMk/>
            <pc:sldMk cId="2273269764" sldId="1235"/>
            <ac:spMk id="41" creationId="{CDA788BC-08C0-430C-890E-19C161186C7B}"/>
          </ac:spMkLst>
        </pc:spChg>
        <pc:spChg chg="add mod">
          <ac:chgData name="Siva Arumugam" userId="0e296c77-7b63-4ef3-b49a-a49ee0493289" providerId="ADAL" clId="{3BE1DC2F-BDD1-4F44-B504-3A7B3308499F}" dt="2018-11-12T16:40:19.682" v="5512" actId="20577"/>
          <ac:spMkLst>
            <pc:docMk/>
            <pc:sldMk cId="2273269764" sldId="1235"/>
            <ac:spMk id="42" creationId="{21395ACE-8294-4773-A3E5-D7B179ED8097}"/>
          </ac:spMkLst>
        </pc:spChg>
        <pc:spChg chg="add del mod">
          <ac:chgData name="Siva Arumugam" userId="0e296c77-7b63-4ef3-b49a-a49ee0493289" providerId="ADAL" clId="{3BE1DC2F-BDD1-4F44-B504-3A7B3308499F}" dt="2018-11-09T14:54:58.876" v="589" actId="478"/>
          <ac:spMkLst>
            <pc:docMk/>
            <pc:sldMk cId="2273269764" sldId="1235"/>
            <ac:spMk id="42" creationId="{E239FC55-732E-494B-A161-37FDE92E6E3E}"/>
          </ac:spMkLst>
        </pc:spChg>
        <pc:spChg chg="del mod">
          <ac:chgData name="Siva Arumugam" userId="0e296c77-7b63-4ef3-b49a-a49ee0493289" providerId="ADAL" clId="{3BE1DC2F-BDD1-4F44-B504-3A7B3308499F}" dt="2018-11-09T15:20:33.397" v="1786" actId="478"/>
          <ac:spMkLst>
            <pc:docMk/>
            <pc:sldMk cId="2273269764" sldId="1235"/>
            <ac:spMk id="43" creationId="{6064C04D-CD92-4936-89E6-8D833CA25940}"/>
          </ac:spMkLst>
        </pc:spChg>
        <pc:spChg chg="add mod">
          <ac:chgData name="Siva Arumugam" userId="0e296c77-7b63-4ef3-b49a-a49ee0493289" providerId="ADAL" clId="{3BE1DC2F-BDD1-4F44-B504-3A7B3308499F}" dt="2018-11-12T16:39:20.015" v="5506" actId="1038"/>
          <ac:spMkLst>
            <pc:docMk/>
            <pc:sldMk cId="2273269764" sldId="1235"/>
            <ac:spMk id="43" creationId="{7544ECA4-F063-4579-8D4E-EA74B5289C66}"/>
          </ac:spMkLst>
        </pc:spChg>
        <pc:spChg chg="add del mod">
          <ac:chgData name="Siva Arumugam" userId="0e296c77-7b63-4ef3-b49a-a49ee0493289" providerId="ADAL" clId="{3BE1DC2F-BDD1-4F44-B504-3A7B3308499F}" dt="2018-11-09T14:54:58.876" v="589" actId="478"/>
          <ac:spMkLst>
            <pc:docMk/>
            <pc:sldMk cId="2273269764" sldId="1235"/>
            <ac:spMk id="44" creationId="{EF421276-F363-4792-A51C-03B7A8149184}"/>
          </ac:spMkLst>
        </pc:spChg>
        <pc:spChg chg="add mod">
          <ac:chgData name="Siva Arumugam" userId="0e296c77-7b63-4ef3-b49a-a49ee0493289" providerId="ADAL" clId="{3BE1DC2F-BDD1-4F44-B504-3A7B3308499F}" dt="2018-11-12T16:39:20.015" v="5506" actId="1038"/>
          <ac:spMkLst>
            <pc:docMk/>
            <pc:sldMk cId="2273269764" sldId="1235"/>
            <ac:spMk id="44" creationId="{F3EDA561-90A2-42CD-B337-15B68A6C4B65}"/>
          </ac:spMkLst>
        </pc:spChg>
        <pc:spChg chg="add mod">
          <ac:chgData name="Siva Arumugam" userId="0e296c77-7b63-4ef3-b49a-a49ee0493289" providerId="ADAL" clId="{3BE1DC2F-BDD1-4F44-B504-3A7B3308499F}" dt="2018-11-12T16:39:20.015" v="5506" actId="1038"/>
          <ac:spMkLst>
            <pc:docMk/>
            <pc:sldMk cId="2273269764" sldId="1235"/>
            <ac:spMk id="45" creationId="{A4B7C337-B20B-44A0-B28E-D66D8643FA39}"/>
          </ac:spMkLst>
        </pc:spChg>
        <pc:spChg chg="add del mod">
          <ac:chgData name="Siva Arumugam" userId="0e296c77-7b63-4ef3-b49a-a49ee0493289" providerId="ADAL" clId="{3BE1DC2F-BDD1-4F44-B504-3A7B3308499F}" dt="2018-11-09T14:37:16.221" v="159" actId="478"/>
          <ac:spMkLst>
            <pc:docMk/>
            <pc:sldMk cId="2273269764" sldId="1235"/>
            <ac:spMk id="45" creationId="{D6B1AD0D-6353-4AF6-B8FB-A4C95434B7D7}"/>
          </ac:spMkLst>
        </pc:spChg>
        <pc:spChg chg="add mod">
          <ac:chgData name="Siva Arumugam" userId="0e296c77-7b63-4ef3-b49a-a49ee0493289" providerId="ADAL" clId="{3BE1DC2F-BDD1-4F44-B504-3A7B3308499F}" dt="2018-11-12T16:39:20.015" v="5506" actId="1038"/>
          <ac:spMkLst>
            <pc:docMk/>
            <pc:sldMk cId="2273269764" sldId="1235"/>
            <ac:spMk id="46" creationId="{2FF17188-04CE-401E-87D6-236CE6C53C32}"/>
          </ac:spMkLst>
        </pc:spChg>
        <pc:spChg chg="add del mod">
          <ac:chgData name="Siva Arumugam" userId="0e296c77-7b63-4ef3-b49a-a49ee0493289" providerId="ADAL" clId="{3BE1DC2F-BDD1-4F44-B504-3A7B3308499F}" dt="2018-11-09T14:37:15.053" v="158" actId="478"/>
          <ac:spMkLst>
            <pc:docMk/>
            <pc:sldMk cId="2273269764" sldId="1235"/>
            <ac:spMk id="46" creationId="{33125EAB-D5B4-4715-8186-A8FB20126CA9}"/>
          </ac:spMkLst>
        </pc:spChg>
        <pc:spChg chg="add del mod">
          <ac:chgData name="Siva Arumugam" userId="0e296c77-7b63-4ef3-b49a-a49ee0493289" providerId="ADAL" clId="{3BE1DC2F-BDD1-4F44-B504-3A7B3308499F}" dt="2018-11-09T14:38:05.220" v="202" actId="478"/>
          <ac:spMkLst>
            <pc:docMk/>
            <pc:sldMk cId="2273269764" sldId="1235"/>
            <ac:spMk id="47" creationId="{7319A9B2-4B3C-4B30-88C2-6AC09F66A34E}"/>
          </ac:spMkLst>
        </pc:spChg>
        <pc:spChg chg="add mod">
          <ac:chgData name="Siva Arumugam" userId="0e296c77-7b63-4ef3-b49a-a49ee0493289" providerId="ADAL" clId="{3BE1DC2F-BDD1-4F44-B504-3A7B3308499F}" dt="2018-11-12T16:39:20.015" v="5506" actId="1038"/>
          <ac:spMkLst>
            <pc:docMk/>
            <pc:sldMk cId="2273269764" sldId="1235"/>
            <ac:spMk id="47" creationId="{A323BA26-1A47-4DF0-B162-06DCBD371650}"/>
          </ac:spMkLst>
        </pc:spChg>
        <pc:spChg chg="add del mod">
          <ac:chgData name="Siva Arumugam" userId="0e296c77-7b63-4ef3-b49a-a49ee0493289" providerId="ADAL" clId="{3BE1DC2F-BDD1-4F44-B504-3A7B3308499F}" dt="2018-11-09T14:38:05.220" v="202" actId="478"/>
          <ac:spMkLst>
            <pc:docMk/>
            <pc:sldMk cId="2273269764" sldId="1235"/>
            <ac:spMk id="48" creationId="{2460FF17-8086-47D0-B917-2893C9690F8E}"/>
          </ac:spMkLst>
        </pc:spChg>
        <pc:spChg chg="add mod">
          <ac:chgData name="Siva Arumugam" userId="0e296c77-7b63-4ef3-b49a-a49ee0493289" providerId="ADAL" clId="{3BE1DC2F-BDD1-4F44-B504-3A7B3308499F}" dt="2018-11-12T16:39:20.015" v="5506" actId="1038"/>
          <ac:spMkLst>
            <pc:docMk/>
            <pc:sldMk cId="2273269764" sldId="1235"/>
            <ac:spMk id="48" creationId="{7DEF8B15-DA89-4D43-9CFA-1A7FE75115B2}"/>
          </ac:spMkLst>
        </pc:spChg>
        <pc:spChg chg="add mod topLvl">
          <ac:chgData name="Siva Arumugam" userId="0e296c77-7b63-4ef3-b49a-a49ee0493289" providerId="ADAL" clId="{3BE1DC2F-BDD1-4F44-B504-3A7B3308499F}" dt="2018-11-12T16:39:20.015" v="5506" actId="1038"/>
          <ac:spMkLst>
            <pc:docMk/>
            <pc:sldMk cId="2273269764" sldId="1235"/>
            <ac:spMk id="49" creationId="{C4AD3186-9957-4327-8787-1BDD02D70DB5}"/>
          </ac:spMkLst>
        </pc:spChg>
        <pc:spChg chg="add del mod">
          <ac:chgData name="Siva Arumugam" userId="0e296c77-7b63-4ef3-b49a-a49ee0493289" providerId="ADAL" clId="{3BE1DC2F-BDD1-4F44-B504-3A7B3308499F}" dt="2018-11-09T14:52:41.656" v="526" actId="478"/>
          <ac:spMkLst>
            <pc:docMk/>
            <pc:sldMk cId="2273269764" sldId="1235"/>
            <ac:spMk id="50" creationId="{9943977F-FEDE-4E59-B4DC-C9E35C6D9464}"/>
          </ac:spMkLst>
        </pc:spChg>
        <pc:spChg chg="add del mod">
          <ac:chgData name="Siva Arumugam" userId="0e296c77-7b63-4ef3-b49a-a49ee0493289" providerId="ADAL" clId="{3BE1DC2F-BDD1-4F44-B504-3A7B3308499F}" dt="2018-11-09T14:52:17.258" v="519" actId="478"/>
          <ac:spMkLst>
            <pc:docMk/>
            <pc:sldMk cId="2273269764" sldId="1235"/>
            <ac:spMk id="51" creationId="{95A32ABF-C052-488B-9605-FC07468872B6}"/>
          </ac:spMkLst>
        </pc:spChg>
        <pc:spChg chg="add del mod">
          <ac:chgData name="Siva Arumugam" userId="0e296c77-7b63-4ef3-b49a-a49ee0493289" providerId="ADAL" clId="{3BE1DC2F-BDD1-4F44-B504-3A7B3308499F}" dt="2018-11-09T14:53:18.813" v="556" actId="478"/>
          <ac:spMkLst>
            <pc:docMk/>
            <pc:sldMk cId="2273269764" sldId="1235"/>
            <ac:spMk id="52" creationId="{1FA02AED-218C-4BCF-89D7-E84196A1A356}"/>
          </ac:spMkLst>
        </pc:spChg>
        <pc:spChg chg="add mod topLvl">
          <ac:chgData name="Siva Arumugam" userId="0e296c77-7b63-4ef3-b49a-a49ee0493289" providerId="ADAL" clId="{3BE1DC2F-BDD1-4F44-B504-3A7B3308499F}" dt="2018-11-12T16:39:20.015" v="5506" actId="1038"/>
          <ac:spMkLst>
            <pc:docMk/>
            <pc:sldMk cId="2273269764" sldId="1235"/>
            <ac:spMk id="53" creationId="{6C7C7341-6A05-44E8-BFAE-2F860D862FB9}"/>
          </ac:spMkLst>
        </pc:spChg>
        <pc:spChg chg="add del mod">
          <ac:chgData name="Siva Arumugam" userId="0e296c77-7b63-4ef3-b49a-a49ee0493289" providerId="ADAL" clId="{3BE1DC2F-BDD1-4F44-B504-3A7B3308499F}" dt="2018-11-09T15:20:33.397" v="1786" actId="478"/>
          <ac:spMkLst>
            <pc:docMk/>
            <pc:sldMk cId="2273269764" sldId="1235"/>
            <ac:spMk id="54" creationId="{9ED25673-622A-4EC2-8823-9B37ADBB9712}"/>
          </ac:spMkLst>
        </pc:spChg>
        <pc:spChg chg="add del mod">
          <ac:chgData name="Siva Arumugam" userId="0e296c77-7b63-4ef3-b49a-a49ee0493289" providerId="ADAL" clId="{3BE1DC2F-BDD1-4F44-B504-3A7B3308499F}" dt="2018-11-09T15:20:33.397" v="1786" actId="478"/>
          <ac:spMkLst>
            <pc:docMk/>
            <pc:sldMk cId="2273269764" sldId="1235"/>
            <ac:spMk id="55" creationId="{F4AD5847-0394-450C-871E-0AACE9617B6D}"/>
          </ac:spMkLst>
        </pc:spChg>
        <pc:spChg chg="add del mod">
          <ac:chgData name="Siva Arumugam" userId="0e296c77-7b63-4ef3-b49a-a49ee0493289" providerId="ADAL" clId="{3BE1DC2F-BDD1-4F44-B504-3A7B3308499F}" dt="2018-11-09T14:47:55.057" v="423" actId="478"/>
          <ac:spMkLst>
            <pc:docMk/>
            <pc:sldMk cId="2273269764" sldId="1235"/>
            <ac:spMk id="56" creationId="{4822FF92-A99D-4439-AF13-26710C66D801}"/>
          </ac:spMkLst>
        </pc:spChg>
        <pc:spChg chg="add del mod">
          <ac:chgData name="Siva Arumugam" userId="0e296c77-7b63-4ef3-b49a-a49ee0493289" providerId="ADAL" clId="{3BE1DC2F-BDD1-4F44-B504-3A7B3308499F}" dt="2018-11-09T14:48:02.409" v="425" actId="478"/>
          <ac:spMkLst>
            <pc:docMk/>
            <pc:sldMk cId="2273269764" sldId="1235"/>
            <ac:spMk id="57" creationId="{265BE822-0066-4BEB-8CE0-81A018FBB5CA}"/>
          </ac:spMkLst>
        </pc:spChg>
        <pc:spChg chg="mod topLvl">
          <ac:chgData name="Siva Arumugam" userId="0e296c77-7b63-4ef3-b49a-a49ee0493289" providerId="ADAL" clId="{3BE1DC2F-BDD1-4F44-B504-3A7B3308499F}" dt="2018-11-12T16:39:20.015" v="5506" actId="1038"/>
          <ac:spMkLst>
            <pc:docMk/>
            <pc:sldMk cId="2273269764" sldId="1235"/>
            <ac:spMk id="58" creationId="{985648F3-9838-430D-A49D-227A48439035}"/>
          </ac:spMkLst>
        </pc:spChg>
        <pc:spChg chg="add del mod">
          <ac:chgData name="Siva Arumugam" userId="0e296c77-7b63-4ef3-b49a-a49ee0493289" providerId="ADAL" clId="{3BE1DC2F-BDD1-4F44-B504-3A7B3308499F}" dt="2018-11-09T14:47:53.766" v="422" actId="478"/>
          <ac:spMkLst>
            <pc:docMk/>
            <pc:sldMk cId="2273269764" sldId="1235"/>
            <ac:spMk id="59" creationId="{1B0803C4-ADF5-47F4-870C-F08AE5E19949}"/>
          </ac:spMkLst>
        </pc:spChg>
        <pc:spChg chg="del mod">
          <ac:chgData name="Siva Arumugam" userId="0e296c77-7b63-4ef3-b49a-a49ee0493289" providerId="ADAL" clId="{3BE1DC2F-BDD1-4F44-B504-3A7B3308499F}" dt="2018-11-09T15:20:33.397" v="1786" actId="478"/>
          <ac:spMkLst>
            <pc:docMk/>
            <pc:sldMk cId="2273269764" sldId="1235"/>
            <ac:spMk id="60" creationId="{22EECE6D-CE48-489F-B55B-B7B12C023D4C}"/>
          </ac:spMkLst>
        </pc:spChg>
        <pc:spChg chg="add del mod">
          <ac:chgData name="Siva Arumugam" userId="0e296c77-7b63-4ef3-b49a-a49ee0493289" providerId="ADAL" clId="{3BE1DC2F-BDD1-4F44-B504-3A7B3308499F}" dt="2018-11-09T14:48:00.317" v="424" actId="478"/>
          <ac:spMkLst>
            <pc:docMk/>
            <pc:sldMk cId="2273269764" sldId="1235"/>
            <ac:spMk id="61" creationId="{26A6896C-32C3-47EE-9ED0-6FB81CF941E2}"/>
          </ac:spMkLst>
        </pc:spChg>
        <pc:spChg chg="add del mod">
          <ac:chgData name="Siva Arumugam" userId="0e296c77-7b63-4ef3-b49a-a49ee0493289" providerId="ADAL" clId="{3BE1DC2F-BDD1-4F44-B504-3A7B3308499F}" dt="2018-11-09T15:01:30.282" v="694" actId="478"/>
          <ac:spMkLst>
            <pc:docMk/>
            <pc:sldMk cId="2273269764" sldId="1235"/>
            <ac:spMk id="62" creationId="{F3D71EDE-A958-4A13-8134-D3F9660132B0}"/>
          </ac:spMkLst>
        </pc:spChg>
        <pc:spChg chg="add del mod">
          <ac:chgData name="Siva Arumugam" userId="0e296c77-7b63-4ef3-b49a-a49ee0493289" providerId="ADAL" clId="{3BE1DC2F-BDD1-4F44-B504-3A7B3308499F}" dt="2018-11-09T15:01:30.282" v="694" actId="478"/>
          <ac:spMkLst>
            <pc:docMk/>
            <pc:sldMk cId="2273269764" sldId="1235"/>
            <ac:spMk id="63" creationId="{77D6BE0D-2562-41CC-9C3E-217188154920}"/>
          </ac:spMkLst>
        </pc:spChg>
        <pc:spChg chg="add mod topLvl">
          <ac:chgData name="Siva Arumugam" userId="0e296c77-7b63-4ef3-b49a-a49ee0493289" providerId="ADAL" clId="{3BE1DC2F-BDD1-4F44-B504-3A7B3308499F}" dt="2018-11-12T16:39:20.015" v="5506" actId="1038"/>
          <ac:spMkLst>
            <pc:docMk/>
            <pc:sldMk cId="2273269764" sldId="1235"/>
            <ac:spMk id="64" creationId="{88DD3CE1-08DD-4918-BD10-1129540A323C}"/>
          </ac:spMkLst>
        </pc:spChg>
        <pc:spChg chg="del mod topLvl">
          <ac:chgData name="Siva Arumugam" userId="0e296c77-7b63-4ef3-b49a-a49ee0493289" providerId="ADAL" clId="{3BE1DC2F-BDD1-4F44-B504-3A7B3308499F}" dt="2018-11-09T20:36:07.038" v="4353" actId="478"/>
          <ac:spMkLst>
            <pc:docMk/>
            <pc:sldMk cId="2273269764" sldId="1235"/>
            <ac:spMk id="65" creationId="{1039E210-1048-4A16-94C1-CB825EB05F62}"/>
          </ac:spMkLst>
        </pc:spChg>
        <pc:spChg chg="mod ord topLvl">
          <ac:chgData name="Siva Arumugam" userId="0e296c77-7b63-4ef3-b49a-a49ee0493289" providerId="ADAL" clId="{3BE1DC2F-BDD1-4F44-B504-3A7B3308499F}" dt="2018-11-12T16:39:20.015" v="5506" actId="1038"/>
          <ac:spMkLst>
            <pc:docMk/>
            <pc:sldMk cId="2273269764" sldId="1235"/>
            <ac:spMk id="66" creationId="{7191AF11-945B-4C8B-8563-6EF045523A63}"/>
          </ac:spMkLst>
        </pc:spChg>
        <pc:spChg chg="add mod topLvl">
          <ac:chgData name="Siva Arumugam" userId="0e296c77-7b63-4ef3-b49a-a49ee0493289" providerId="ADAL" clId="{3BE1DC2F-BDD1-4F44-B504-3A7B3308499F}" dt="2018-11-12T16:39:20.015" v="5506" actId="1038"/>
          <ac:spMkLst>
            <pc:docMk/>
            <pc:sldMk cId="2273269764" sldId="1235"/>
            <ac:spMk id="67" creationId="{8548805C-1C98-4470-AE99-DC73124539EC}"/>
          </ac:spMkLst>
        </pc:spChg>
        <pc:spChg chg="add mod topLvl">
          <ac:chgData name="Siva Arumugam" userId="0e296c77-7b63-4ef3-b49a-a49ee0493289" providerId="ADAL" clId="{3BE1DC2F-BDD1-4F44-B504-3A7B3308499F}" dt="2018-11-12T16:39:20.015" v="5506" actId="1038"/>
          <ac:spMkLst>
            <pc:docMk/>
            <pc:sldMk cId="2273269764" sldId="1235"/>
            <ac:spMk id="68" creationId="{74AFB7B4-3EA0-41F0-B38D-BD79AE15F54D}"/>
          </ac:spMkLst>
        </pc:spChg>
        <pc:spChg chg="add del mod topLvl">
          <ac:chgData name="Siva Arumugam" userId="0e296c77-7b63-4ef3-b49a-a49ee0493289" providerId="ADAL" clId="{3BE1DC2F-BDD1-4F44-B504-3A7B3308499F}" dt="2018-11-09T20:36:17.609" v="4356" actId="478"/>
          <ac:spMkLst>
            <pc:docMk/>
            <pc:sldMk cId="2273269764" sldId="1235"/>
            <ac:spMk id="69" creationId="{1A1B708D-E090-4193-A3D0-9492765CB0ED}"/>
          </ac:spMkLst>
        </pc:spChg>
        <pc:spChg chg="mod topLvl">
          <ac:chgData name="Siva Arumugam" userId="0e296c77-7b63-4ef3-b49a-a49ee0493289" providerId="ADAL" clId="{3BE1DC2F-BDD1-4F44-B504-3A7B3308499F}" dt="2018-11-12T16:39:20.015" v="5506" actId="1038"/>
          <ac:spMkLst>
            <pc:docMk/>
            <pc:sldMk cId="2273269764" sldId="1235"/>
            <ac:spMk id="70" creationId="{F8FC1F1E-57DA-4D7E-ACE1-069E0A244290}"/>
          </ac:spMkLst>
        </pc:spChg>
        <pc:spChg chg="add mod topLvl">
          <ac:chgData name="Siva Arumugam" userId="0e296c77-7b63-4ef3-b49a-a49ee0493289" providerId="ADAL" clId="{3BE1DC2F-BDD1-4F44-B504-3A7B3308499F}" dt="2018-11-12T16:39:20.015" v="5506" actId="1038"/>
          <ac:spMkLst>
            <pc:docMk/>
            <pc:sldMk cId="2273269764" sldId="1235"/>
            <ac:spMk id="71" creationId="{A1EE9820-100F-465D-AFA1-790388056B6E}"/>
          </ac:spMkLst>
        </pc:spChg>
        <pc:spChg chg="add mod topLvl">
          <ac:chgData name="Siva Arumugam" userId="0e296c77-7b63-4ef3-b49a-a49ee0493289" providerId="ADAL" clId="{3BE1DC2F-BDD1-4F44-B504-3A7B3308499F}" dt="2018-11-12T16:39:20.015" v="5506" actId="1038"/>
          <ac:spMkLst>
            <pc:docMk/>
            <pc:sldMk cId="2273269764" sldId="1235"/>
            <ac:spMk id="72" creationId="{BCB5E683-9DD3-4F76-A38C-45C400352352}"/>
          </ac:spMkLst>
        </pc:spChg>
        <pc:spChg chg="add mod topLvl">
          <ac:chgData name="Siva Arumugam" userId="0e296c77-7b63-4ef3-b49a-a49ee0493289" providerId="ADAL" clId="{3BE1DC2F-BDD1-4F44-B504-3A7B3308499F}" dt="2018-11-12T16:39:20.015" v="5506" actId="1038"/>
          <ac:spMkLst>
            <pc:docMk/>
            <pc:sldMk cId="2273269764" sldId="1235"/>
            <ac:spMk id="73" creationId="{219C2311-2670-41F9-BE35-16050DB918F8}"/>
          </ac:spMkLst>
        </pc:spChg>
        <pc:spChg chg="add mod topLvl">
          <ac:chgData name="Siva Arumugam" userId="0e296c77-7b63-4ef3-b49a-a49ee0493289" providerId="ADAL" clId="{3BE1DC2F-BDD1-4F44-B504-3A7B3308499F}" dt="2018-11-12T16:39:20.015" v="5506" actId="1038"/>
          <ac:spMkLst>
            <pc:docMk/>
            <pc:sldMk cId="2273269764" sldId="1235"/>
            <ac:spMk id="74" creationId="{634F22A6-DCDB-4DC3-B686-FCC1EF67E720}"/>
          </ac:spMkLst>
        </pc:spChg>
        <pc:spChg chg="add mod topLvl">
          <ac:chgData name="Siva Arumugam" userId="0e296c77-7b63-4ef3-b49a-a49ee0493289" providerId="ADAL" clId="{3BE1DC2F-BDD1-4F44-B504-3A7B3308499F}" dt="2018-11-12T16:39:20.015" v="5506" actId="1038"/>
          <ac:spMkLst>
            <pc:docMk/>
            <pc:sldMk cId="2273269764" sldId="1235"/>
            <ac:spMk id="75" creationId="{1FF2955A-3CFE-4C65-A79D-CE1719868286}"/>
          </ac:spMkLst>
        </pc:spChg>
        <pc:spChg chg="add mod topLvl">
          <ac:chgData name="Siva Arumugam" userId="0e296c77-7b63-4ef3-b49a-a49ee0493289" providerId="ADAL" clId="{3BE1DC2F-BDD1-4F44-B504-3A7B3308499F}" dt="2018-11-12T16:39:20.015" v="5506" actId="1038"/>
          <ac:spMkLst>
            <pc:docMk/>
            <pc:sldMk cId="2273269764" sldId="1235"/>
            <ac:spMk id="76" creationId="{EC61B1C2-8AB0-46E8-B964-6DA6C899A78A}"/>
          </ac:spMkLst>
        </pc:spChg>
        <pc:spChg chg="add mod topLvl">
          <ac:chgData name="Siva Arumugam" userId="0e296c77-7b63-4ef3-b49a-a49ee0493289" providerId="ADAL" clId="{3BE1DC2F-BDD1-4F44-B504-3A7B3308499F}" dt="2018-11-12T16:39:20.015" v="5506" actId="1038"/>
          <ac:spMkLst>
            <pc:docMk/>
            <pc:sldMk cId="2273269764" sldId="1235"/>
            <ac:spMk id="77" creationId="{0D1E13C8-5FBC-4230-A69A-D84857424E04}"/>
          </ac:spMkLst>
        </pc:spChg>
        <pc:spChg chg="add mod topLvl">
          <ac:chgData name="Siva Arumugam" userId="0e296c77-7b63-4ef3-b49a-a49ee0493289" providerId="ADAL" clId="{3BE1DC2F-BDD1-4F44-B504-3A7B3308499F}" dt="2018-11-12T16:39:20.015" v="5506" actId="1038"/>
          <ac:spMkLst>
            <pc:docMk/>
            <pc:sldMk cId="2273269764" sldId="1235"/>
            <ac:spMk id="78" creationId="{0E83EF4B-9818-4926-AC79-D7A7242480E4}"/>
          </ac:spMkLst>
        </pc:spChg>
        <pc:spChg chg="add mod topLvl">
          <ac:chgData name="Siva Arumugam" userId="0e296c77-7b63-4ef3-b49a-a49ee0493289" providerId="ADAL" clId="{3BE1DC2F-BDD1-4F44-B504-3A7B3308499F}" dt="2018-11-12T16:39:20.015" v="5506" actId="1038"/>
          <ac:spMkLst>
            <pc:docMk/>
            <pc:sldMk cId="2273269764" sldId="1235"/>
            <ac:spMk id="79" creationId="{4D710519-5A57-4501-99D9-40A69EF4BB1F}"/>
          </ac:spMkLst>
        </pc:spChg>
        <pc:spChg chg="add del mod">
          <ac:chgData name="Siva Arumugam" userId="0e296c77-7b63-4ef3-b49a-a49ee0493289" providerId="ADAL" clId="{3BE1DC2F-BDD1-4F44-B504-3A7B3308499F}" dt="2018-11-09T15:20:43.998" v="1788" actId="478"/>
          <ac:spMkLst>
            <pc:docMk/>
            <pc:sldMk cId="2273269764" sldId="1235"/>
            <ac:spMk id="80" creationId="{F7AFBE21-0F26-4003-A70E-AA8E99418010}"/>
          </ac:spMkLst>
        </pc:spChg>
        <pc:spChg chg="del">
          <ac:chgData name="Siva Arumugam" userId="0e296c77-7b63-4ef3-b49a-a49ee0493289" providerId="ADAL" clId="{3BE1DC2F-BDD1-4F44-B504-3A7B3308499F}" dt="2018-11-09T14:36:56.970" v="110" actId="478"/>
          <ac:spMkLst>
            <pc:docMk/>
            <pc:sldMk cId="2273269764" sldId="1235"/>
            <ac:spMk id="81" creationId="{77D2009D-CE25-430F-BC39-E330570D767E}"/>
          </ac:spMkLst>
        </pc:spChg>
        <pc:spChg chg="add del mod">
          <ac:chgData name="Siva Arumugam" userId="0e296c77-7b63-4ef3-b49a-a49ee0493289" providerId="ADAL" clId="{3BE1DC2F-BDD1-4F44-B504-3A7B3308499F}" dt="2018-11-09T15:20:43.998" v="1788" actId="478"/>
          <ac:spMkLst>
            <pc:docMk/>
            <pc:sldMk cId="2273269764" sldId="1235"/>
            <ac:spMk id="82" creationId="{0F61FB31-898E-4F91-B8CA-68E48D6008FC}"/>
          </ac:spMkLst>
        </pc:spChg>
        <pc:spChg chg="del">
          <ac:chgData name="Siva Arumugam" userId="0e296c77-7b63-4ef3-b49a-a49ee0493289" providerId="ADAL" clId="{3BE1DC2F-BDD1-4F44-B504-3A7B3308499F}" dt="2018-11-09T14:36:56.970" v="110" actId="478"/>
          <ac:spMkLst>
            <pc:docMk/>
            <pc:sldMk cId="2273269764" sldId="1235"/>
            <ac:spMk id="84" creationId="{F5D9FD34-0CD1-41C7-8FFE-E9856A949CA5}"/>
          </ac:spMkLst>
        </pc:spChg>
        <pc:spChg chg="del">
          <ac:chgData name="Siva Arumugam" userId="0e296c77-7b63-4ef3-b49a-a49ee0493289" providerId="ADAL" clId="{3BE1DC2F-BDD1-4F44-B504-3A7B3308499F}" dt="2018-11-09T14:36:56.970" v="110" actId="478"/>
          <ac:spMkLst>
            <pc:docMk/>
            <pc:sldMk cId="2273269764" sldId="1235"/>
            <ac:spMk id="85" creationId="{B1EB3C79-CD4A-46A4-A917-E6409C68DA04}"/>
          </ac:spMkLst>
        </pc:spChg>
        <pc:spChg chg="del">
          <ac:chgData name="Siva Arumugam" userId="0e296c77-7b63-4ef3-b49a-a49ee0493289" providerId="ADAL" clId="{3BE1DC2F-BDD1-4F44-B504-3A7B3308499F}" dt="2018-11-09T14:36:56.970" v="110" actId="478"/>
          <ac:spMkLst>
            <pc:docMk/>
            <pc:sldMk cId="2273269764" sldId="1235"/>
            <ac:spMk id="86" creationId="{763B3627-D46A-4448-8EAE-C6FACC67AC3D}"/>
          </ac:spMkLst>
        </pc:spChg>
        <pc:spChg chg="add del mod">
          <ac:chgData name="Siva Arumugam" userId="0e296c77-7b63-4ef3-b49a-a49ee0493289" providerId="ADAL" clId="{3BE1DC2F-BDD1-4F44-B504-3A7B3308499F}" dt="2018-11-09T15:20:43.998" v="1788" actId="478"/>
          <ac:spMkLst>
            <pc:docMk/>
            <pc:sldMk cId="2273269764" sldId="1235"/>
            <ac:spMk id="87" creationId="{3F0BE587-BA9A-46D3-840A-FC2605DB7B46}"/>
          </ac:spMkLst>
        </pc:spChg>
        <pc:spChg chg="add del mod">
          <ac:chgData name="Siva Arumugam" userId="0e296c77-7b63-4ef3-b49a-a49ee0493289" providerId="ADAL" clId="{3BE1DC2F-BDD1-4F44-B504-3A7B3308499F}" dt="2018-11-09T15:20:43.998" v="1788" actId="478"/>
          <ac:spMkLst>
            <pc:docMk/>
            <pc:sldMk cId="2273269764" sldId="1235"/>
            <ac:spMk id="88" creationId="{95EBE3AB-3226-4BAF-A8B2-0256830B21E9}"/>
          </ac:spMkLst>
        </pc:spChg>
        <pc:spChg chg="add del mod">
          <ac:chgData name="Siva Arumugam" userId="0e296c77-7b63-4ef3-b49a-a49ee0493289" providerId="ADAL" clId="{3BE1DC2F-BDD1-4F44-B504-3A7B3308499F}" dt="2018-11-09T15:20:43.998" v="1788" actId="478"/>
          <ac:spMkLst>
            <pc:docMk/>
            <pc:sldMk cId="2273269764" sldId="1235"/>
            <ac:spMk id="89" creationId="{B2116C6D-2FD0-495E-8AFA-CBE7303645F0}"/>
          </ac:spMkLst>
        </pc:spChg>
        <pc:spChg chg="add del mod">
          <ac:chgData name="Siva Arumugam" userId="0e296c77-7b63-4ef3-b49a-a49ee0493289" providerId="ADAL" clId="{3BE1DC2F-BDD1-4F44-B504-3A7B3308499F}" dt="2018-11-09T15:20:43.998" v="1788" actId="478"/>
          <ac:spMkLst>
            <pc:docMk/>
            <pc:sldMk cId="2273269764" sldId="1235"/>
            <ac:spMk id="91" creationId="{5393FD5B-F3D2-473D-A66B-B4250983F626}"/>
          </ac:spMkLst>
        </pc:spChg>
        <pc:spChg chg="add del mod">
          <ac:chgData name="Siva Arumugam" userId="0e296c77-7b63-4ef3-b49a-a49ee0493289" providerId="ADAL" clId="{3BE1DC2F-BDD1-4F44-B504-3A7B3308499F}" dt="2018-11-09T15:20:43.998" v="1788" actId="478"/>
          <ac:spMkLst>
            <pc:docMk/>
            <pc:sldMk cId="2273269764" sldId="1235"/>
            <ac:spMk id="92" creationId="{A17065FC-5B5D-4318-A5C7-49122E0501A4}"/>
          </ac:spMkLst>
        </pc:spChg>
        <pc:spChg chg="add del mod">
          <ac:chgData name="Siva Arumugam" userId="0e296c77-7b63-4ef3-b49a-a49ee0493289" providerId="ADAL" clId="{3BE1DC2F-BDD1-4F44-B504-3A7B3308499F}" dt="2018-11-09T15:20:43.998" v="1788" actId="478"/>
          <ac:spMkLst>
            <pc:docMk/>
            <pc:sldMk cId="2273269764" sldId="1235"/>
            <ac:spMk id="93" creationId="{6F63215B-DDA4-4AA7-83F6-AC183FBE4860}"/>
          </ac:spMkLst>
        </pc:spChg>
        <pc:spChg chg="add del mod">
          <ac:chgData name="Siva Arumugam" userId="0e296c77-7b63-4ef3-b49a-a49ee0493289" providerId="ADAL" clId="{3BE1DC2F-BDD1-4F44-B504-3A7B3308499F}" dt="2018-11-09T15:20:43.998" v="1788" actId="478"/>
          <ac:spMkLst>
            <pc:docMk/>
            <pc:sldMk cId="2273269764" sldId="1235"/>
            <ac:spMk id="94" creationId="{8D6D4801-C035-4515-8C45-04C09525BFDC}"/>
          </ac:spMkLst>
        </pc:spChg>
        <pc:spChg chg="add del mod">
          <ac:chgData name="Siva Arumugam" userId="0e296c77-7b63-4ef3-b49a-a49ee0493289" providerId="ADAL" clId="{3BE1DC2F-BDD1-4F44-B504-3A7B3308499F}" dt="2018-11-09T15:20:43.998" v="1788" actId="478"/>
          <ac:spMkLst>
            <pc:docMk/>
            <pc:sldMk cId="2273269764" sldId="1235"/>
            <ac:spMk id="95" creationId="{96F43CC7-B79A-454D-BDA7-20D8FB9C12C6}"/>
          </ac:spMkLst>
        </pc:spChg>
        <pc:spChg chg="add del mod">
          <ac:chgData name="Siva Arumugam" userId="0e296c77-7b63-4ef3-b49a-a49ee0493289" providerId="ADAL" clId="{3BE1DC2F-BDD1-4F44-B504-3A7B3308499F}" dt="2018-11-09T15:20:43.998" v="1788" actId="478"/>
          <ac:spMkLst>
            <pc:docMk/>
            <pc:sldMk cId="2273269764" sldId="1235"/>
            <ac:spMk id="96" creationId="{52E79836-6B4C-4EAD-96AF-08A2910E88EE}"/>
          </ac:spMkLst>
        </pc:spChg>
        <pc:spChg chg="add del mod">
          <ac:chgData name="Siva Arumugam" userId="0e296c77-7b63-4ef3-b49a-a49ee0493289" providerId="ADAL" clId="{3BE1DC2F-BDD1-4F44-B504-3A7B3308499F}" dt="2018-11-09T15:20:47.906" v="1789" actId="478"/>
          <ac:spMkLst>
            <pc:docMk/>
            <pc:sldMk cId="2273269764" sldId="1235"/>
            <ac:spMk id="97" creationId="{DC449FBD-AC48-49A1-8448-6F3BDACE3762}"/>
          </ac:spMkLst>
        </pc:spChg>
        <pc:spChg chg="add del mod">
          <ac:chgData name="Siva Arumugam" userId="0e296c77-7b63-4ef3-b49a-a49ee0493289" providerId="ADAL" clId="{3BE1DC2F-BDD1-4F44-B504-3A7B3308499F}" dt="2018-11-09T15:21:59.101" v="1896" actId="478"/>
          <ac:spMkLst>
            <pc:docMk/>
            <pc:sldMk cId="2273269764" sldId="1235"/>
            <ac:spMk id="98" creationId="{8E5197BB-B8E4-4988-9B57-89032A85AE9E}"/>
          </ac:spMkLst>
        </pc:spChg>
        <pc:spChg chg="add del mod">
          <ac:chgData name="Siva Arumugam" userId="0e296c77-7b63-4ef3-b49a-a49ee0493289" providerId="ADAL" clId="{3BE1DC2F-BDD1-4F44-B504-3A7B3308499F}" dt="2018-11-09T15:20:36.394" v="1787" actId="478"/>
          <ac:spMkLst>
            <pc:docMk/>
            <pc:sldMk cId="2273269764" sldId="1235"/>
            <ac:spMk id="99" creationId="{4F4E6654-DAF3-48F0-AEF0-5B5480AA5A60}"/>
          </ac:spMkLst>
        </pc:spChg>
        <pc:spChg chg="add del mod">
          <ac:chgData name="Siva Arumugam" userId="0e296c77-7b63-4ef3-b49a-a49ee0493289" providerId="ADAL" clId="{3BE1DC2F-BDD1-4F44-B504-3A7B3308499F}" dt="2018-11-09T15:20:47.906" v="1789" actId="478"/>
          <ac:spMkLst>
            <pc:docMk/>
            <pc:sldMk cId="2273269764" sldId="1235"/>
            <ac:spMk id="100" creationId="{E764805A-2F31-4600-B6CB-D0CCDE144D9F}"/>
          </ac:spMkLst>
        </pc:spChg>
        <pc:spChg chg="add del mod">
          <ac:chgData name="Siva Arumugam" userId="0e296c77-7b63-4ef3-b49a-a49ee0493289" providerId="ADAL" clId="{3BE1DC2F-BDD1-4F44-B504-3A7B3308499F}" dt="2018-11-09T15:21:59.101" v="1896" actId="478"/>
          <ac:spMkLst>
            <pc:docMk/>
            <pc:sldMk cId="2273269764" sldId="1235"/>
            <ac:spMk id="101" creationId="{0F8D7382-A29A-4699-A100-C79901B388D1}"/>
          </ac:spMkLst>
        </pc:spChg>
        <pc:spChg chg="add del mod">
          <ac:chgData name="Siva Arumugam" userId="0e296c77-7b63-4ef3-b49a-a49ee0493289" providerId="ADAL" clId="{3BE1DC2F-BDD1-4F44-B504-3A7B3308499F}" dt="2018-11-09T15:20:36.394" v="1787" actId="478"/>
          <ac:spMkLst>
            <pc:docMk/>
            <pc:sldMk cId="2273269764" sldId="1235"/>
            <ac:spMk id="102" creationId="{3FE25813-D134-4B64-97E2-501E4ADF0449}"/>
          </ac:spMkLst>
        </pc:spChg>
        <pc:spChg chg="add del mod">
          <ac:chgData name="Siva Arumugam" userId="0e296c77-7b63-4ef3-b49a-a49ee0493289" providerId="ADAL" clId="{3BE1DC2F-BDD1-4F44-B504-3A7B3308499F}" dt="2018-11-09T15:20:33.397" v="1786" actId="478"/>
          <ac:spMkLst>
            <pc:docMk/>
            <pc:sldMk cId="2273269764" sldId="1235"/>
            <ac:spMk id="103" creationId="{81CED3BA-4CF4-4DD6-A321-D5B2C521CF29}"/>
          </ac:spMkLst>
        </pc:spChg>
        <pc:spChg chg="add del mod">
          <ac:chgData name="Siva Arumugam" userId="0e296c77-7b63-4ef3-b49a-a49ee0493289" providerId="ADAL" clId="{3BE1DC2F-BDD1-4F44-B504-3A7B3308499F}" dt="2018-11-09T15:20:33.397" v="1786" actId="478"/>
          <ac:spMkLst>
            <pc:docMk/>
            <pc:sldMk cId="2273269764" sldId="1235"/>
            <ac:spMk id="104" creationId="{74A4F182-DADE-40A1-AFF6-151510AD8E35}"/>
          </ac:spMkLst>
        </pc:spChg>
        <pc:spChg chg="add del mod">
          <ac:chgData name="Siva Arumugam" userId="0e296c77-7b63-4ef3-b49a-a49ee0493289" providerId="ADAL" clId="{3BE1DC2F-BDD1-4F44-B504-3A7B3308499F}" dt="2018-11-09T15:20:33.397" v="1786" actId="478"/>
          <ac:spMkLst>
            <pc:docMk/>
            <pc:sldMk cId="2273269764" sldId="1235"/>
            <ac:spMk id="105" creationId="{D77AABE3-0CE2-4843-9C53-5F28E1B8D75A}"/>
          </ac:spMkLst>
        </pc:spChg>
        <pc:spChg chg="add del mod">
          <ac:chgData name="Siva Arumugam" userId="0e296c77-7b63-4ef3-b49a-a49ee0493289" providerId="ADAL" clId="{3BE1DC2F-BDD1-4F44-B504-3A7B3308499F}" dt="2018-11-09T15:20:33.397" v="1786" actId="478"/>
          <ac:spMkLst>
            <pc:docMk/>
            <pc:sldMk cId="2273269764" sldId="1235"/>
            <ac:spMk id="106" creationId="{C807A164-4FA7-4F57-8199-B07AEBA48B35}"/>
          </ac:spMkLst>
        </pc:spChg>
        <pc:spChg chg="add mod topLvl">
          <ac:chgData name="Siva Arumugam" userId="0e296c77-7b63-4ef3-b49a-a49ee0493289" providerId="ADAL" clId="{3BE1DC2F-BDD1-4F44-B504-3A7B3308499F}" dt="2018-11-12T16:39:20.015" v="5506" actId="1038"/>
          <ac:spMkLst>
            <pc:docMk/>
            <pc:sldMk cId="2273269764" sldId="1235"/>
            <ac:spMk id="109" creationId="{56D5DFA6-78FE-421B-BCA1-C47969E38B67}"/>
          </ac:spMkLst>
        </pc:spChg>
        <pc:spChg chg="add mod topLvl">
          <ac:chgData name="Siva Arumugam" userId="0e296c77-7b63-4ef3-b49a-a49ee0493289" providerId="ADAL" clId="{3BE1DC2F-BDD1-4F44-B504-3A7B3308499F}" dt="2018-11-12T16:39:20.015" v="5506" actId="1038"/>
          <ac:spMkLst>
            <pc:docMk/>
            <pc:sldMk cId="2273269764" sldId="1235"/>
            <ac:spMk id="111" creationId="{A1F23B51-4DA0-4BB0-B620-FDD993F090A6}"/>
          </ac:spMkLst>
        </pc:spChg>
        <pc:spChg chg="add mod topLvl">
          <ac:chgData name="Siva Arumugam" userId="0e296c77-7b63-4ef3-b49a-a49ee0493289" providerId="ADAL" clId="{3BE1DC2F-BDD1-4F44-B504-3A7B3308499F}" dt="2018-11-12T16:39:20.015" v="5506" actId="1038"/>
          <ac:spMkLst>
            <pc:docMk/>
            <pc:sldMk cId="2273269764" sldId="1235"/>
            <ac:spMk id="113" creationId="{F1887400-DCD8-4C97-AA54-9F04F7EC2CA0}"/>
          </ac:spMkLst>
        </pc:spChg>
        <pc:spChg chg="add mod topLvl">
          <ac:chgData name="Siva Arumugam" userId="0e296c77-7b63-4ef3-b49a-a49ee0493289" providerId="ADAL" clId="{3BE1DC2F-BDD1-4F44-B504-3A7B3308499F}" dt="2018-11-12T16:39:20.015" v="5506" actId="1038"/>
          <ac:spMkLst>
            <pc:docMk/>
            <pc:sldMk cId="2273269764" sldId="1235"/>
            <ac:spMk id="115" creationId="{D8B26470-A80C-4B06-85D9-5F6277BC198E}"/>
          </ac:spMkLst>
        </pc:spChg>
        <pc:spChg chg="add mod topLvl">
          <ac:chgData name="Siva Arumugam" userId="0e296c77-7b63-4ef3-b49a-a49ee0493289" providerId="ADAL" clId="{3BE1DC2F-BDD1-4F44-B504-3A7B3308499F}" dt="2018-11-12T16:39:20.015" v="5506" actId="1038"/>
          <ac:spMkLst>
            <pc:docMk/>
            <pc:sldMk cId="2273269764" sldId="1235"/>
            <ac:spMk id="116" creationId="{D039DA37-76E5-4401-8505-5C477BD18590}"/>
          </ac:spMkLst>
        </pc:spChg>
        <pc:spChg chg="add del mod">
          <ac:chgData name="Siva Arumugam" userId="0e296c77-7b63-4ef3-b49a-a49ee0493289" providerId="ADAL" clId="{3BE1DC2F-BDD1-4F44-B504-3A7B3308499F}" dt="2018-11-09T17:57:44.368" v="3117" actId="478"/>
          <ac:spMkLst>
            <pc:docMk/>
            <pc:sldMk cId="2273269764" sldId="1235"/>
            <ac:spMk id="118" creationId="{4308B68E-581B-41FF-A64F-76E9E0D5D553}"/>
          </ac:spMkLst>
        </pc:spChg>
        <pc:spChg chg="del">
          <ac:chgData name="Siva Arumugam" userId="0e296c77-7b63-4ef3-b49a-a49ee0493289" providerId="ADAL" clId="{3BE1DC2F-BDD1-4F44-B504-3A7B3308499F}" dt="2018-11-09T14:36:56.970" v="110" actId="478"/>
          <ac:spMkLst>
            <pc:docMk/>
            <pc:sldMk cId="2273269764" sldId="1235"/>
            <ac:spMk id="132" creationId="{40EF2966-6B94-4DDC-AE52-21DA060F6DF0}"/>
          </ac:spMkLst>
        </pc:spChg>
        <pc:grpChg chg="add del mod">
          <ac:chgData name="Siva Arumugam" userId="0e296c77-7b63-4ef3-b49a-a49ee0493289" providerId="ADAL" clId="{3BE1DC2F-BDD1-4F44-B504-3A7B3308499F}" dt="2018-11-09T18:02:31.954" v="3323" actId="165"/>
          <ac:grpSpMkLst>
            <pc:docMk/>
            <pc:sldMk cId="2273269764" sldId="1235"/>
            <ac:grpSpMk id="16" creationId="{485EF5FD-04EA-4A22-8FE9-0032BE8202DF}"/>
          </ac:grpSpMkLst>
        </pc:grpChg>
        <pc:cxnChg chg="add del mod">
          <ac:chgData name="Siva Arumugam" userId="0e296c77-7b63-4ef3-b49a-a49ee0493289" providerId="ADAL" clId="{3BE1DC2F-BDD1-4F44-B504-3A7B3308499F}" dt="2018-11-09T15:23:22.892" v="1961" actId="11529"/>
          <ac:cxnSpMkLst>
            <pc:docMk/>
            <pc:sldMk cId="2273269764" sldId="1235"/>
            <ac:cxnSpMk id="6" creationId="{BD751558-CCF3-488B-BFE8-4680C3C2A49F}"/>
          </ac:cxnSpMkLst>
        </pc:cxnChg>
        <pc:cxnChg chg="add del mod topLvl">
          <ac:chgData name="Siva Arumugam" userId="0e296c77-7b63-4ef3-b49a-a49ee0493289" providerId="ADAL" clId="{3BE1DC2F-BDD1-4F44-B504-3A7B3308499F}" dt="2018-11-12T16:34:42.671" v="5315" actId="478"/>
          <ac:cxnSpMkLst>
            <pc:docMk/>
            <pc:sldMk cId="2273269764" sldId="1235"/>
            <ac:cxnSpMk id="10" creationId="{48D88CE4-3863-4A78-9CA3-63306D2EF378}"/>
          </ac:cxnSpMkLst>
        </pc:cxnChg>
        <pc:cxnChg chg="add del mod">
          <ac:chgData name="Siva Arumugam" userId="0e296c77-7b63-4ef3-b49a-a49ee0493289" providerId="ADAL" clId="{3BE1DC2F-BDD1-4F44-B504-3A7B3308499F}" dt="2018-11-09T14:54:58.876" v="589" actId="478"/>
          <ac:cxnSpMkLst>
            <pc:docMk/>
            <pc:sldMk cId="2273269764" sldId="1235"/>
            <ac:cxnSpMk id="38" creationId="{59EE9E34-83BE-4A6C-85FA-E62D4D6EC278}"/>
          </ac:cxnSpMkLst>
        </pc:cxnChg>
        <pc:cxnChg chg="del">
          <ac:chgData name="Siva Arumugam" userId="0e296c77-7b63-4ef3-b49a-a49ee0493289" providerId="ADAL" clId="{3BE1DC2F-BDD1-4F44-B504-3A7B3308499F}" dt="2018-11-09T14:36:56.970" v="110" actId="478"/>
          <ac:cxnSpMkLst>
            <pc:docMk/>
            <pc:sldMk cId="2273269764" sldId="1235"/>
            <ac:cxnSpMk id="83" creationId="{00D92108-8A9E-4525-BE17-5EBB74411F86}"/>
          </ac:cxnSpMkLst>
        </pc:cxnChg>
        <pc:cxnChg chg="del mod">
          <ac:chgData name="Siva Arumugam" userId="0e296c77-7b63-4ef3-b49a-a49ee0493289" providerId="ADAL" clId="{3BE1DC2F-BDD1-4F44-B504-3A7B3308499F}" dt="2018-11-09T15:20:43.998" v="1788" actId="478"/>
          <ac:cxnSpMkLst>
            <pc:docMk/>
            <pc:sldMk cId="2273269764" sldId="1235"/>
            <ac:cxnSpMk id="90" creationId="{77377B26-3651-4290-AAE2-652B27D915C4}"/>
          </ac:cxnSpMkLst>
        </pc:cxnChg>
        <pc:cxnChg chg="add del mod">
          <ac:chgData name="Siva Arumugam" userId="0e296c77-7b63-4ef3-b49a-a49ee0493289" providerId="ADAL" clId="{3BE1DC2F-BDD1-4F44-B504-3A7B3308499F}" dt="2018-11-09T15:23:06.179" v="1959" actId="478"/>
          <ac:cxnSpMkLst>
            <pc:docMk/>
            <pc:sldMk cId="2273269764" sldId="1235"/>
            <ac:cxnSpMk id="107" creationId="{D4E491A0-8921-4E6A-9945-1AD0334A9697}"/>
          </ac:cxnSpMkLst>
        </pc:cxnChg>
        <pc:cxnChg chg="add del mod topLvl">
          <ac:chgData name="Siva Arumugam" userId="0e296c77-7b63-4ef3-b49a-a49ee0493289" providerId="ADAL" clId="{3BE1DC2F-BDD1-4F44-B504-3A7B3308499F}" dt="2018-11-12T16:36:47.029" v="5374" actId="478"/>
          <ac:cxnSpMkLst>
            <pc:docMk/>
            <pc:sldMk cId="2273269764" sldId="1235"/>
            <ac:cxnSpMk id="108" creationId="{1ABD30B3-501D-4807-B0C3-BACFB4820CA3}"/>
          </ac:cxnSpMkLst>
        </pc:cxnChg>
        <pc:cxnChg chg="add del mod">
          <ac:chgData name="Siva Arumugam" userId="0e296c77-7b63-4ef3-b49a-a49ee0493289" providerId="ADAL" clId="{3BE1DC2F-BDD1-4F44-B504-3A7B3308499F}" dt="2018-11-09T17:58:56.897" v="3164" actId="478"/>
          <ac:cxnSpMkLst>
            <pc:docMk/>
            <pc:sldMk cId="2273269764" sldId="1235"/>
            <ac:cxnSpMk id="110" creationId="{D784C81A-916C-48CB-A781-F356D1D80E0F}"/>
          </ac:cxnSpMkLst>
        </pc:cxnChg>
        <pc:cxnChg chg="add del mod">
          <ac:chgData name="Siva Arumugam" userId="0e296c77-7b63-4ef3-b49a-a49ee0493289" providerId="ADAL" clId="{3BE1DC2F-BDD1-4F44-B504-3A7B3308499F}" dt="2018-11-09T17:59:03.241" v="3167" actId="478"/>
          <ac:cxnSpMkLst>
            <pc:docMk/>
            <pc:sldMk cId="2273269764" sldId="1235"/>
            <ac:cxnSpMk id="112" creationId="{6D281DD5-E6C7-44B0-9230-48FD1666A44F}"/>
          </ac:cxnSpMkLst>
        </pc:cxnChg>
        <pc:cxnChg chg="add del mod">
          <ac:chgData name="Siva Arumugam" userId="0e296c77-7b63-4ef3-b49a-a49ee0493289" providerId="ADAL" clId="{3BE1DC2F-BDD1-4F44-B504-3A7B3308499F}" dt="2018-11-09T17:59:05.115" v="3168" actId="478"/>
          <ac:cxnSpMkLst>
            <pc:docMk/>
            <pc:sldMk cId="2273269764" sldId="1235"/>
            <ac:cxnSpMk id="114" creationId="{7A7823A2-974D-46A4-9743-8195C854251C}"/>
          </ac:cxnSpMkLst>
        </pc:cxnChg>
        <pc:cxnChg chg="add del mod">
          <ac:chgData name="Siva Arumugam" userId="0e296c77-7b63-4ef3-b49a-a49ee0493289" providerId="ADAL" clId="{3BE1DC2F-BDD1-4F44-B504-3A7B3308499F}" dt="2018-11-09T17:59:06.349" v="3169" actId="478"/>
          <ac:cxnSpMkLst>
            <pc:docMk/>
            <pc:sldMk cId="2273269764" sldId="1235"/>
            <ac:cxnSpMk id="117" creationId="{1327C15C-3EC3-43AA-800E-D8D4FCC964EF}"/>
          </ac:cxnSpMkLst>
        </pc:cxnChg>
        <pc:cxnChg chg="add del mod topLvl">
          <ac:chgData name="Siva Arumugam" userId="0e296c77-7b63-4ef3-b49a-a49ee0493289" providerId="ADAL" clId="{3BE1DC2F-BDD1-4F44-B504-3A7B3308499F}" dt="2018-11-12T16:37:34.994" v="5380" actId="478"/>
          <ac:cxnSpMkLst>
            <pc:docMk/>
            <pc:sldMk cId="2273269764" sldId="1235"/>
            <ac:cxnSpMk id="119" creationId="{436931A9-36BC-4798-82C3-11482F6BCB92}"/>
          </ac:cxnSpMkLst>
        </pc:cxnChg>
        <pc:cxnChg chg="add del mod topLvl">
          <ac:chgData name="Siva Arumugam" userId="0e296c77-7b63-4ef3-b49a-a49ee0493289" providerId="ADAL" clId="{3BE1DC2F-BDD1-4F44-B504-3A7B3308499F}" dt="2018-11-12T16:38:00.072" v="5442" actId="478"/>
          <ac:cxnSpMkLst>
            <pc:docMk/>
            <pc:sldMk cId="2273269764" sldId="1235"/>
            <ac:cxnSpMk id="120" creationId="{248895CC-9C7B-46F7-8340-BBCF6012C971}"/>
          </ac:cxnSpMkLst>
        </pc:cxnChg>
        <pc:cxnChg chg="add del mod topLvl">
          <ac:chgData name="Siva Arumugam" userId="0e296c77-7b63-4ef3-b49a-a49ee0493289" providerId="ADAL" clId="{3BE1DC2F-BDD1-4F44-B504-3A7B3308499F}" dt="2018-11-12T16:38:29.608" v="5490" actId="478"/>
          <ac:cxnSpMkLst>
            <pc:docMk/>
            <pc:sldMk cId="2273269764" sldId="1235"/>
            <ac:cxnSpMk id="121" creationId="{1D1896BF-1C1F-485F-A232-C02A4F0DF5AA}"/>
          </ac:cxnSpMkLst>
        </pc:cxnChg>
        <pc:cxnChg chg="add del mod topLvl">
          <ac:chgData name="Siva Arumugam" userId="0e296c77-7b63-4ef3-b49a-a49ee0493289" providerId="ADAL" clId="{3BE1DC2F-BDD1-4F44-B504-3A7B3308499F}" dt="2018-11-12T16:38:15.445" v="5468" actId="478"/>
          <ac:cxnSpMkLst>
            <pc:docMk/>
            <pc:sldMk cId="2273269764" sldId="1235"/>
            <ac:cxnSpMk id="122" creationId="{216E2581-187E-417F-802F-AB869DBAE3A7}"/>
          </ac:cxnSpMkLst>
        </pc:cxnChg>
      </pc:sldChg>
      <pc:sldChg chg="modSp">
        <pc:chgData name="Siva Arumugam" userId="0e296c77-7b63-4ef3-b49a-a49ee0493289" providerId="ADAL" clId="{3BE1DC2F-BDD1-4F44-B504-3A7B3308499F}" dt="2018-11-09T15:06:24.048" v="1220" actId="207"/>
        <pc:sldMkLst>
          <pc:docMk/>
          <pc:sldMk cId="3031106907" sldId="1237"/>
        </pc:sldMkLst>
        <pc:spChg chg="mod">
          <ac:chgData name="Siva Arumugam" userId="0e296c77-7b63-4ef3-b49a-a49ee0493289" providerId="ADAL" clId="{3BE1DC2F-BDD1-4F44-B504-3A7B3308499F}" dt="2018-11-09T15:04:53.719" v="779" actId="404"/>
          <ac:spMkLst>
            <pc:docMk/>
            <pc:sldMk cId="3031106907" sldId="1237"/>
            <ac:spMk id="58" creationId="{D988C1F4-5EEE-455F-AE96-E409BFE01061}"/>
          </ac:spMkLst>
        </pc:spChg>
        <pc:spChg chg="mod">
          <ac:chgData name="Siva Arumugam" userId="0e296c77-7b63-4ef3-b49a-a49ee0493289" providerId="ADAL" clId="{3BE1DC2F-BDD1-4F44-B504-3A7B3308499F}" dt="2018-11-09T15:04:58.926" v="781" actId="404"/>
          <ac:spMkLst>
            <pc:docMk/>
            <pc:sldMk cId="3031106907" sldId="1237"/>
            <ac:spMk id="61" creationId="{D08F5C48-1B69-4244-890F-F239B866CD98}"/>
          </ac:spMkLst>
        </pc:spChg>
        <pc:spChg chg="mod">
          <ac:chgData name="Siva Arumugam" userId="0e296c77-7b63-4ef3-b49a-a49ee0493289" providerId="ADAL" clId="{3BE1DC2F-BDD1-4F44-B504-3A7B3308499F}" dt="2018-11-09T15:05:03.361" v="783" actId="404"/>
          <ac:spMkLst>
            <pc:docMk/>
            <pc:sldMk cId="3031106907" sldId="1237"/>
            <ac:spMk id="63" creationId="{225D837B-5A3C-4EA5-8F11-39D576A0475F}"/>
          </ac:spMkLst>
        </pc:spChg>
        <pc:spChg chg="mod">
          <ac:chgData name="Siva Arumugam" userId="0e296c77-7b63-4ef3-b49a-a49ee0493289" providerId="ADAL" clId="{3BE1DC2F-BDD1-4F44-B504-3A7B3308499F}" dt="2018-11-09T15:05:08.563" v="785" actId="404"/>
          <ac:spMkLst>
            <pc:docMk/>
            <pc:sldMk cId="3031106907" sldId="1237"/>
            <ac:spMk id="65" creationId="{B74A2374-B7E3-4837-AC5E-45B2CA44A480}"/>
          </ac:spMkLst>
        </pc:spChg>
        <pc:spChg chg="mod">
          <ac:chgData name="Siva Arumugam" userId="0e296c77-7b63-4ef3-b49a-a49ee0493289" providerId="ADAL" clId="{3BE1DC2F-BDD1-4F44-B504-3A7B3308499F}" dt="2018-11-09T15:05:14.563" v="787" actId="404"/>
          <ac:spMkLst>
            <pc:docMk/>
            <pc:sldMk cId="3031106907" sldId="1237"/>
            <ac:spMk id="67" creationId="{28723535-D670-4A28-AF82-9D8405EA8AD3}"/>
          </ac:spMkLst>
        </pc:spChg>
        <pc:spChg chg="mod">
          <ac:chgData name="Siva Arumugam" userId="0e296c77-7b63-4ef3-b49a-a49ee0493289" providerId="ADAL" clId="{3BE1DC2F-BDD1-4F44-B504-3A7B3308499F}" dt="2018-11-09T15:06:24.048" v="1220" actId="207"/>
          <ac:spMkLst>
            <pc:docMk/>
            <pc:sldMk cId="3031106907" sldId="1237"/>
            <ac:spMk id="73" creationId="{01BEC8C6-5202-41D6-BACE-FB74579A4CC6}"/>
          </ac:spMkLst>
        </pc:spChg>
      </pc:sldChg>
      <pc:sldChg chg="addSp delSp modSp">
        <pc:chgData name="Siva Arumugam" userId="0e296c77-7b63-4ef3-b49a-a49ee0493289" providerId="ADAL" clId="{3BE1DC2F-BDD1-4F44-B504-3A7B3308499F}" dt="2018-11-12T15:51:40.026" v="5094" actId="1035"/>
        <pc:sldMkLst>
          <pc:docMk/>
          <pc:sldMk cId="18487704" sldId="1238"/>
        </pc:sldMkLst>
        <pc:spChg chg="add mod">
          <ac:chgData name="Siva Arumugam" userId="0e296c77-7b63-4ef3-b49a-a49ee0493289" providerId="ADAL" clId="{3BE1DC2F-BDD1-4F44-B504-3A7B3308499F}" dt="2018-11-12T15:46:51.211" v="5085" actId="122"/>
          <ac:spMkLst>
            <pc:docMk/>
            <pc:sldMk cId="18487704" sldId="1238"/>
            <ac:spMk id="4" creationId="{CC246F7C-9263-475B-B8BF-81977DD6C1DE}"/>
          </ac:spMkLst>
        </pc:spChg>
        <pc:spChg chg="mod">
          <ac:chgData name="Siva Arumugam" userId="0e296c77-7b63-4ef3-b49a-a49ee0493289" providerId="ADAL" clId="{3BE1DC2F-BDD1-4F44-B504-3A7B3308499F}" dt="2018-11-09T15:06:55.423" v="1227" actId="404"/>
          <ac:spMkLst>
            <pc:docMk/>
            <pc:sldMk cId="18487704" sldId="1238"/>
            <ac:spMk id="39" creationId="{59CC3936-18AA-4E93-AC45-FEAABE0C7D1D}"/>
          </ac:spMkLst>
        </pc:spChg>
        <pc:spChg chg="mod">
          <ac:chgData name="Siva Arumugam" userId="0e296c77-7b63-4ef3-b49a-a49ee0493289" providerId="ADAL" clId="{3BE1DC2F-BDD1-4F44-B504-3A7B3308499F}" dt="2018-11-12T15:46:33.738" v="5080" actId="242"/>
          <ac:spMkLst>
            <pc:docMk/>
            <pc:sldMk cId="18487704" sldId="1238"/>
            <ac:spMk id="45" creationId="{EB4AFF6A-C4A4-4A97-96E7-AF18903EB403}"/>
          </ac:spMkLst>
        </pc:spChg>
        <pc:spChg chg="mod">
          <ac:chgData name="Siva Arumugam" userId="0e296c77-7b63-4ef3-b49a-a49ee0493289" providerId="ADAL" clId="{3BE1DC2F-BDD1-4F44-B504-3A7B3308499F}" dt="2018-11-12T15:45:55.575" v="5079" actId="948"/>
          <ac:spMkLst>
            <pc:docMk/>
            <pc:sldMk cId="18487704" sldId="1238"/>
            <ac:spMk id="47" creationId="{D26D007F-87E2-415E-819E-26FE80007BEE}"/>
          </ac:spMkLst>
        </pc:spChg>
        <pc:spChg chg="mod">
          <ac:chgData name="Siva Arumugam" userId="0e296c77-7b63-4ef3-b49a-a49ee0493289" providerId="ADAL" clId="{3BE1DC2F-BDD1-4F44-B504-3A7B3308499F}" dt="2018-11-09T15:06:38.028" v="1221" actId="108"/>
          <ac:spMkLst>
            <pc:docMk/>
            <pc:sldMk cId="18487704" sldId="1238"/>
            <ac:spMk id="48" creationId="{B1979DAB-6CAD-4BF9-A2AC-277B547C8F62}"/>
          </ac:spMkLst>
        </pc:spChg>
        <pc:spChg chg="add mod">
          <ac:chgData name="Siva Arumugam" userId="0e296c77-7b63-4ef3-b49a-a49ee0493289" providerId="ADAL" clId="{3BE1DC2F-BDD1-4F44-B504-3A7B3308499F}" dt="2018-11-09T15:09:06.986" v="1283" actId="1038"/>
          <ac:spMkLst>
            <pc:docMk/>
            <pc:sldMk cId="18487704" sldId="1238"/>
            <ac:spMk id="52" creationId="{0E7541A8-AA20-4F40-8ABB-CC0574D72476}"/>
          </ac:spMkLst>
        </pc:spChg>
        <pc:spChg chg="add mod">
          <ac:chgData name="Siva Arumugam" userId="0e296c77-7b63-4ef3-b49a-a49ee0493289" providerId="ADAL" clId="{3BE1DC2F-BDD1-4F44-B504-3A7B3308499F}" dt="2018-11-09T15:09:12.167" v="1284" actId="20577"/>
          <ac:spMkLst>
            <pc:docMk/>
            <pc:sldMk cId="18487704" sldId="1238"/>
            <ac:spMk id="54" creationId="{C53E9C9E-CA42-4831-A379-4DBE12606A8A}"/>
          </ac:spMkLst>
        </pc:spChg>
        <pc:spChg chg="add mod">
          <ac:chgData name="Siva Arumugam" userId="0e296c77-7b63-4ef3-b49a-a49ee0493289" providerId="ADAL" clId="{3BE1DC2F-BDD1-4F44-B504-3A7B3308499F}" dt="2018-11-12T15:50:44.810" v="5087" actId="207"/>
          <ac:spMkLst>
            <pc:docMk/>
            <pc:sldMk cId="18487704" sldId="1238"/>
            <ac:spMk id="55" creationId="{866D7651-9546-4FFA-B945-76C90569BA72}"/>
          </ac:spMkLst>
        </pc:spChg>
        <pc:spChg chg="mod">
          <ac:chgData name="Siva Arumugam" userId="0e296c77-7b63-4ef3-b49a-a49ee0493289" providerId="ADAL" clId="{3BE1DC2F-BDD1-4F44-B504-3A7B3308499F}" dt="2018-11-09T15:06:47.844" v="1223" actId="404"/>
          <ac:spMkLst>
            <pc:docMk/>
            <pc:sldMk cId="18487704" sldId="1238"/>
            <ac:spMk id="58" creationId="{D988C1F4-5EEE-455F-AE96-E409BFE01061}"/>
          </ac:spMkLst>
        </pc:spChg>
        <pc:spChg chg="mod">
          <ac:chgData name="Siva Arumugam" userId="0e296c77-7b63-4ef3-b49a-a49ee0493289" providerId="ADAL" clId="{3BE1DC2F-BDD1-4F44-B504-3A7B3308499F}" dt="2018-11-09T15:06:51.453" v="1225" actId="404"/>
          <ac:spMkLst>
            <pc:docMk/>
            <pc:sldMk cId="18487704" sldId="1238"/>
            <ac:spMk id="61" creationId="{D08F5C48-1B69-4244-890F-F239B866CD98}"/>
          </ac:spMkLst>
        </pc:spChg>
        <pc:spChg chg="mod">
          <ac:chgData name="Siva Arumugam" userId="0e296c77-7b63-4ef3-b49a-a49ee0493289" providerId="ADAL" clId="{3BE1DC2F-BDD1-4F44-B504-3A7B3308499F}" dt="2018-11-09T15:06:59.642" v="1229" actId="404"/>
          <ac:spMkLst>
            <pc:docMk/>
            <pc:sldMk cId="18487704" sldId="1238"/>
            <ac:spMk id="65" creationId="{B74A2374-B7E3-4837-AC5E-45B2CA44A480}"/>
          </ac:spMkLst>
        </pc:spChg>
        <pc:spChg chg="mod">
          <ac:chgData name="Siva Arumugam" userId="0e296c77-7b63-4ef3-b49a-a49ee0493289" providerId="ADAL" clId="{3BE1DC2F-BDD1-4F44-B504-3A7B3308499F}" dt="2018-11-12T15:51:40.026" v="5094" actId="1035"/>
          <ac:spMkLst>
            <pc:docMk/>
            <pc:sldMk cId="18487704" sldId="1238"/>
            <ac:spMk id="123" creationId="{8EB21792-2F01-46A6-8A58-C60CDAECA87F}"/>
          </ac:spMkLst>
        </pc:spChg>
        <pc:spChg chg="del">
          <ac:chgData name="Siva Arumugam" userId="0e296c77-7b63-4ef3-b49a-a49ee0493289" providerId="ADAL" clId="{3BE1DC2F-BDD1-4F44-B504-3A7B3308499F}" dt="2018-11-09T15:08:47.782" v="1230" actId="478"/>
          <ac:spMkLst>
            <pc:docMk/>
            <pc:sldMk cId="18487704" sldId="1238"/>
            <ac:spMk id="129" creationId="{0246BDC4-C4CD-41CD-93B7-87AE0F171920}"/>
          </ac:spMkLst>
        </pc:spChg>
        <pc:spChg chg="mod">
          <ac:chgData name="Siva Arumugam" userId="0e296c77-7b63-4ef3-b49a-a49ee0493289" providerId="ADAL" clId="{3BE1DC2F-BDD1-4F44-B504-3A7B3308499F}" dt="2018-11-12T15:51:08.137" v="5092" actId="1037"/>
          <ac:spMkLst>
            <pc:docMk/>
            <pc:sldMk cId="18487704" sldId="1238"/>
            <ac:spMk id="139" creationId="{442DE90C-94D6-4518-9223-B70C98F37530}"/>
          </ac:spMkLst>
        </pc:spChg>
        <pc:cxnChg chg="mod">
          <ac:chgData name="Siva Arumugam" userId="0e296c77-7b63-4ef3-b49a-a49ee0493289" providerId="ADAL" clId="{3BE1DC2F-BDD1-4F44-B504-3A7B3308499F}" dt="2018-11-12T15:47:38.617" v="5086" actId="1036"/>
          <ac:cxnSpMkLst>
            <pc:docMk/>
            <pc:sldMk cId="18487704" sldId="1238"/>
            <ac:cxnSpMk id="51" creationId="{A2FD9825-B4CB-4018-B704-B652A60A7690}"/>
          </ac:cxnSpMkLst>
        </pc:cxnChg>
        <pc:cxnChg chg="mod">
          <ac:chgData name="Siva Arumugam" userId="0e296c77-7b63-4ef3-b49a-a49ee0493289" providerId="ADAL" clId="{3BE1DC2F-BDD1-4F44-B504-3A7B3308499F}" dt="2018-11-12T15:43:22.884" v="5071" actId="14100"/>
          <ac:cxnSpMkLst>
            <pc:docMk/>
            <pc:sldMk cId="18487704" sldId="1238"/>
            <ac:cxnSpMk id="57" creationId="{EB975F1E-FFCF-4009-B103-F3D2917DB9D1}"/>
          </ac:cxnSpMkLst>
        </pc:cxnChg>
      </pc:sldChg>
      <pc:sldChg chg="addSp delSp modSp add ord">
        <pc:chgData name="Siva Arumugam" userId="0e296c77-7b63-4ef3-b49a-a49ee0493289" providerId="ADAL" clId="{3BE1DC2F-BDD1-4F44-B504-3A7B3308499F}" dt="2018-11-12T16:50:17.788" v="5638" actId="14100"/>
        <pc:sldMkLst>
          <pc:docMk/>
          <pc:sldMk cId="702595056" sldId="1244"/>
        </pc:sldMkLst>
        <pc:spChg chg="mod">
          <ac:chgData name="Siva Arumugam" userId="0e296c77-7b63-4ef3-b49a-a49ee0493289" providerId="ADAL" clId="{3BE1DC2F-BDD1-4F44-B504-3A7B3308499F}" dt="2018-11-09T17:16:37.296" v="2073" actId="1037"/>
          <ac:spMkLst>
            <pc:docMk/>
            <pc:sldMk cId="702595056" sldId="1244"/>
            <ac:spMk id="2" creationId="{6B8D2812-A28D-4FE5-AE08-AF84D1E6DA53}"/>
          </ac:spMkLst>
        </pc:spChg>
        <pc:spChg chg="mod">
          <ac:chgData name="Siva Arumugam" userId="0e296c77-7b63-4ef3-b49a-a49ee0493289" providerId="ADAL" clId="{3BE1DC2F-BDD1-4F44-B504-3A7B3308499F}" dt="2018-11-09T21:37:34.653" v="4668" actId="313"/>
          <ac:spMkLst>
            <pc:docMk/>
            <pc:sldMk cId="702595056" sldId="1244"/>
            <ac:spMk id="3" creationId="{B04BC275-A402-4DCA-82C9-C12091C22401}"/>
          </ac:spMkLst>
        </pc:spChg>
        <pc:spChg chg="del">
          <ac:chgData name="Siva Arumugam" userId="0e296c77-7b63-4ef3-b49a-a49ee0493289" providerId="ADAL" clId="{3BE1DC2F-BDD1-4F44-B504-3A7B3308499F}" dt="2018-11-09T17:06:24.138" v="1985" actId="478"/>
          <ac:spMkLst>
            <pc:docMk/>
            <pc:sldMk cId="702595056" sldId="1244"/>
            <ac:spMk id="4" creationId="{EB533654-BB76-4D69-A644-BA37E9AF1FF9}"/>
          </ac:spMkLst>
        </pc:spChg>
        <pc:spChg chg="add mod ord">
          <ac:chgData name="Siva Arumugam" userId="0e296c77-7b63-4ef3-b49a-a49ee0493289" providerId="ADAL" clId="{3BE1DC2F-BDD1-4F44-B504-3A7B3308499F}" dt="2018-11-09T17:16:55.364" v="2078" actId="1036"/>
          <ac:spMkLst>
            <pc:docMk/>
            <pc:sldMk cId="702595056" sldId="1244"/>
            <ac:spMk id="7" creationId="{D6D6556A-9160-49FE-AEED-0F6FEA98D5DE}"/>
          </ac:spMkLst>
        </pc:spChg>
        <pc:spChg chg="add mod">
          <ac:chgData name="Siva Arumugam" userId="0e296c77-7b63-4ef3-b49a-a49ee0493289" providerId="ADAL" clId="{3BE1DC2F-BDD1-4F44-B504-3A7B3308499F}" dt="2018-11-09T17:16:55.364" v="2078" actId="1036"/>
          <ac:spMkLst>
            <pc:docMk/>
            <pc:sldMk cId="702595056" sldId="1244"/>
            <ac:spMk id="8" creationId="{506FA611-B564-475F-9776-5849FF2638D7}"/>
          </ac:spMkLst>
        </pc:spChg>
        <pc:spChg chg="add mod">
          <ac:chgData name="Siva Arumugam" userId="0e296c77-7b63-4ef3-b49a-a49ee0493289" providerId="ADAL" clId="{3BE1DC2F-BDD1-4F44-B504-3A7B3308499F}" dt="2018-11-09T17:18:08.497" v="2102" actId="1036"/>
          <ac:spMkLst>
            <pc:docMk/>
            <pc:sldMk cId="702595056" sldId="1244"/>
            <ac:spMk id="10" creationId="{BA330D2E-15FF-4982-A8F5-CD27DD7E2B27}"/>
          </ac:spMkLst>
        </pc:spChg>
        <pc:picChg chg="add mod">
          <ac:chgData name="Siva Arumugam" userId="0e296c77-7b63-4ef3-b49a-a49ee0493289" providerId="ADAL" clId="{3BE1DC2F-BDD1-4F44-B504-3A7B3308499F}" dt="2018-11-12T16:50:08.930" v="5636" actId="14100"/>
          <ac:picMkLst>
            <pc:docMk/>
            <pc:sldMk cId="702595056" sldId="1244"/>
            <ac:picMk id="4" creationId="{4DB4F359-351B-4709-AF45-B7DCCD5D1DB9}"/>
          </ac:picMkLst>
        </pc:picChg>
        <pc:picChg chg="add mod">
          <ac:chgData name="Siva Arumugam" userId="0e296c77-7b63-4ef3-b49a-a49ee0493289" providerId="ADAL" clId="{3BE1DC2F-BDD1-4F44-B504-3A7B3308499F}" dt="2018-11-12T16:50:17.788" v="5638" actId="14100"/>
          <ac:picMkLst>
            <pc:docMk/>
            <pc:sldMk cId="702595056" sldId="1244"/>
            <ac:picMk id="5" creationId="{1CE3D877-9F1F-4288-93CD-7F1C52B822D2}"/>
          </ac:picMkLst>
        </pc:picChg>
        <pc:picChg chg="add del mod">
          <ac:chgData name="Siva Arumugam" userId="0e296c77-7b63-4ef3-b49a-a49ee0493289" providerId="ADAL" clId="{3BE1DC2F-BDD1-4F44-B504-3A7B3308499F}" dt="2018-11-12T16:43:22.642" v="5526" actId="478"/>
          <ac:picMkLst>
            <pc:docMk/>
            <pc:sldMk cId="702595056" sldId="1244"/>
            <ac:picMk id="6" creationId="{58B3FA03-2B01-4494-9AB9-0E8C449D80CA}"/>
          </ac:picMkLst>
        </pc:picChg>
        <pc:picChg chg="add del mod">
          <ac:chgData name="Siva Arumugam" userId="0e296c77-7b63-4ef3-b49a-a49ee0493289" providerId="ADAL" clId="{3BE1DC2F-BDD1-4F44-B504-3A7B3308499F}" dt="2018-11-12T16:43:24.677" v="5527" actId="478"/>
          <ac:picMkLst>
            <pc:docMk/>
            <pc:sldMk cId="702595056" sldId="1244"/>
            <ac:picMk id="9" creationId="{A0562B43-CB43-4336-9449-078BD6BAC729}"/>
          </ac:picMkLst>
        </pc:picChg>
      </pc:sldChg>
      <pc:sldChg chg="modSp add">
        <pc:chgData name="Siva Arumugam" userId="0e296c77-7b63-4ef3-b49a-a49ee0493289" providerId="ADAL" clId="{3BE1DC2F-BDD1-4F44-B504-3A7B3308499F}" dt="2018-11-12T16:45:56.578" v="5624" actId="12"/>
        <pc:sldMkLst>
          <pc:docMk/>
          <pc:sldMk cId="1905663019" sldId="1245"/>
        </pc:sldMkLst>
        <pc:spChg chg="mod">
          <ac:chgData name="Siva Arumugam" userId="0e296c77-7b63-4ef3-b49a-a49ee0493289" providerId="ADAL" clId="{3BE1DC2F-BDD1-4F44-B504-3A7B3308499F}" dt="2018-11-12T16:45:56.578" v="5624" actId="12"/>
          <ac:spMkLst>
            <pc:docMk/>
            <pc:sldMk cId="1905663019" sldId="1245"/>
            <ac:spMk id="69" creationId="{00000000-0000-0000-0000-000000000000}"/>
          </ac:spMkLst>
        </pc:spChg>
      </pc:sldChg>
    </pc:docChg>
  </pc:docChgLst>
  <pc:docChgLst>
    <pc:chgData name="Sivakoumar Arumugam" userId="0e296c77-7b63-4ef3-b49a-a49ee0493289" providerId="ADAL" clId="{BF27B0F9-F58C-4657-9366-FF1D63FB58B2}"/>
  </pc:docChgLst>
  <pc:docChgLst>
    <pc:chgData name="Vijay Pazhaniappan" userId="S::vijay@steerwise.com::fa57a4f3-85e1-4113-8cdc-b8c53340c33d" providerId="AD" clId="Web-{26A7E346-2B2F-41BF-A485-536D182765D1}"/>
  </pc:docChgLst>
  <pc:docChgLst>
    <pc:chgData name="Shen Sundaramurthy" userId="0ae4884d-62d7-4200-a6b3-e68e3620f625" providerId="ADAL" clId="{8E7D4B65-4476-4A25-9F64-74DEAFC62F80}"/>
  </pc:docChgLst>
  <pc:docChgLst>
    <pc:chgData name="Sivakoumar Arumugam" userId="0e296c77-7b63-4ef3-b49a-a49ee0493289" providerId="ADAL" clId="{A4197B0B-699D-41A1-B2CB-13EBF9B45922}"/>
  </pc:docChgLst>
  <pc:docChgLst>
    <pc:chgData name="Shen Sundaramurthy" userId="0ae4884d-62d7-4200-a6b3-e68e3620f625" providerId="ADAL" clId="{53E84382-1A9D-4F03-B620-32E8AC25133F}"/>
  </pc:docChgLst>
  <pc:docChgLst>
    <pc:chgData name="Vijayakumar Pazhaniappan" userId="fa57a4f3-85e1-4113-8cdc-b8c53340c33d" providerId="ADAL" clId="{DA4C55C9-D073-4566-B92E-C567CB8E5099}"/>
  </pc:docChgLst>
  <pc:docChgLst>
    <pc:chgData name="Shen Sundaramurthy" userId="0ae4884d-62d7-4200-a6b3-e68e3620f625" providerId="ADAL" clId="{464CC26F-9FB2-49A9-87D0-47D262949881}"/>
  </pc:docChgLst>
  <pc:docChgLst>
    <pc:chgData name="Sandeep Jumani Bansi" userId="6df24476-44ff-410d-8abd-d22ffa528fec" providerId="ADAL" clId="{5C7A33A4-1CB0-43DC-8895-A9B12D0670AC}"/>
  </pc:docChgLst>
  <pc:docChgLst>
    <pc:chgData name="Sivakoumar Arumugam" userId="0e296c77-7b63-4ef3-b49a-a49ee0493289" providerId="ADAL" clId="{66242902-FEB5-4211-9B01-1B4F0B2D9E98}"/>
    <pc:docChg chg="undo custSel addSld delSld modSld sldOrd">
      <pc:chgData name="Sivakoumar Arumugam" userId="0e296c77-7b63-4ef3-b49a-a49ee0493289" providerId="ADAL" clId="{66242902-FEB5-4211-9B01-1B4F0B2D9E98}" dt="2019-02-01T17:18:05.324" v="201" actId="20577"/>
      <pc:docMkLst>
        <pc:docMk/>
      </pc:docMkLst>
      <pc:sldChg chg="del">
        <pc:chgData name="Sivakoumar Arumugam" userId="0e296c77-7b63-4ef3-b49a-a49ee0493289" providerId="ADAL" clId="{66242902-FEB5-4211-9B01-1B4F0B2D9E98}" dt="2019-02-01T16:59:36.654" v="188" actId="2696"/>
        <pc:sldMkLst>
          <pc:docMk/>
          <pc:sldMk cId="2721272357" sldId="290"/>
        </pc:sldMkLst>
      </pc:sldChg>
      <pc:sldChg chg="del">
        <pc:chgData name="Sivakoumar Arumugam" userId="0e296c77-7b63-4ef3-b49a-a49ee0493289" providerId="ADAL" clId="{66242902-FEB5-4211-9B01-1B4F0B2D9E98}" dt="2019-02-01T16:59:34.896" v="187" actId="2696"/>
        <pc:sldMkLst>
          <pc:docMk/>
          <pc:sldMk cId="4201733388" sldId="294"/>
        </pc:sldMkLst>
      </pc:sldChg>
      <pc:sldChg chg="add del ord">
        <pc:chgData name="Sivakoumar Arumugam" userId="0e296c77-7b63-4ef3-b49a-a49ee0493289" providerId="ADAL" clId="{66242902-FEB5-4211-9B01-1B4F0B2D9E98}" dt="2019-01-31T21:08:12.529" v="186"/>
        <pc:sldMkLst>
          <pc:docMk/>
          <pc:sldMk cId="781307158" sldId="308"/>
        </pc:sldMkLst>
      </pc:sldChg>
      <pc:sldChg chg="modSp add">
        <pc:chgData name="Sivakoumar Arumugam" userId="0e296c77-7b63-4ef3-b49a-a49ee0493289" providerId="ADAL" clId="{66242902-FEB5-4211-9B01-1B4F0B2D9E98}" dt="2019-02-01T17:18:05.324" v="201" actId="20577"/>
        <pc:sldMkLst>
          <pc:docMk/>
          <pc:sldMk cId="3484711531" sldId="1113"/>
        </pc:sldMkLst>
        <pc:spChg chg="mod">
          <ac:chgData name="Sivakoumar Arumugam" userId="0e296c77-7b63-4ef3-b49a-a49ee0493289" providerId="ADAL" clId="{66242902-FEB5-4211-9B01-1B4F0B2D9E98}" dt="2019-02-01T17:18:05.324" v="201" actId="20577"/>
          <ac:spMkLst>
            <pc:docMk/>
            <pc:sldMk cId="3484711531" sldId="1113"/>
            <ac:spMk id="12" creationId="{EF3763D7-E162-4873-A59B-4FC642837CB4}"/>
          </ac:spMkLst>
        </pc:spChg>
      </pc:sldChg>
      <pc:sldChg chg="modSp">
        <pc:chgData name="Sivakoumar Arumugam" userId="0e296c77-7b63-4ef3-b49a-a49ee0493289" providerId="ADAL" clId="{66242902-FEB5-4211-9B01-1B4F0B2D9E98}" dt="2019-01-31T20:38:42.775" v="47" actId="20577"/>
        <pc:sldMkLst>
          <pc:docMk/>
          <pc:sldMk cId="2273269764" sldId="1235"/>
        </pc:sldMkLst>
        <pc:spChg chg="mod">
          <ac:chgData name="Sivakoumar Arumugam" userId="0e296c77-7b63-4ef3-b49a-a49ee0493289" providerId="ADAL" clId="{66242902-FEB5-4211-9B01-1B4F0B2D9E98}" dt="2019-01-31T20:38:42.775" v="47" actId="20577"/>
          <ac:spMkLst>
            <pc:docMk/>
            <pc:sldMk cId="2273269764" sldId="1235"/>
            <ac:spMk id="3" creationId="{00000000-0000-0000-0000-000000000000}"/>
          </ac:spMkLst>
        </pc:spChg>
      </pc:sldChg>
      <pc:sldChg chg="modSp">
        <pc:chgData name="Sivakoumar Arumugam" userId="0e296c77-7b63-4ef3-b49a-a49ee0493289" providerId="ADAL" clId="{66242902-FEB5-4211-9B01-1B4F0B2D9E98}" dt="2019-01-31T20:40:04.681" v="131" actId="6549"/>
        <pc:sldMkLst>
          <pc:docMk/>
          <pc:sldMk cId="702595056" sldId="1244"/>
        </pc:sldMkLst>
        <pc:spChg chg="mod">
          <ac:chgData name="Sivakoumar Arumugam" userId="0e296c77-7b63-4ef3-b49a-a49ee0493289" providerId="ADAL" clId="{66242902-FEB5-4211-9B01-1B4F0B2D9E98}" dt="2019-01-31T20:40:04.681" v="131" actId="6549"/>
          <ac:spMkLst>
            <pc:docMk/>
            <pc:sldMk cId="702595056" sldId="1244"/>
            <ac:spMk id="3" creationId="{B04BC275-A402-4DCA-82C9-C12091C22401}"/>
          </ac:spMkLst>
        </pc:spChg>
      </pc:sldChg>
      <pc:sldChg chg="modSp add del">
        <pc:chgData name="Sivakoumar Arumugam" userId="0e296c77-7b63-4ef3-b49a-a49ee0493289" providerId="ADAL" clId="{66242902-FEB5-4211-9B01-1B4F0B2D9E98}" dt="2019-01-31T21:08:08.059" v="183" actId="2696"/>
        <pc:sldMkLst>
          <pc:docMk/>
          <pc:sldMk cId="3608149916" sldId="1246"/>
        </pc:sldMkLst>
        <pc:spChg chg="mod">
          <ac:chgData name="Sivakoumar Arumugam" userId="0e296c77-7b63-4ef3-b49a-a49ee0493289" providerId="ADAL" clId="{66242902-FEB5-4211-9B01-1B4F0B2D9E98}" dt="2019-01-31T20:39:12.776" v="59" actId="108"/>
          <ac:spMkLst>
            <pc:docMk/>
            <pc:sldMk cId="3608149916" sldId="1246"/>
            <ac:spMk id="3" creationId="{00000000-0000-0000-0000-000000000000}"/>
          </ac:spMkLst>
        </pc:spChg>
      </pc:sldChg>
      <pc:sldChg chg="modSp">
        <pc:chgData name="Sivakoumar Arumugam" userId="0e296c77-7b63-4ef3-b49a-a49ee0493289" providerId="ADAL" clId="{66242902-FEB5-4211-9B01-1B4F0B2D9E98}" dt="2019-01-31T21:08:07.693" v="182" actId="20577"/>
        <pc:sldMkLst>
          <pc:docMk/>
          <pc:sldMk cId="2177989567" sldId="1247"/>
        </pc:sldMkLst>
        <pc:spChg chg="mod">
          <ac:chgData name="Sivakoumar Arumugam" userId="0e296c77-7b63-4ef3-b49a-a49ee0493289" providerId="ADAL" clId="{66242902-FEB5-4211-9B01-1B4F0B2D9E98}" dt="2019-01-31T21:08:07.693" v="182" actId="20577"/>
          <ac:spMkLst>
            <pc:docMk/>
            <pc:sldMk cId="2177989567" sldId="1247"/>
            <ac:spMk id="3" creationId="{00000000-0000-0000-0000-000000000000}"/>
          </ac:spMkLst>
        </pc:spChg>
        <pc:spChg chg="mod">
          <ac:chgData name="Sivakoumar Arumugam" userId="0e296c77-7b63-4ef3-b49a-a49ee0493289" providerId="ADAL" clId="{66242902-FEB5-4211-9B01-1B4F0B2D9E98}" dt="2019-01-31T20:40:56.604" v="151" actId="20577"/>
          <ac:spMkLst>
            <pc:docMk/>
            <pc:sldMk cId="2177989567" sldId="1247"/>
            <ac:spMk id="30" creationId="{66054BD0-3925-4FFA-A0CA-C5549ADC096C}"/>
          </ac:spMkLst>
        </pc:spChg>
        <pc:spChg chg="mod">
          <ac:chgData name="Sivakoumar Arumugam" userId="0e296c77-7b63-4ef3-b49a-a49ee0493289" providerId="ADAL" clId="{66242902-FEB5-4211-9B01-1B4F0B2D9E98}" dt="2019-01-31T21:08:06.922" v="179" actId="20577"/>
          <ac:spMkLst>
            <pc:docMk/>
            <pc:sldMk cId="2177989567" sldId="1247"/>
            <ac:spMk id="80" creationId="{F7AFBE21-0F26-4003-A70E-AA8E99418010}"/>
          </ac:spMkLst>
        </pc:spChg>
        <pc:spChg chg="mod">
          <ac:chgData name="Sivakoumar Arumugam" userId="0e296c77-7b63-4ef3-b49a-a49ee0493289" providerId="ADAL" clId="{66242902-FEB5-4211-9B01-1B4F0B2D9E98}" dt="2019-01-31T20:40:49.730" v="143" actId="20577"/>
          <ac:spMkLst>
            <pc:docMk/>
            <pc:sldMk cId="2177989567" sldId="1247"/>
            <ac:spMk id="109" creationId="{6C872375-EC30-43EB-81BC-4AF7829DD443}"/>
          </ac:spMkLst>
        </pc:spChg>
      </pc:sldChg>
      <pc:sldChg chg="del">
        <pc:chgData name="Sivakoumar Arumugam" userId="0e296c77-7b63-4ef3-b49a-a49ee0493289" providerId="ADAL" clId="{66242902-FEB5-4211-9B01-1B4F0B2D9E98}" dt="2019-01-31T20:36:32.564" v="0" actId="2696"/>
        <pc:sldMkLst>
          <pc:docMk/>
          <pc:sldMk cId="3037669084" sldId="1248"/>
        </pc:sldMkLst>
      </pc:sldChg>
      <pc:sldMasterChg chg="delSldLayout">
        <pc:chgData name="Sivakoumar Arumugam" userId="0e296c77-7b63-4ef3-b49a-a49ee0493289" providerId="ADAL" clId="{66242902-FEB5-4211-9B01-1B4F0B2D9E98}" dt="2019-02-01T16:59:36.655" v="189" actId="2696"/>
        <pc:sldMasterMkLst>
          <pc:docMk/>
          <pc:sldMasterMk cId="0" sldId="2147483648"/>
        </pc:sldMasterMkLst>
        <pc:sldLayoutChg chg="del">
          <pc:chgData name="Sivakoumar Arumugam" userId="0e296c77-7b63-4ef3-b49a-a49ee0493289" providerId="ADAL" clId="{66242902-FEB5-4211-9B01-1B4F0B2D9E98}" dt="2019-02-01T16:59:36.655" v="189" actId="2696"/>
          <pc:sldLayoutMkLst>
            <pc:docMk/>
            <pc:sldMasterMk cId="0" sldId="2147483648"/>
            <pc:sldLayoutMk cId="457480114" sldId="2147484630"/>
          </pc:sldLayoutMkLst>
        </pc:sldLayoutChg>
      </pc:sldMasterChg>
    </pc:docChg>
  </pc:docChgLst>
  <pc:docChgLst>
    <pc:chgData name="Vijay Pazhaniappan" userId="S::vijay@steerwise.com::fa57a4f3-85e1-4113-8cdc-b8c53340c33d" providerId="AD" clId="Web-{5AD2175A-3FD1-406A-AB15-38D6F095ECFD}"/>
  </pc:docChgLst>
  <pc:docChgLst>
    <pc:chgData name="Sivakoumar Arumugam" userId="0e296c77-7b63-4ef3-b49a-a49ee0493289" providerId="ADAL" clId="{3BE1DC2F-BDD1-4F44-B504-3A7B3308499F}"/>
    <pc:docChg chg="undo redo custSel addSld delSld modSld">
      <pc:chgData name="Sivakoumar Arumugam" userId="0e296c77-7b63-4ef3-b49a-a49ee0493289" providerId="ADAL" clId="{3BE1DC2F-BDD1-4F44-B504-3A7B3308499F}" dt="2018-11-29T19:59:59.282" v="7494" actId="1076"/>
      <pc:docMkLst>
        <pc:docMk/>
      </pc:docMkLst>
      <pc:sldChg chg="modSp">
        <pc:chgData name="Sivakoumar Arumugam" userId="0e296c77-7b63-4ef3-b49a-a49ee0493289" providerId="ADAL" clId="{3BE1DC2F-BDD1-4F44-B504-3A7B3308499F}" dt="2018-11-07T20:18:42.587" v="888" actId="20577"/>
        <pc:sldMkLst>
          <pc:docMk/>
          <pc:sldMk cId="2969512112" sldId="823"/>
        </pc:sldMkLst>
        <pc:spChg chg="mod">
          <ac:chgData name="Sivakoumar Arumugam" userId="0e296c77-7b63-4ef3-b49a-a49ee0493289" providerId="ADAL" clId="{3BE1DC2F-BDD1-4F44-B504-3A7B3308499F}" dt="2018-11-07T20:18:42.587" v="888" actId="20577"/>
          <ac:spMkLst>
            <pc:docMk/>
            <pc:sldMk cId="2969512112" sldId="823"/>
            <ac:spMk id="11" creationId="{00000000-0000-0000-0000-000000000000}"/>
          </ac:spMkLst>
        </pc:spChg>
      </pc:sldChg>
      <pc:sldChg chg="addSp delSp modSp">
        <pc:chgData name="Sivakoumar Arumugam" userId="0e296c77-7b63-4ef3-b49a-a49ee0493289" providerId="ADAL" clId="{3BE1DC2F-BDD1-4F44-B504-3A7B3308499F}" dt="2018-11-16T04:41:15.674" v="6572" actId="1036"/>
        <pc:sldMkLst>
          <pc:docMk/>
          <pc:sldMk cId="4064651973" sldId="1234"/>
        </pc:sldMkLst>
        <pc:spChg chg="del mod">
          <ac:chgData name="Sivakoumar Arumugam" userId="0e296c77-7b63-4ef3-b49a-a49ee0493289" providerId="ADAL" clId="{3BE1DC2F-BDD1-4F44-B504-3A7B3308499F}" dt="2018-11-07T17:24:09.843" v="113" actId="478"/>
          <ac:spMkLst>
            <pc:docMk/>
            <pc:sldMk cId="4064651973" sldId="1234"/>
            <ac:spMk id="2" creationId="{00000000-0000-0000-0000-000000000000}"/>
          </ac:spMkLst>
        </pc:spChg>
        <pc:spChg chg="add mod">
          <ac:chgData name="Sivakoumar Arumugam" userId="0e296c77-7b63-4ef3-b49a-a49ee0493289" providerId="ADAL" clId="{3BE1DC2F-BDD1-4F44-B504-3A7B3308499F}" dt="2018-11-08T18:44:20.728" v="4937" actId="207"/>
          <ac:spMkLst>
            <pc:docMk/>
            <pc:sldMk cId="4064651973" sldId="1234"/>
            <ac:spMk id="2" creationId="{45C3B48E-79B4-4293-A314-ED2907C0F460}"/>
          </ac:spMkLst>
        </pc:spChg>
        <pc:spChg chg="mod">
          <ac:chgData name="Sivakoumar Arumugam" userId="0e296c77-7b63-4ef3-b49a-a49ee0493289" providerId="ADAL" clId="{3BE1DC2F-BDD1-4F44-B504-3A7B3308499F}" dt="2018-11-08T14:37:07.006" v="4533" actId="20577"/>
          <ac:spMkLst>
            <pc:docMk/>
            <pc:sldMk cId="4064651973" sldId="1234"/>
            <ac:spMk id="3" creationId="{00000000-0000-0000-0000-000000000000}"/>
          </ac:spMkLst>
        </pc:spChg>
        <pc:spChg chg="add mod">
          <ac:chgData name="Sivakoumar Arumugam" userId="0e296c77-7b63-4ef3-b49a-a49ee0493289" providerId="ADAL" clId="{3BE1DC2F-BDD1-4F44-B504-3A7B3308499F}" dt="2018-11-07T22:19:52.024" v="1668" actId="20577"/>
          <ac:spMkLst>
            <pc:docMk/>
            <pc:sldMk cId="4064651973" sldId="1234"/>
            <ac:spMk id="4" creationId="{A15C6186-10D4-4D88-A8D4-8997E6DC1D94}"/>
          </ac:spMkLst>
        </pc:spChg>
        <pc:spChg chg="del mod">
          <ac:chgData name="Sivakoumar Arumugam" userId="0e296c77-7b63-4ef3-b49a-a49ee0493289" providerId="ADAL" clId="{3BE1DC2F-BDD1-4F44-B504-3A7B3308499F}" dt="2018-11-07T20:24:58.648" v="892" actId="478"/>
          <ac:spMkLst>
            <pc:docMk/>
            <pc:sldMk cId="4064651973" sldId="1234"/>
            <ac:spMk id="4" creationId="{EEC62E9D-991A-476A-8E9E-D4ADD09FCCCB}"/>
          </ac:spMkLst>
        </pc:spChg>
        <pc:spChg chg="del mod">
          <ac:chgData name="Sivakoumar Arumugam" userId="0e296c77-7b63-4ef3-b49a-a49ee0493289" providerId="ADAL" clId="{3BE1DC2F-BDD1-4F44-B504-3A7B3308499F}" dt="2018-11-07T20:24:58.648" v="892" actId="478"/>
          <ac:spMkLst>
            <pc:docMk/>
            <pc:sldMk cId="4064651973" sldId="1234"/>
            <ac:spMk id="5" creationId="{5922A6C1-8980-437A-A08A-835107795284}"/>
          </ac:spMkLst>
        </pc:spChg>
        <pc:spChg chg="del">
          <ac:chgData name="Sivakoumar Arumugam" userId="0e296c77-7b63-4ef3-b49a-a49ee0493289" providerId="ADAL" clId="{3BE1DC2F-BDD1-4F44-B504-3A7B3308499F}" dt="2018-11-07T17:22:08.635" v="27" actId="478"/>
          <ac:spMkLst>
            <pc:docMk/>
            <pc:sldMk cId="4064651973" sldId="1234"/>
            <ac:spMk id="6" creationId="{9655C480-7C1D-451A-B359-73CD50F71EFE}"/>
          </ac:spMkLst>
        </pc:spChg>
        <pc:spChg chg="add mod">
          <ac:chgData name="Sivakoumar Arumugam" userId="0e296c77-7b63-4ef3-b49a-a49ee0493289" providerId="ADAL" clId="{3BE1DC2F-BDD1-4F44-B504-3A7B3308499F}" dt="2018-11-08T18:43:13.886" v="4933" actId="207"/>
          <ac:spMkLst>
            <pc:docMk/>
            <pc:sldMk cId="4064651973" sldId="1234"/>
            <ac:spMk id="6" creationId="{F2713BA6-3F58-46A9-AE0F-48EEE552B0ED}"/>
          </ac:spMkLst>
        </pc:spChg>
        <pc:spChg chg="del mod">
          <ac:chgData name="Sivakoumar Arumugam" userId="0e296c77-7b63-4ef3-b49a-a49ee0493289" providerId="ADAL" clId="{3BE1DC2F-BDD1-4F44-B504-3A7B3308499F}" dt="2018-11-07T20:24:58.648" v="892" actId="478"/>
          <ac:spMkLst>
            <pc:docMk/>
            <pc:sldMk cId="4064651973" sldId="1234"/>
            <ac:spMk id="7" creationId="{31AF9243-C428-45A9-900F-DC5884608294}"/>
          </ac:spMkLst>
        </pc:spChg>
        <pc:spChg chg="del">
          <ac:chgData name="Sivakoumar Arumugam" userId="0e296c77-7b63-4ef3-b49a-a49ee0493289" providerId="ADAL" clId="{3BE1DC2F-BDD1-4F44-B504-3A7B3308499F}" dt="2018-11-07T17:22:10.396" v="28" actId="478"/>
          <ac:spMkLst>
            <pc:docMk/>
            <pc:sldMk cId="4064651973" sldId="1234"/>
            <ac:spMk id="8" creationId="{41CBF80A-CE1D-4FAA-A702-0395C72B2B87}"/>
          </ac:spMkLst>
        </pc:spChg>
        <pc:spChg chg="add del mod ord">
          <ac:chgData name="Sivakoumar Arumugam" userId="0e296c77-7b63-4ef3-b49a-a49ee0493289" providerId="ADAL" clId="{3BE1DC2F-BDD1-4F44-B504-3A7B3308499F}" dt="2018-11-08T18:47:01.940" v="4943" actId="108"/>
          <ac:spMkLst>
            <pc:docMk/>
            <pc:sldMk cId="4064651973" sldId="1234"/>
            <ac:spMk id="8" creationId="{FEF66DAE-83DD-4528-BF81-00AB85BB4144}"/>
          </ac:spMkLst>
        </pc:spChg>
        <pc:spChg chg="add del mod">
          <ac:chgData name="Sivakoumar Arumugam" userId="0e296c77-7b63-4ef3-b49a-a49ee0493289" providerId="ADAL" clId="{3BE1DC2F-BDD1-4F44-B504-3A7B3308499F}" dt="2018-11-07T20:24:58.648" v="892" actId="478"/>
          <ac:spMkLst>
            <pc:docMk/>
            <pc:sldMk cId="4064651973" sldId="1234"/>
            <ac:spMk id="9" creationId="{2DADA9FE-A631-4EA0-89D5-5CE7660F682C}"/>
          </ac:spMkLst>
        </pc:spChg>
        <pc:spChg chg="del mod">
          <ac:chgData name="Sivakoumar Arumugam" userId="0e296c77-7b63-4ef3-b49a-a49ee0493289" providerId="ADAL" clId="{3BE1DC2F-BDD1-4F44-B504-3A7B3308499F}" dt="2018-11-07T20:24:58.648" v="892" actId="478"/>
          <ac:spMkLst>
            <pc:docMk/>
            <pc:sldMk cId="4064651973" sldId="1234"/>
            <ac:spMk id="11" creationId="{AF0E79CD-5F7E-4B83-9469-0698D99E842A}"/>
          </ac:spMkLst>
        </pc:spChg>
        <pc:spChg chg="del">
          <ac:chgData name="Sivakoumar Arumugam" userId="0e296c77-7b63-4ef3-b49a-a49ee0493289" providerId="ADAL" clId="{3BE1DC2F-BDD1-4F44-B504-3A7B3308499F}" dt="2018-11-07T17:22:48.139" v="37" actId="478"/>
          <ac:spMkLst>
            <pc:docMk/>
            <pc:sldMk cId="4064651973" sldId="1234"/>
            <ac:spMk id="15" creationId="{E3F68698-3F5D-466C-8495-8266959CD48B}"/>
          </ac:spMkLst>
        </pc:spChg>
        <pc:spChg chg="add mod">
          <ac:chgData name="Sivakoumar Arumugam" userId="0e296c77-7b63-4ef3-b49a-a49ee0493289" providerId="ADAL" clId="{3BE1DC2F-BDD1-4F44-B504-3A7B3308499F}" dt="2018-11-08T18:01:11.426" v="4913" actId="20577"/>
          <ac:spMkLst>
            <pc:docMk/>
            <pc:sldMk cId="4064651973" sldId="1234"/>
            <ac:spMk id="22" creationId="{6F4CE723-94DF-416B-9ECC-E9B6194F7AF5}"/>
          </ac:spMkLst>
        </pc:spChg>
        <pc:spChg chg="del mod">
          <ac:chgData name="Sivakoumar Arumugam" userId="0e296c77-7b63-4ef3-b49a-a49ee0493289" providerId="ADAL" clId="{3BE1DC2F-BDD1-4F44-B504-3A7B3308499F}" dt="2018-11-07T20:24:58.648" v="892" actId="478"/>
          <ac:spMkLst>
            <pc:docMk/>
            <pc:sldMk cId="4064651973" sldId="1234"/>
            <ac:spMk id="22" creationId="{DB24BC48-DBB4-4C35-8B18-2211F6818CCA}"/>
          </ac:spMkLst>
        </pc:spChg>
        <pc:spChg chg="add mod">
          <ac:chgData name="Sivakoumar Arumugam" userId="0e296c77-7b63-4ef3-b49a-a49ee0493289" providerId="ADAL" clId="{3BE1DC2F-BDD1-4F44-B504-3A7B3308499F}" dt="2018-11-08T18:01:00.906" v="4909" actId="20577"/>
          <ac:spMkLst>
            <pc:docMk/>
            <pc:sldMk cId="4064651973" sldId="1234"/>
            <ac:spMk id="23" creationId="{265B1BC2-9C17-42D4-8A2B-AC4F2D66A691}"/>
          </ac:spMkLst>
        </pc:spChg>
        <pc:spChg chg="del mod">
          <ac:chgData name="Sivakoumar Arumugam" userId="0e296c77-7b63-4ef3-b49a-a49ee0493289" providerId="ADAL" clId="{3BE1DC2F-BDD1-4F44-B504-3A7B3308499F}" dt="2018-11-07T20:24:58.648" v="892" actId="478"/>
          <ac:spMkLst>
            <pc:docMk/>
            <pc:sldMk cId="4064651973" sldId="1234"/>
            <ac:spMk id="23" creationId="{C0398FB2-C97F-4A88-8AD9-845E2D39F5F5}"/>
          </ac:spMkLst>
        </pc:spChg>
        <pc:spChg chg="del mod">
          <ac:chgData name="Sivakoumar Arumugam" userId="0e296c77-7b63-4ef3-b49a-a49ee0493289" providerId="ADAL" clId="{3BE1DC2F-BDD1-4F44-B504-3A7B3308499F}" dt="2018-11-07T20:24:58.648" v="892" actId="478"/>
          <ac:spMkLst>
            <pc:docMk/>
            <pc:sldMk cId="4064651973" sldId="1234"/>
            <ac:spMk id="24" creationId="{2AE1D0D4-5FA0-472D-996D-ED25845EDB72}"/>
          </ac:spMkLst>
        </pc:spChg>
        <pc:spChg chg="add mod">
          <ac:chgData name="Sivakoumar Arumugam" userId="0e296c77-7b63-4ef3-b49a-a49ee0493289" providerId="ADAL" clId="{3BE1DC2F-BDD1-4F44-B504-3A7B3308499F}" dt="2018-11-08T18:01:07.830" v="4911" actId="20577"/>
          <ac:spMkLst>
            <pc:docMk/>
            <pc:sldMk cId="4064651973" sldId="1234"/>
            <ac:spMk id="24" creationId="{F9714775-7742-4753-BA8C-3FA223B37CA5}"/>
          </ac:spMkLst>
        </pc:spChg>
        <pc:spChg chg="add mod">
          <ac:chgData name="Sivakoumar Arumugam" userId="0e296c77-7b63-4ef3-b49a-a49ee0493289" providerId="ADAL" clId="{3BE1DC2F-BDD1-4F44-B504-3A7B3308499F}" dt="2018-11-07T22:14:39.604" v="1663" actId="1035"/>
          <ac:spMkLst>
            <pc:docMk/>
            <pc:sldMk cId="4064651973" sldId="1234"/>
            <ac:spMk id="25" creationId="{22BB44B7-4BA2-4BC4-B6EE-025DD2F01394}"/>
          </ac:spMkLst>
        </pc:spChg>
        <pc:spChg chg="del mod">
          <ac:chgData name="Sivakoumar Arumugam" userId="0e296c77-7b63-4ef3-b49a-a49ee0493289" providerId="ADAL" clId="{3BE1DC2F-BDD1-4F44-B504-3A7B3308499F}" dt="2018-11-07T20:24:58.648" v="892" actId="478"/>
          <ac:spMkLst>
            <pc:docMk/>
            <pc:sldMk cId="4064651973" sldId="1234"/>
            <ac:spMk id="25" creationId="{54856176-3577-4F36-B927-1DCA72F418F6}"/>
          </ac:spMkLst>
        </pc:spChg>
        <pc:spChg chg="add mod">
          <ac:chgData name="Sivakoumar Arumugam" userId="0e296c77-7b63-4ef3-b49a-a49ee0493289" providerId="ADAL" clId="{3BE1DC2F-BDD1-4F44-B504-3A7B3308499F}" dt="2018-11-08T17:58:37.503" v="4886" actId="20577"/>
          <ac:spMkLst>
            <pc:docMk/>
            <pc:sldMk cId="4064651973" sldId="1234"/>
            <ac:spMk id="26" creationId="{B1007224-515D-4F55-ABAB-8095A11AD5E7}"/>
          </ac:spMkLst>
        </pc:spChg>
        <pc:spChg chg="del mod">
          <ac:chgData name="Sivakoumar Arumugam" userId="0e296c77-7b63-4ef3-b49a-a49ee0493289" providerId="ADAL" clId="{3BE1DC2F-BDD1-4F44-B504-3A7B3308499F}" dt="2018-11-07T18:18:50.599" v="736" actId="478"/>
          <ac:spMkLst>
            <pc:docMk/>
            <pc:sldMk cId="4064651973" sldId="1234"/>
            <ac:spMk id="28" creationId="{2EF38930-8990-4BE9-B02F-831ACE468B07}"/>
          </ac:spMkLst>
        </pc:spChg>
        <pc:spChg chg="add mod">
          <ac:chgData name="Sivakoumar Arumugam" userId="0e296c77-7b63-4ef3-b49a-a49ee0493289" providerId="ADAL" clId="{3BE1DC2F-BDD1-4F44-B504-3A7B3308499F}" dt="2018-11-08T15:50:53.990" v="4715" actId="207"/>
          <ac:spMkLst>
            <pc:docMk/>
            <pc:sldMk cId="4064651973" sldId="1234"/>
            <ac:spMk id="29" creationId="{F37E71A0-B0BF-4269-BD05-5EE6D425B8FF}"/>
          </ac:spMkLst>
        </pc:spChg>
        <pc:spChg chg="add mod">
          <ac:chgData name="Sivakoumar Arumugam" userId="0e296c77-7b63-4ef3-b49a-a49ee0493289" providerId="ADAL" clId="{3BE1DC2F-BDD1-4F44-B504-3A7B3308499F}" dt="2018-11-08T18:43:26.103" v="4934" actId="207"/>
          <ac:spMkLst>
            <pc:docMk/>
            <pc:sldMk cId="4064651973" sldId="1234"/>
            <ac:spMk id="30" creationId="{1F7CF03F-9D5B-49A7-A4CD-03F301A02FD6}"/>
          </ac:spMkLst>
        </pc:spChg>
        <pc:spChg chg="add mod">
          <ac:chgData name="Sivakoumar Arumugam" userId="0e296c77-7b63-4ef3-b49a-a49ee0493289" providerId="ADAL" clId="{3BE1DC2F-BDD1-4F44-B504-3A7B3308499F}" dt="2018-11-08T15:38:29.805" v="4714" actId="207"/>
          <ac:spMkLst>
            <pc:docMk/>
            <pc:sldMk cId="4064651973" sldId="1234"/>
            <ac:spMk id="31" creationId="{C15E199D-ABC7-4B7F-9B15-D9B746876E68}"/>
          </ac:spMkLst>
        </pc:spChg>
        <pc:spChg chg="add mod">
          <ac:chgData name="Sivakoumar Arumugam" userId="0e296c77-7b63-4ef3-b49a-a49ee0493289" providerId="ADAL" clId="{3BE1DC2F-BDD1-4F44-B504-3A7B3308499F}" dt="2018-11-07T22:14:39.604" v="1663" actId="1035"/>
          <ac:spMkLst>
            <pc:docMk/>
            <pc:sldMk cId="4064651973" sldId="1234"/>
            <ac:spMk id="32" creationId="{5E4F34E8-E15A-44D0-8728-4622C5C54F0F}"/>
          </ac:spMkLst>
        </pc:spChg>
        <pc:spChg chg="add mod">
          <ac:chgData name="Sivakoumar Arumugam" userId="0e296c77-7b63-4ef3-b49a-a49ee0493289" providerId="ADAL" clId="{3BE1DC2F-BDD1-4F44-B504-3A7B3308499F}" dt="2018-11-08T18:45:25.674" v="4942" actId="1038"/>
          <ac:spMkLst>
            <pc:docMk/>
            <pc:sldMk cId="4064651973" sldId="1234"/>
            <ac:spMk id="34" creationId="{1398C19E-9CB2-4C39-B780-7F70FCCF4A12}"/>
          </ac:spMkLst>
        </pc:spChg>
        <pc:spChg chg="add mod">
          <ac:chgData name="Sivakoumar Arumugam" userId="0e296c77-7b63-4ef3-b49a-a49ee0493289" providerId="ADAL" clId="{3BE1DC2F-BDD1-4F44-B504-3A7B3308499F}" dt="2018-11-08T18:43:35.902" v="4935" actId="207"/>
          <ac:spMkLst>
            <pc:docMk/>
            <pc:sldMk cId="4064651973" sldId="1234"/>
            <ac:spMk id="35" creationId="{822CD005-F45C-4270-8A4E-AC370F85A4A7}"/>
          </ac:spMkLst>
        </pc:spChg>
        <pc:spChg chg="add mod">
          <ac:chgData name="Sivakoumar Arumugam" userId="0e296c77-7b63-4ef3-b49a-a49ee0493289" providerId="ADAL" clId="{3BE1DC2F-BDD1-4F44-B504-3A7B3308499F}" dt="2018-11-08T18:44:08.104" v="4936" actId="207"/>
          <ac:spMkLst>
            <pc:docMk/>
            <pc:sldMk cId="4064651973" sldId="1234"/>
            <ac:spMk id="36" creationId="{69F49EE3-9701-4290-8446-8BE55958C2AA}"/>
          </ac:spMkLst>
        </pc:spChg>
        <pc:spChg chg="add mod">
          <ac:chgData name="Sivakoumar Arumugam" userId="0e296c77-7b63-4ef3-b49a-a49ee0493289" providerId="ADAL" clId="{3BE1DC2F-BDD1-4F44-B504-3A7B3308499F}" dt="2018-11-08T18:45:04.181" v="4941" actId="207"/>
          <ac:spMkLst>
            <pc:docMk/>
            <pc:sldMk cId="4064651973" sldId="1234"/>
            <ac:spMk id="37" creationId="{F72F552D-5641-4CCB-B8BA-0744676BE271}"/>
          </ac:spMkLst>
        </pc:spChg>
        <pc:spChg chg="del mod">
          <ac:chgData name="Sivakoumar Arumugam" userId="0e296c77-7b63-4ef3-b49a-a49ee0493289" providerId="ADAL" clId="{3BE1DC2F-BDD1-4F44-B504-3A7B3308499F}" dt="2018-11-07T17:21:08.683" v="8" actId="478"/>
          <ac:spMkLst>
            <pc:docMk/>
            <pc:sldMk cId="4064651973" sldId="1234"/>
            <ac:spMk id="39" creationId="{308A8886-15B3-46D5-9B00-BB6E5B4F22B6}"/>
          </ac:spMkLst>
        </pc:spChg>
        <pc:spChg chg="add del mod ord">
          <ac:chgData name="Sivakoumar Arumugam" userId="0e296c77-7b63-4ef3-b49a-a49ee0493289" providerId="ADAL" clId="{3BE1DC2F-BDD1-4F44-B504-3A7B3308499F}" dt="2018-11-07T20:52:27.076" v="1216" actId="478"/>
          <ac:spMkLst>
            <pc:docMk/>
            <pc:sldMk cId="4064651973" sldId="1234"/>
            <ac:spMk id="39" creationId="{9233A615-DCBC-4A63-B033-60283361A279}"/>
          </ac:spMkLst>
        </pc:spChg>
        <pc:spChg chg="add del mod ord">
          <ac:chgData name="Sivakoumar Arumugam" userId="0e296c77-7b63-4ef3-b49a-a49ee0493289" providerId="ADAL" clId="{3BE1DC2F-BDD1-4F44-B504-3A7B3308499F}" dt="2018-11-07T20:52:26.539" v="1215" actId="478"/>
          <ac:spMkLst>
            <pc:docMk/>
            <pc:sldMk cId="4064651973" sldId="1234"/>
            <ac:spMk id="40" creationId="{6C62C430-04FD-4A54-94D4-84E78E4A6C85}"/>
          </ac:spMkLst>
        </pc:spChg>
        <pc:spChg chg="add del mod ord">
          <ac:chgData name="Sivakoumar Arumugam" userId="0e296c77-7b63-4ef3-b49a-a49ee0493289" providerId="ADAL" clId="{3BE1DC2F-BDD1-4F44-B504-3A7B3308499F}" dt="2018-11-07T20:52:25.955" v="1214" actId="478"/>
          <ac:spMkLst>
            <pc:docMk/>
            <pc:sldMk cId="4064651973" sldId="1234"/>
            <ac:spMk id="41" creationId="{4B86B014-82F3-4B14-AF8D-3869AF0B756C}"/>
          </ac:spMkLst>
        </pc:spChg>
        <pc:spChg chg="add del mod ord">
          <ac:chgData name="Sivakoumar Arumugam" userId="0e296c77-7b63-4ef3-b49a-a49ee0493289" providerId="ADAL" clId="{3BE1DC2F-BDD1-4F44-B504-3A7B3308499F}" dt="2018-11-07T20:52:25.184" v="1213" actId="478"/>
          <ac:spMkLst>
            <pc:docMk/>
            <pc:sldMk cId="4064651973" sldId="1234"/>
            <ac:spMk id="42" creationId="{B147449A-EFA6-4919-BCC0-030A492E56AA}"/>
          </ac:spMkLst>
        </pc:spChg>
        <pc:spChg chg="del mod">
          <ac:chgData name="Sivakoumar Arumugam" userId="0e296c77-7b63-4ef3-b49a-a49ee0493289" providerId="ADAL" clId="{3BE1DC2F-BDD1-4F44-B504-3A7B3308499F}" dt="2018-11-07T20:24:58.648" v="892" actId="478"/>
          <ac:spMkLst>
            <pc:docMk/>
            <pc:sldMk cId="4064651973" sldId="1234"/>
            <ac:spMk id="43" creationId="{6064C04D-CD92-4936-89E6-8D833CA25940}"/>
          </ac:spMkLst>
        </pc:spChg>
        <pc:spChg chg="add mod">
          <ac:chgData name="Sivakoumar Arumugam" userId="0e296c77-7b63-4ef3-b49a-a49ee0493289" providerId="ADAL" clId="{3BE1DC2F-BDD1-4F44-B504-3A7B3308499F}" dt="2018-11-08T18:44:34.158" v="4938" actId="207"/>
          <ac:spMkLst>
            <pc:docMk/>
            <pc:sldMk cId="4064651973" sldId="1234"/>
            <ac:spMk id="44" creationId="{B0294363-DD31-4B8F-BE6D-D3BDF1E2798B}"/>
          </ac:spMkLst>
        </pc:spChg>
        <pc:spChg chg="add del mod">
          <ac:chgData name="Sivakoumar Arumugam" userId="0e296c77-7b63-4ef3-b49a-a49ee0493289" providerId="ADAL" clId="{3BE1DC2F-BDD1-4F44-B504-3A7B3308499F}" dt="2018-11-07T20:56:22.348" v="1258" actId="478"/>
          <ac:spMkLst>
            <pc:docMk/>
            <pc:sldMk cId="4064651973" sldId="1234"/>
            <ac:spMk id="45" creationId="{B4D2D996-1AD5-457E-BDE1-20B6EDC9B733}"/>
          </ac:spMkLst>
        </pc:spChg>
        <pc:spChg chg="add del mod ord">
          <ac:chgData name="Sivakoumar Arumugam" userId="0e296c77-7b63-4ef3-b49a-a49ee0493289" providerId="ADAL" clId="{3BE1DC2F-BDD1-4F44-B504-3A7B3308499F}" dt="2018-11-07T20:56:14.528" v="1256"/>
          <ac:spMkLst>
            <pc:docMk/>
            <pc:sldMk cId="4064651973" sldId="1234"/>
            <ac:spMk id="46" creationId="{40351821-38BB-4EF7-8C42-D0DEAECA0C10}"/>
          </ac:spMkLst>
        </pc:spChg>
        <pc:spChg chg="del mod">
          <ac:chgData name="Sivakoumar Arumugam" userId="0e296c77-7b63-4ef3-b49a-a49ee0493289" providerId="ADAL" clId="{3BE1DC2F-BDD1-4F44-B504-3A7B3308499F}" dt="2018-11-07T17:25:49.893" v="137" actId="478"/>
          <ac:spMkLst>
            <pc:docMk/>
            <pc:sldMk cId="4064651973" sldId="1234"/>
            <ac:spMk id="47" creationId="{74211F1D-311F-4123-B649-076698DF3B84}"/>
          </ac:spMkLst>
        </pc:spChg>
        <pc:spChg chg="add del mod ord">
          <ac:chgData name="Sivakoumar Arumugam" userId="0e296c77-7b63-4ef3-b49a-a49ee0493289" providerId="ADAL" clId="{3BE1DC2F-BDD1-4F44-B504-3A7B3308499F}" dt="2018-11-07T20:56:13.889" v="1254"/>
          <ac:spMkLst>
            <pc:docMk/>
            <pc:sldMk cId="4064651973" sldId="1234"/>
            <ac:spMk id="47" creationId="{D5A4C9CC-B57B-4B78-B4FE-67238FB93FE0}"/>
          </ac:spMkLst>
        </pc:spChg>
        <pc:spChg chg="add del mod ord">
          <ac:chgData name="Sivakoumar Arumugam" userId="0e296c77-7b63-4ef3-b49a-a49ee0493289" providerId="ADAL" clId="{3BE1DC2F-BDD1-4F44-B504-3A7B3308499F}" dt="2018-11-07T20:56:13.044" v="1252"/>
          <ac:spMkLst>
            <pc:docMk/>
            <pc:sldMk cId="4064651973" sldId="1234"/>
            <ac:spMk id="48" creationId="{729A2693-AD64-4419-8C65-E926CB702B32}"/>
          </ac:spMkLst>
        </pc:spChg>
        <pc:spChg chg="add mod ord">
          <ac:chgData name="Sivakoumar Arumugam" userId="0e296c77-7b63-4ef3-b49a-a49ee0493289" providerId="ADAL" clId="{3BE1DC2F-BDD1-4F44-B504-3A7B3308499F}" dt="2018-11-07T20:56:12.407" v="1250" actId="571"/>
          <ac:spMkLst>
            <pc:docMk/>
            <pc:sldMk cId="4064651973" sldId="1234"/>
            <ac:spMk id="49" creationId="{92CBA014-C79E-445F-92B1-FC9246CE168F}"/>
          </ac:spMkLst>
        </pc:spChg>
        <pc:spChg chg="add mod ord">
          <ac:chgData name="Sivakoumar Arumugam" userId="0e296c77-7b63-4ef3-b49a-a49ee0493289" providerId="ADAL" clId="{3BE1DC2F-BDD1-4F44-B504-3A7B3308499F}" dt="2018-11-07T20:56:12.407" v="1250" actId="571"/>
          <ac:spMkLst>
            <pc:docMk/>
            <pc:sldMk cId="4064651973" sldId="1234"/>
            <ac:spMk id="50" creationId="{E92B0DDA-ABC8-4F77-83E7-274691E9696B}"/>
          </ac:spMkLst>
        </pc:spChg>
        <pc:spChg chg="add del mod ord">
          <ac:chgData name="Sivakoumar Arumugam" userId="0e296c77-7b63-4ef3-b49a-a49ee0493289" providerId="ADAL" clId="{3BE1DC2F-BDD1-4F44-B504-3A7B3308499F}" dt="2018-11-07T20:56:12.407" v="1250" actId="571"/>
          <ac:spMkLst>
            <pc:docMk/>
            <pc:sldMk cId="4064651973" sldId="1234"/>
            <ac:spMk id="51" creationId="{FEEC3293-33C1-4255-9027-233695729EC5}"/>
          </ac:spMkLst>
        </pc:spChg>
        <pc:spChg chg="del">
          <ac:chgData name="Sivakoumar Arumugam" userId="0e296c77-7b63-4ef3-b49a-a49ee0493289" providerId="ADAL" clId="{3BE1DC2F-BDD1-4F44-B504-3A7B3308499F}" dt="2018-11-07T17:21:22.366" v="12" actId="478"/>
          <ac:spMkLst>
            <pc:docMk/>
            <pc:sldMk cId="4064651973" sldId="1234"/>
            <ac:spMk id="52" creationId="{3B22D179-03A9-4F93-A368-7379C06E0500}"/>
          </ac:spMkLst>
        </pc:spChg>
        <pc:spChg chg="add mod ord">
          <ac:chgData name="Sivakoumar Arumugam" userId="0e296c77-7b63-4ef3-b49a-a49ee0493289" providerId="ADAL" clId="{3BE1DC2F-BDD1-4F44-B504-3A7B3308499F}" dt="2018-11-08T18:47:08.472" v="4944" actId="108"/>
          <ac:spMkLst>
            <pc:docMk/>
            <pc:sldMk cId="4064651973" sldId="1234"/>
            <ac:spMk id="52" creationId="{F7F7C02A-442E-4523-85A9-53B23D7865C7}"/>
          </ac:spMkLst>
        </pc:spChg>
        <pc:spChg chg="add mod ord">
          <ac:chgData name="Sivakoumar Arumugam" userId="0e296c77-7b63-4ef3-b49a-a49ee0493289" providerId="ADAL" clId="{3BE1DC2F-BDD1-4F44-B504-3A7B3308499F}" dt="2018-11-08T18:47:11.355" v="4945" actId="108"/>
          <ac:spMkLst>
            <pc:docMk/>
            <pc:sldMk cId="4064651973" sldId="1234"/>
            <ac:spMk id="53" creationId="{07B1B2C1-036D-44E5-AE43-814EA7F8AD94}"/>
          </ac:spMkLst>
        </pc:spChg>
        <pc:spChg chg="del">
          <ac:chgData name="Sivakoumar Arumugam" userId="0e296c77-7b63-4ef3-b49a-a49ee0493289" providerId="ADAL" clId="{3BE1DC2F-BDD1-4F44-B504-3A7B3308499F}" dt="2018-11-07T17:21:19.577" v="11" actId="478"/>
          <ac:spMkLst>
            <pc:docMk/>
            <pc:sldMk cId="4064651973" sldId="1234"/>
            <ac:spMk id="53" creationId="{26028AA9-2A74-44DC-B93C-AAE89DD7A969}"/>
          </ac:spMkLst>
        </pc:spChg>
        <pc:spChg chg="add mod ord">
          <ac:chgData name="Sivakoumar Arumugam" userId="0e296c77-7b63-4ef3-b49a-a49ee0493289" providerId="ADAL" clId="{3BE1DC2F-BDD1-4F44-B504-3A7B3308499F}" dt="2018-11-08T18:47:21.365" v="4948" actId="108"/>
          <ac:spMkLst>
            <pc:docMk/>
            <pc:sldMk cId="4064651973" sldId="1234"/>
            <ac:spMk id="54" creationId="{0D3D0645-16D5-4636-9155-5C6FFF1EE7FC}"/>
          </ac:spMkLst>
        </pc:spChg>
        <pc:spChg chg="del">
          <ac:chgData name="Sivakoumar Arumugam" userId="0e296c77-7b63-4ef3-b49a-a49ee0493289" providerId="ADAL" clId="{3BE1DC2F-BDD1-4F44-B504-3A7B3308499F}" dt="2018-11-07T17:22:05.801" v="26" actId="478"/>
          <ac:spMkLst>
            <pc:docMk/>
            <pc:sldMk cId="4064651973" sldId="1234"/>
            <ac:spMk id="54" creationId="{87097BF6-0F1C-4CB4-A27E-DFD691364715}"/>
          </ac:spMkLst>
        </pc:spChg>
        <pc:spChg chg="add mod ord">
          <ac:chgData name="Sivakoumar Arumugam" userId="0e296c77-7b63-4ef3-b49a-a49ee0493289" providerId="ADAL" clId="{3BE1DC2F-BDD1-4F44-B504-3A7B3308499F}" dt="2018-11-08T18:47:18.690" v="4947" actId="108"/>
          <ac:spMkLst>
            <pc:docMk/>
            <pc:sldMk cId="4064651973" sldId="1234"/>
            <ac:spMk id="55" creationId="{13FC20E3-C1CA-4707-A740-8B3066F7F51E}"/>
          </ac:spMkLst>
        </pc:spChg>
        <pc:spChg chg="del">
          <ac:chgData name="Sivakoumar Arumugam" userId="0e296c77-7b63-4ef3-b49a-a49ee0493289" providerId="ADAL" clId="{3BE1DC2F-BDD1-4F44-B504-3A7B3308499F}" dt="2018-11-07T17:21:30.469" v="15" actId="478"/>
          <ac:spMkLst>
            <pc:docMk/>
            <pc:sldMk cId="4064651973" sldId="1234"/>
            <ac:spMk id="55" creationId="{E4ED800A-4814-4B99-BF65-35D26CCFC43E}"/>
          </ac:spMkLst>
        </pc:spChg>
        <pc:spChg chg="add mod ord">
          <ac:chgData name="Sivakoumar Arumugam" userId="0e296c77-7b63-4ef3-b49a-a49ee0493289" providerId="ADAL" clId="{3BE1DC2F-BDD1-4F44-B504-3A7B3308499F}" dt="2018-11-16T04:41:15.674" v="6572" actId="1036"/>
          <ac:spMkLst>
            <pc:docMk/>
            <pc:sldMk cId="4064651973" sldId="1234"/>
            <ac:spMk id="56" creationId="{28294B11-B67E-4074-AB44-F0EBD98C6E28}"/>
          </ac:spMkLst>
        </pc:spChg>
        <pc:spChg chg="del">
          <ac:chgData name="Sivakoumar Arumugam" userId="0e296c77-7b63-4ef3-b49a-a49ee0493289" providerId="ADAL" clId="{3BE1DC2F-BDD1-4F44-B504-3A7B3308499F}" dt="2018-11-07T17:22:02.272" v="24" actId="478"/>
          <ac:spMkLst>
            <pc:docMk/>
            <pc:sldMk cId="4064651973" sldId="1234"/>
            <ac:spMk id="56" creationId="{B34CDA73-DFB3-4612-8799-698BB86F69C7}"/>
          </ac:spMkLst>
        </pc:spChg>
        <pc:spChg chg="add mod ord">
          <ac:chgData name="Sivakoumar Arumugam" userId="0e296c77-7b63-4ef3-b49a-a49ee0493289" providerId="ADAL" clId="{3BE1DC2F-BDD1-4F44-B504-3A7B3308499F}" dt="2018-11-08T18:44:56.113" v="4940" actId="207"/>
          <ac:spMkLst>
            <pc:docMk/>
            <pc:sldMk cId="4064651973" sldId="1234"/>
            <ac:spMk id="57" creationId="{BF791463-35F2-4564-B4B3-4FB333EE34E2}"/>
          </ac:spMkLst>
        </pc:spChg>
        <pc:spChg chg="del">
          <ac:chgData name="Sivakoumar Arumugam" userId="0e296c77-7b63-4ef3-b49a-a49ee0493289" providerId="ADAL" clId="{3BE1DC2F-BDD1-4F44-B504-3A7B3308499F}" dt="2018-11-07T17:21:45.609" v="20" actId="478"/>
          <ac:spMkLst>
            <pc:docMk/>
            <pc:sldMk cId="4064651973" sldId="1234"/>
            <ac:spMk id="57" creationId="{F8CC55DA-C78C-4434-ACB2-A917355E54E1}"/>
          </ac:spMkLst>
        </pc:spChg>
        <pc:spChg chg="del mod">
          <ac:chgData name="Sivakoumar Arumugam" userId="0e296c77-7b63-4ef3-b49a-a49ee0493289" providerId="ADAL" clId="{3BE1DC2F-BDD1-4F44-B504-3A7B3308499F}" dt="2018-11-07T20:24:58.648" v="892" actId="478"/>
          <ac:spMkLst>
            <pc:docMk/>
            <pc:sldMk cId="4064651973" sldId="1234"/>
            <ac:spMk id="58" creationId="{985648F3-9838-430D-A49D-227A48439035}"/>
          </ac:spMkLst>
        </pc:spChg>
        <pc:spChg chg="del">
          <ac:chgData name="Sivakoumar Arumugam" userId="0e296c77-7b63-4ef3-b49a-a49ee0493289" providerId="ADAL" clId="{3BE1DC2F-BDD1-4F44-B504-3A7B3308499F}" dt="2018-11-07T17:22:21.983" v="32" actId="478"/>
          <ac:spMkLst>
            <pc:docMk/>
            <pc:sldMk cId="4064651973" sldId="1234"/>
            <ac:spMk id="59" creationId="{87050A74-37EB-4D2D-87A9-2A513B72F68D}"/>
          </ac:spMkLst>
        </pc:spChg>
        <pc:spChg chg="add del">
          <ac:chgData name="Sivakoumar Arumugam" userId="0e296c77-7b63-4ef3-b49a-a49ee0493289" providerId="ADAL" clId="{3BE1DC2F-BDD1-4F44-B504-3A7B3308499F}" dt="2018-11-07T20:24:58.648" v="892" actId="478"/>
          <ac:spMkLst>
            <pc:docMk/>
            <pc:sldMk cId="4064651973" sldId="1234"/>
            <ac:spMk id="60" creationId="{22EECE6D-CE48-489F-B55B-B7B12C023D4C}"/>
          </ac:spMkLst>
        </pc:spChg>
        <pc:spChg chg="add del mod">
          <ac:chgData name="Sivakoumar Arumugam" userId="0e296c77-7b63-4ef3-b49a-a49ee0493289" providerId="ADAL" clId="{3BE1DC2F-BDD1-4F44-B504-3A7B3308499F}" dt="2018-11-07T18:18:50.599" v="736" actId="478"/>
          <ac:spMkLst>
            <pc:docMk/>
            <pc:sldMk cId="4064651973" sldId="1234"/>
            <ac:spMk id="61" creationId="{6DAE7C79-7A76-4117-8A72-3A8F04C0CAB6}"/>
          </ac:spMkLst>
        </pc:spChg>
        <pc:spChg chg="add del mod">
          <ac:chgData name="Sivakoumar Arumugam" userId="0e296c77-7b63-4ef3-b49a-a49ee0493289" providerId="ADAL" clId="{3BE1DC2F-BDD1-4F44-B504-3A7B3308499F}" dt="2018-11-07T18:18:50.599" v="736" actId="478"/>
          <ac:spMkLst>
            <pc:docMk/>
            <pc:sldMk cId="4064651973" sldId="1234"/>
            <ac:spMk id="63" creationId="{1B1BFC49-DF9D-4DFA-868D-07F468047384}"/>
          </ac:spMkLst>
        </pc:spChg>
        <pc:spChg chg="add del mod">
          <ac:chgData name="Sivakoumar Arumugam" userId="0e296c77-7b63-4ef3-b49a-a49ee0493289" providerId="ADAL" clId="{3BE1DC2F-BDD1-4F44-B504-3A7B3308499F}" dt="2018-11-07T20:24:58.648" v="892" actId="478"/>
          <ac:spMkLst>
            <pc:docMk/>
            <pc:sldMk cId="4064651973" sldId="1234"/>
            <ac:spMk id="64" creationId="{B98B4BC1-A3E8-4675-B71D-4FDE81BE9124}"/>
          </ac:spMkLst>
        </pc:spChg>
        <pc:spChg chg="add del mod">
          <ac:chgData name="Sivakoumar Arumugam" userId="0e296c77-7b63-4ef3-b49a-a49ee0493289" providerId="ADAL" clId="{3BE1DC2F-BDD1-4F44-B504-3A7B3308499F}" dt="2018-11-07T20:24:58.648" v="892" actId="478"/>
          <ac:spMkLst>
            <pc:docMk/>
            <pc:sldMk cId="4064651973" sldId="1234"/>
            <ac:spMk id="65" creationId="{1039E210-1048-4A16-94C1-CB825EB05F62}"/>
          </ac:spMkLst>
        </pc:spChg>
        <pc:spChg chg="del mod">
          <ac:chgData name="Sivakoumar Arumugam" userId="0e296c77-7b63-4ef3-b49a-a49ee0493289" providerId="ADAL" clId="{3BE1DC2F-BDD1-4F44-B504-3A7B3308499F}" dt="2018-11-07T20:24:58.648" v="892" actId="478"/>
          <ac:spMkLst>
            <pc:docMk/>
            <pc:sldMk cId="4064651973" sldId="1234"/>
            <ac:spMk id="66" creationId="{7191AF11-945B-4C8B-8563-6EF045523A63}"/>
          </ac:spMkLst>
        </pc:spChg>
        <pc:spChg chg="add del mod">
          <ac:chgData name="Sivakoumar Arumugam" userId="0e296c77-7b63-4ef3-b49a-a49ee0493289" providerId="ADAL" clId="{3BE1DC2F-BDD1-4F44-B504-3A7B3308499F}" dt="2018-11-07T17:43:33.317" v="633" actId="478"/>
          <ac:spMkLst>
            <pc:docMk/>
            <pc:sldMk cId="4064651973" sldId="1234"/>
            <ac:spMk id="67" creationId="{6CF208D0-CEE5-4BFA-99B2-6B6C2395E53B}"/>
          </ac:spMkLst>
        </pc:spChg>
        <pc:spChg chg="add del">
          <ac:chgData name="Sivakoumar Arumugam" userId="0e296c77-7b63-4ef3-b49a-a49ee0493289" providerId="ADAL" clId="{3BE1DC2F-BDD1-4F44-B504-3A7B3308499F}" dt="2018-11-07T17:44:05.362" v="635" actId="478"/>
          <ac:spMkLst>
            <pc:docMk/>
            <pc:sldMk cId="4064651973" sldId="1234"/>
            <ac:spMk id="68" creationId="{5394E1C1-644F-43F4-BDD3-A027F3FA84A0}"/>
          </ac:spMkLst>
        </pc:spChg>
        <pc:spChg chg="del">
          <ac:chgData name="Sivakoumar Arumugam" userId="0e296c77-7b63-4ef3-b49a-a49ee0493289" providerId="ADAL" clId="{3BE1DC2F-BDD1-4F44-B504-3A7B3308499F}" dt="2018-11-07T17:22:23.805" v="33" actId="478"/>
          <ac:spMkLst>
            <pc:docMk/>
            <pc:sldMk cId="4064651973" sldId="1234"/>
            <ac:spMk id="69" creationId="{31063CBF-92D4-403F-A83D-CBF0B99FCB85}"/>
          </ac:spMkLst>
        </pc:spChg>
        <pc:spChg chg="add del mod">
          <ac:chgData name="Sivakoumar Arumugam" userId="0e296c77-7b63-4ef3-b49a-a49ee0493289" providerId="ADAL" clId="{3BE1DC2F-BDD1-4F44-B504-3A7B3308499F}" dt="2018-11-07T20:24:58.648" v="892" actId="478"/>
          <ac:spMkLst>
            <pc:docMk/>
            <pc:sldMk cId="4064651973" sldId="1234"/>
            <ac:spMk id="70" creationId="{F8FC1F1E-57DA-4D7E-ACE1-069E0A244290}"/>
          </ac:spMkLst>
        </pc:spChg>
        <pc:spChg chg="add del mod">
          <ac:chgData name="Sivakoumar Arumugam" userId="0e296c77-7b63-4ef3-b49a-a49ee0493289" providerId="ADAL" clId="{3BE1DC2F-BDD1-4F44-B504-3A7B3308499F}" dt="2018-11-07T20:24:58.648" v="892" actId="478"/>
          <ac:spMkLst>
            <pc:docMk/>
            <pc:sldMk cId="4064651973" sldId="1234"/>
            <ac:spMk id="71" creationId="{0B669147-8627-4D88-B86D-933646F434A2}"/>
          </ac:spMkLst>
        </pc:spChg>
        <pc:spChg chg="add del mod">
          <ac:chgData name="Sivakoumar Arumugam" userId="0e296c77-7b63-4ef3-b49a-a49ee0493289" providerId="ADAL" clId="{3BE1DC2F-BDD1-4F44-B504-3A7B3308499F}" dt="2018-11-07T20:24:58.648" v="892" actId="478"/>
          <ac:spMkLst>
            <pc:docMk/>
            <pc:sldMk cId="4064651973" sldId="1234"/>
            <ac:spMk id="72" creationId="{16F77F34-3D69-41EB-A9BD-9741D50714EB}"/>
          </ac:spMkLst>
        </pc:spChg>
        <pc:spChg chg="del mod">
          <ac:chgData name="Sivakoumar Arumugam" userId="0e296c77-7b63-4ef3-b49a-a49ee0493289" providerId="ADAL" clId="{3BE1DC2F-BDD1-4F44-B504-3A7B3308499F}" dt="2018-11-07T17:24:38.584" v="118" actId="478"/>
          <ac:spMkLst>
            <pc:docMk/>
            <pc:sldMk cId="4064651973" sldId="1234"/>
            <ac:spMk id="73" creationId="{661BB9C5-5025-44DA-9568-7D7DE4B7576C}"/>
          </ac:spMkLst>
        </pc:spChg>
        <pc:spChg chg="del">
          <ac:chgData name="Sivakoumar Arumugam" userId="0e296c77-7b63-4ef3-b49a-a49ee0493289" providerId="ADAL" clId="{3BE1DC2F-BDD1-4F44-B504-3A7B3308499F}" dt="2018-11-07T17:21:13.164" v="9" actId="478"/>
          <ac:spMkLst>
            <pc:docMk/>
            <pc:sldMk cId="4064651973" sldId="1234"/>
            <ac:spMk id="79" creationId="{879C3523-2ADC-496C-8BAB-9AF1701D2EB6}"/>
          </ac:spMkLst>
        </pc:spChg>
        <pc:spChg chg="del">
          <ac:chgData name="Sivakoumar Arumugam" userId="0e296c77-7b63-4ef3-b49a-a49ee0493289" providerId="ADAL" clId="{3BE1DC2F-BDD1-4F44-B504-3A7B3308499F}" dt="2018-11-07T17:21:27.850" v="14" actId="478"/>
          <ac:spMkLst>
            <pc:docMk/>
            <pc:sldMk cId="4064651973" sldId="1234"/>
            <ac:spMk id="80" creationId="{97FBC860-1859-4467-B732-FF433DAB2683}"/>
          </ac:spMkLst>
        </pc:spChg>
        <pc:spChg chg="add del mod">
          <ac:chgData name="Sivakoumar Arumugam" userId="0e296c77-7b63-4ef3-b49a-a49ee0493289" providerId="ADAL" clId="{3BE1DC2F-BDD1-4F44-B504-3A7B3308499F}" dt="2018-11-07T20:24:58.648" v="892" actId="478"/>
          <ac:spMkLst>
            <pc:docMk/>
            <pc:sldMk cId="4064651973" sldId="1234"/>
            <ac:spMk id="81" creationId="{77D2009D-CE25-430F-BC39-E330570D767E}"/>
          </ac:spMkLst>
        </pc:spChg>
        <pc:spChg chg="add del mod">
          <ac:chgData name="Sivakoumar Arumugam" userId="0e296c77-7b63-4ef3-b49a-a49ee0493289" providerId="ADAL" clId="{3BE1DC2F-BDD1-4F44-B504-3A7B3308499F}" dt="2018-11-07T20:24:58.648" v="892" actId="478"/>
          <ac:spMkLst>
            <pc:docMk/>
            <pc:sldMk cId="4064651973" sldId="1234"/>
            <ac:spMk id="84" creationId="{F5D9FD34-0CD1-41C7-8FFE-E9856A949CA5}"/>
          </ac:spMkLst>
        </pc:spChg>
        <pc:spChg chg="add del mod">
          <ac:chgData name="Sivakoumar Arumugam" userId="0e296c77-7b63-4ef3-b49a-a49ee0493289" providerId="ADAL" clId="{3BE1DC2F-BDD1-4F44-B504-3A7B3308499F}" dt="2018-11-07T20:24:58.648" v="892" actId="478"/>
          <ac:spMkLst>
            <pc:docMk/>
            <pc:sldMk cId="4064651973" sldId="1234"/>
            <ac:spMk id="85" creationId="{B1EB3C79-CD4A-46A4-A917-E6409C68DA04}"/>
          </ac:spMkLst>
        </pc:spChg>
        <pc:spChg chg="add del mod">
          <ac:chgData name="Sivakoumar Arumugam" userId="0e296c77-7b63-4ef3-b49a-a49ee0493289" providerId="ADAL" clId="{3BE1DC2F-BDD1-4F44-B504-3A7B3308499F}" dt="2018-11-07T20:24:58.648" v="892" actId="478"/>
          <ac:spMkLst>
            <pc:docMk/>
            <pc:sldMk cId="4064651973" sldId="1234"/>
            <ac:spMk id="86" creationId="{763B3627-D46A-4448-8EAE-C6FACC67AC3D}"/>
          </ac:spMkLst>
        </pc:spChg>
        <pc:spChg chg="del">
          <ac:chgData name="Sivakoumar Arumugam" userId="0e296c77-7b63-4ef3-b49a-a49ee0493289" providerId="ADAL" clId="{3BE1DC2F-BDD1-4F44-B504-3A7B3308499F}" dt="2018-11-07T17:21:46.830" v="21" actId="478"/>
          <ac:spMkLst>
            <pc:docMk/>
            <pc:sldMk cId="4064651973" sldId="1234"/>
            <ac:spMk id="92" creationId="{43981DB7-4CB8-4323-B972-19AD66A35897}"/>
          </ac:spMkLst>
        </pc:spChg>
        <pc:spChg chg="del">
          <ac:chgData name="Sivakoumar Arumugam" userId="0e296c77-7b63-4ef3-b49a-a49ee0493289" providerId="ADAL" clId="{3BE1DC2F-BDD1-4F44-B504-3A7B3308499F}" dt="2018-11-07T17:22:03.641" v="25" actId="478"/>
          <ac:spMkLst>
            <pc:docMk/>
            <pc:sldMk cId="4064651973" sldId="1234"/>
            <ac:spMk id="93" creationId="{E3CF336A-AEAC-4093-98EE-94BA83371B00}"/>
          </ac:spMkLst>
        </pc:spChg>
        <pc:spChg chg="del">
          <ac:chgData name="Sivakoumar Arumugam" userId="0e296c77-7b63-4ef3-b49a-a49ee0493289" providerId="ADAL" clId="{3BE1DC2F-BDD1-4F44-B504-3A7B3308499F}" dt="2018-11-07T17:21:42.783" v="18" actId="478"/>
          <ac:spMkLst>
            <pc:docMk/>
            <pc:sldMk cId="4064651973" sldId="1234"/>
            <ac:spMk id="95" creationId="{4EB35D1C-B190-44DD-B2E7-6E928A9C0FAC}"/>
          </ac:spMkLst>
        </pc:spChg>
        <pc:spChg chg="del">
          <ac:chgData name="Sivakoumar Arumugam" userId="0e296c77-7b63-4ef3-b49a-a49ee0493289" providerId="ADAL" clId="{3BE1DC2F-BDD1-4F44-B504-3A7B3308499F}" dt="2018-11-07T17:22:28.746" v="36" actId="478"/>
          <ac:spMkLst>
            <pc:docMk/>
            <pc:sldMk cId="4064651973" sldId="1234"/>
            <ac:spMk id="97" creationId="{7E81085E-FE83-4732-AAE5-083FF9BE3B25}"/>
          </ac:spMkLst>
        </pc:spChg>
        <pc:spChg chg="del">
          <ac:chgData name="Sivakoumar Arumugam" userId="0e296c77-7b63-4ef3-b49a-a49ee0493289" providerId="ADAL" clId="{3BE1DC2F-BDD1-4F44-B504-3A7B3308499F}" dt="2018-11-07T17:29:57.590" v="271" actId="478"/>
          <ac:spMkLst>
            <pc:docMk/>
            <pc:sldMk cId="4064651973" sldId="1234"/>
            <ac:spMk id="105" creationId="{0324BDDC-6117-469C-9E9C-4FB2103638D5}"/>
          </ac:spMkLst>
        </pc:spChg>
        <pc:spChg chg="del">
          <ac:chgData name="Sivakoumar Arumugam" userId="0e296c77-7b63-4ef3-b49a-a49ee0493289" providerId="ADAL" clId="{3BE1DC2F-BDD1-4F44-B504-3A7B3308499F}" dt="2018-11-07T17:29:57.590" v="271" actId="478"/>
          <ac:spMkLst>
            <pc:docMk/>
            <pc:sldMk cId="4064651973" sldId="1234"/>
            <ac:spMk id="106" creationId="{8C6A307A-30F2-4D44-A3ED-B855BCCCFEBF}"/>
          </ac:spMkLst>
        </pc:spChg>
        <pc:spChg chg="del">
          <ac:chgData name="Sivakoumar Arumugam" userId="0e296c77-7b63-4ef3-b49a-a49ee0493289" providerId="ADAL" clId="{3BE1DC2F-BDD1-4F44-B504-3A7B3308499F}" dt="2018-11-07T17:22:18.222" v="31" actId="478"/>
          <ac:spMkLst>
            <pc:docMk/>
            <pc:sldMk cId="4064651973" sldId="1234"/>
            <ac:spMk id="122" creationId="{EEDE2260-E2CD-46BA-B2D1-3FA3E2888E22}"/>
          </ac:spMkLst>
        </pc:spChg>
        <pc:spChg chg="del mod">
          <ac:chgData name="Sivakoumar Arumugam" userId="0e296c77-7b63-4ef3-b49a-a49ee0493289" providerId="ADAL" clId="{3BE1DC2F-BDD1-4F44-B504-3A7B3308499F}" dt="2018-11-07T17:24:58.379" v="126" actId="478"/>
          <ac:spMkLst>
            <pc:docMk/>
            <pc:sldMk cId="4064651973" sldId="1234"/>
            <ac:spMk id="127" creationId="{5B5068F3-EAAC-49DD-B3F5-635AAC066D34}"/>
          </ac:spMkLst>
        </pc:spChg>
        <pc:spChg chg="del mod">
          <ac:chgData name="Sivakoumar Arumugam" userId="0e296c77-7b63-4ef3-b49a-a49ee0493289" providerId="ADAL" clId="{3BE1DC2F-BDD1-4F44-B504-3A7B3308499F}" dt="2018-11-07T20:24:58.648" v="892" actId="478"/>
          <ac:spMkLst>
            <pc:docMk/>
            <pc:sldMk cId="4064651973" sldId="1234"/>
            <ac:spMk id="132" creationId="{40EF2966-6B94-4DDC-AE52-21DA060F6DF0}"/>
          </ac:spMkLst>
        </pc:spChg>
        <pc:spChg chg="del">
          <ac:chgData name="Sivakoumar Arumugam" userId="0e296c77-7b63-4ef3-b49a-a49ee0493289" providerId="ADAL" clId="{3BE1DC2F-BDD1-4F44-B504-3A7B3308499F}" dt="2018-11-07T17:21:16.758" v="10" actId="478"/>
          <ac:spMkLst>
            <pc:docMk/>
            <pc:sldMk cId="4064651973" sldId="1234"/>
            <ac:spMk id="135" creationId="{1E5B9050-1E8A-4BF6-8E45-01881B2C2496}"/>
          </ac:spMkLst>
        </pc:spChg>
        <pc:spChg chg="del">
          <ac:chgData name="Sivakoumar Arumugam" userId="0e296c77-7b63-4ef3-b49a-a49ee0493289" providerId="ADAL" clId="{3BE1DC2F-BDD1-4F44-B504-3A7B3308499F}" dt="2018-11-07T17:21:36.579" v="16" actId="478"/>
          <ac:spMkLst>
            <pc:docMk/>
            <pc:sldMk cId="4064651973" sldId="1234"/>
            <ac:spMk id="136" creationId="{CB466CEF-BE34-4571-BC9C-D3BABB7EC473}"/>
          </ac:spMkLst>
        </pc:spChg>
        <pc:spChg chg="del">
          <ac:chgData name="Sivakoumar Arumugam" userId="0e296c77-7b63-4ef3-b49a-a49ee0493289" providerId="ADAL" clId="{3BE1DC2F-BDD1-4F44-B504-3A7B3308499F}" dt="2018-11-07T17:22:00.358" v="23" actId="478"/>
          <ac:spMkLst>
            <pc:docMk/>
            <pc:sldMk cId="4064651973" sldId="1234"/>
            <ac:spMk id="143" creationId="{9F3B6150-E714-45D9-B6BC-5DD906308CBF}"/>
          </ac:spMkLst>
        </pc:spChg>
        <pc:spChg chg="del">
          <ac:chgData name="Sivakoumar Arumugam" userId="0e296c77-7b63-4ef3-b49a-a49ee0493289" providerId="ADAL" clId="{3BE1DC2F-BDD1-4F44-B504-3A7B3308499F}" dt="2018-11-07T17:21:47.717" v="22" actId="478"/>
          <ac:spMkLst>
            <pc:docMk/>
            <pc:sldMk cId="4064651973" sldId="1234"/>
            <ac:spMk id="165" creationId="{81FE2F31-B329-4EDC-9501-F25F4D093752}"/>
          </ac:spMkLst>
        </pc:spChg>
        <pc:picChg chg="del mod">
          <ac:chgData name="Sivakoumar Arumugam" userId="0e296c77-7b63-4ef3-b49a-a49ee0493289" providerId="ADAL" clId="{3BE1DC2F-BDD1-4F44-B504-3A7B3308499F}" dt="2018-11-07T17:24:36.522" v="116" actId="478"/>
          <ac:picMkLst>
            <pc:docMk/>
            <pc:sldMk cId="4064651973" sldId="1234"/>
            <ac:picMk id="34" creationId="{C23CF6EF-C003-4478-A46F-11502E11AFC3}"/>
          </ac:picMkLst>
        </pc:picChg>
        <pc:picChg chg="del">
          <ac:chgData name="Sivakoumar Arumugam" userId="0e296c77-7b63-4ef3-b49a-a49ee0493289" providerId="ADAL" clId="{3BE1DC2F-BDD1-4F44-B504-3A7B3308499F}" dt="2018-11-07T17:21:24.694" v="13" actId="478"/>
          <ac:picMkLst>
            <pc:docMk/>
            <pc:sldMk cId="4064651973" sldId="1234"/>
            <ac:picMk id="76" creationId="{F284201A-2FFC-4561-A557-9A9C12BC9A70}"/>
          </ac:picMkLst>
        </pc:picChg>
        <pc:picChg chg="del">
          <ac:chgData name="Sivakoumar Arumugam" userId="0e296c77-7b63-4ef3-b49a-a49ee0493289" providerId="ADAL" clId="{3BE1DC2F-BDD1-4F44-B504-3A7B3308499F}" dt="2018-11-07T17:29:57.590" v="271" actId="478"/>
          <ac:picMkLst>
            <pc:docMk/>
            <pc:sldMk cId="4064651973" sldId="1234"/>
            <ac:picMk id="102" creationId="{7458A347-6719-4794-952E-300B772CB693}"/>
          </ac:picMkLst>
        </pc:picChg>
        <pc:picChg chg="del mod">
          <ac:chgData name="Sivakoumar Arumugam" userId="0e296c77-7b63-4ef3-b49a-a49ee0493289" providerId="ADAL" clId="{3BE1DC2F-BDD1-4F44-B504-3A7B3308499F}" dt="2018-11-07T17:24:56.384" v="124" actId="478"/>
          <ac:picMkLst>
            <pc:docMk/>
            <pc:sldMk cId="4064651973" sldId="1234"/>
            <ac:picMk id="126" creationId="{F590D7FF-7FE7-4DDA-8E91-5E64831142F1}"/>
          </ac:picMkLst>
        </pc:picChg>
        <pc:cxnChg chg="del mod">
          <ac:chgData name="Sivakoumar Arumugam" userId="0e296c77-7b63-4ef3-b49a-a49ee0493289" providerId="ADAL" clId="{3BE1DC2F-BDD1-4F44-B504-3A7B3308499F}" dt="2018-11-07T17:22:25.112" v="34" actId="478"/>
          <ac:cxnSpMkLst>
            <pc:docMk/>
            <pc:sldMk cId="4064651973" sldId="1234"/>
            <ac:cxnSpMk id="62" creationId="{1A53DA05-5097-47D2-8A32-ACD68B7A495F}"/>
          </ac:cxnSpMkLst>
        </pc:cxnChg>
        <pc:cxnChg chg="del mod">
          <ac:chgData name="Sivakoumar Arumugam" userId="0e296c77-7b63-4ef3-b49a-a49ee0493289" providerId="ADAL" clId="{3BE1DC2F-BDD1-4F44-B504-3A7B3308499F}" dt="2018-11-07T17:22:12.464" v="30" actId="478"/>
          <ac:cxnSpMkLst>
            <pc:docMk/>
            <pc:sldMk cId="4064651973" sldId="1234"/>
            <ac:cxnSpMk id="74" creationId="{4AEDD798-C228-40AA-917A-8B9EB95C4D0A}"/>
          </ac:cxnSpMkLst>
        </pc:cxnChg>
        <pc:cxnChg chg="del mod">
          <ac:chgData name="Sivakoumar Arumugam" userId="0e296c77-7b63-4ef3-b49a-a49ee0493289" providerId="ADAL" clId="{3BE1DC2F-BDD1-4F44-B504-3A7B3308499F}" dt="2018-11-07T17:22:11.279" v="29" actId="478"/>
          <ac:cxnSpMkLst>
            <pc:docMk/>
            <pc:sldMk cId="4064651973" sldId="1234"/>
            <ac:cxnSpMk id="75" creationId="{7CC96F65-DB3A-4E8A-B22C-71CD01D2003E}"/>
          </ac:cxnSpMkLst>
        </pc:cxnChg>
        <pc:cxnChg chg="del mod">
          <ac:chgData name="Sivakoumar Arumugam" userId="0e296c77-7b63-4ef3-b49a-a49ee0493289" providerId="ADAL" clId="{3BE1DC2F-BDD1-4F44-B504-3A7B3308499F}" dt="2018-11-07T17:29:57.590" v="271" actId="478"/>
          <ac:cxnSpMkLst>
            <pc:docMk/>
            <pc:sldMk cId="4064651973" sldId="1234"/>
            <ac:cxnSpMk id="77" creationId="{BE2863C0-791D-4BEC-A587-1566FEA98F8C}"/>
          </ac:cxnSpMkLst>
        </pc:cxnChg>
        <pc:cxnChg chg="del mod">
          <ac:chgData name="Sivakoumar Arumugam" userId="0e296c77-7b63-4ef3-b49a-a49ee0493289" providerId="ADAL" clId="{3BE1DC2F-BDD1-4F44-B504-3A7B3308499F}" dt="2018-11-07T17:21:43.896" v="19" actId="478"/>
          <ac:cxnSpMkLst>
            <pc:docMk/>
            <pc:sldMk cId="4064651973" sldId="1234"/>
            <ac:cxnSpMk id="78" creationId="{E3D30C6C-A58F-4BA4-9A88-87708FAFCDFE}"/>
          </ac:cxnSpMkLst>
        </pc:cxnChg>
        <pc:cxnChg chg="del mod">
          <ac:chgData name="Sivakoumar Arumugam" userId="0e296c77-7b63-4ef3-b49a-a49ee0493289" providerId="ADAL" clId="{3BE1DC2F-BDD1-4F44-B504-3A7B3308499F}" dt="2018-11-07T17:21:39.157" v="17" actId="478"/>
          <ac:cxnSpMkLst>
            <pc:docMk/>
            <pc:sldMk cId="4064651973" sldId="1234"/>
            <ac:cxnSpMk id="82" creationId="{D01F1AF1-05F9-4DE8-BA4E-659F6E45A311}"/>
          </ac:cxnSpMkLst>
        </pc:cxnChg>
        <pc:cxnChg chg="add del mod">
          <ac:chgData name="Sivakoumar Arumugam" userId="0e296c77-7b63-4ef3-b49a-a49ee0493289" providerId="ADAL" clId="{3BE1DC2F-BDD1-4F44-B504-3A7B3308499F}" dt="2018-11-07T20:24:58.648" v="892" actId="478"/>
          <ac:cxnSpMkLst>
            <pc:docMk/>
            <pc:sldMk cId="4064651973" sldId="1234"/>
            <ac:cxnSpMk id="83" creationId="{00D92108-8A9E-4525-BE17-5EBB74411F86}"/>
          </ac:cxnSpMkLst>
        </pc:cxnChg>
        <pc:cxnChg chg="del mod">
          <ac:chgData name="Sivakoumar Arumugam" userId="0e296c77-7b63-4ef3-b49a-a49ee0493289" providerId="ADAL" clId="{3BE1DC2F-BDD1-4F44-B504-3A7B3308499F}" dt="2018-11-07T20:24:58.648" v="892" actId="478"/>
          <ac:cxnSpMkLst>
            <pc:docMk/>
            <pc:sldMk cId="4064651973" sldId="1234"/>
            <ac:cxnSpMk id="90" creationId="{77377B26-3651-4290-AAE2-652B27D915C4}"/>
          </ac:cxnSpMkLst>
        </pc:cxnChg>
        <pc:cxnChg chg="del">
          <ac:chgData name="Sivakoumar Arumugam" userId="0e296c77-7b63-4ef3-b49a-a49ee0493289" providerId="ADAL" clId="{3BE1DC2F-BDD1-4F44-B504-3A7B3308499F}" dt="2018-11-07T17:22:26.517" v="35" actId="478"/>
          <ac:cxnSpMkLst>
            <pc:docMk/>
            <pc:sldMk cId="4064651973" sldId="1234"/>
            <ac:cxnSpMk id="108" creationId="{8D3CAD67-66FF-476A-95AD-0D42DEF06120}"/>
          </ac:cxnSpMkLst>
        </pc:cxnChg>
      </pc:sldChg>
      <pc:sldChg chg="addSp delSp modSp add">
        <pc:chgData name="Sivakoumar Arumugam" userId="0e296c77-7b63-4ef3-b49a-a49ee0493289" providerId="ADAL" clId="{3BE1DC2F-BDD1-4F44-B504-3A7B3308499F}" dt="2018-11-15T22:18:21.279" v="5596"/>
        <pc:sldMkLst>
          <pc:docMk/>
          <pc:sldMk cId="2273269764" sldId="1235"/>
        </pc:sldMkLst>
        <pc:spChg chg="mod">
          <ac:chgData name="Sivakoumar Arumugam" userId="0e296c77-7b63-4ef3-b49a-a49ee0493289" providerId="ADAL" clId="{3BE1DC2F-BDD1-4F44-B504-3A7B3308499F}" dt="2018-11-15T22:18:21.279" v="5596"/>
          <ac:spMkLst>
            <pc:docMk/>
            <pc:sldMk cId="2273269764" sldId="1235"/>
            <ac:spMk id="3" creationId="{00000000-0000-0000-0000-000000000000}"/>
          </ac:spMkLst>
        </pc:spChg>
        <pc:spChg chg="mod">
          <ac:chgData name="Sivakoumar Arumugam" userId="0e296c77-7b63-4ef3-b49a-a49ee0493289" providerId="ADAL" clId="{3BE1DC2F-BDD1-4F44-B504-3A7B3308499F}" dt="2018-11-08T23:34:50.791" v="5265" actId="1038"/>
          <ac:spMkLst>
            <pc:docMk/>
            <pc:sldMk cId="2273269764" sldId="1235"/>
            <ac:spMk id="4" creationId="{EEC62E9D-991A-476A-8E9E-D4ADD09FCCCB}"/>
          </ac:spMkLst>
        </pc:spChg>
        <pc:spChg chg="mod">
          <ac:chgData name="Sivakoumar Arumugam" userId="0e296c77-7b63-4ef3-b49a-a49ee0493289" providerId="ADAL" clId="{3BE1DC2F-BDD1-4F44-B504-3A7B3308499F}" dt="2018-11-08T23:24:36.086" v="5109" actId="1037"/>
          <ac:spMkLst>
            <pc:docMk/>
            <pc:sldMk cId="2273269764" sldId="1235"/>
            <ac:spMk id="5" creationId="{5922A6C1-8980-437A-A08A-835107795284}"/>
          </ac:spMkLst>
        </pc:spChg>
        <pc:spChg chg="mod">
          <ac:chgData name="Sivakoumar Arumugam" userId="0e296c77-7b63-4ef3-b49a-a49ee0493289" providerId="ADAL" clId="{3BE1DC2F-BDD1-4F44-B504-3A7B3308499F}" dt="2018-11-08T23:24:36.086" v="5109" actId="1037"/>
          <ac:spMkLst>
            <pc:docMk/>
            <pc:sldMk cId="2273269764" sldId="1235"/>
            <ac:spMk id="7" creationId="{31AF9243-C428-45A9-900F-DC5884608294}"/>
          </ac:spMkLst>
        </pc:spChg>
        <pc:spChg chg="mod">
          <ac:chgData name="Sivakoumar Arumugam" userId="0e296c77-7b63-4ef3-b49a-a49ee0493289" providerId="ADAL" clId="{3BE1DC2F-BDD1-4F44-B504-3A7B3308499F}" dt="2018-11-08T23:33:24.247" v="5244" actId="14100"/>
          <ac:spMkLst>
            <pc:docMk/>
            <pc:sldMk cId="2273269764" sldId="1235"/>
            <ac:spMk id="9" creationId="{2DADA9FE-A631-4EA0-89D5-5CE7660F682C}"/>
          </ac:spMkLst>
        </pc:spChg>
        <pc:spChg chg="mod">
          <ac:chgData name="Sivakoumar Arumugam" userId="0e296c77-7b63-4ef3-b49a-a49ee0493289" providerId="ADAL" clId="{3BE1DC2F-BDD1-4F44-B504-3A7B3308499F}" dt="2018-11-08T23:31:46.524" v="5234" actId="14100"/>
          <ac:spMkLst>
            <pc:docMk/>
            <pc:sldMk cId="2273269764" sldId="1235"/>
            <ac:spMk id="11" creationId="{AF0E79CD-5F7E-4B83-9469-0698D99E842A}"/>
          </ac:spMkLst>
        </pc:spChg>
        <pc:spChg chg="mod">
          <ac:chgData name="Sivakoumar Arumugam" userId="0e296c77-7b63-4ef3-b49a-a49ee0493289" providerId="ADAL" clId="{3BE1DC2F-BDD1-4F44-B504-3A7B3308499F}" dt="2018-11-14T16:09:22.519" v="5297" actId="20577"/>
          <ac:spMkLst>
            <pc:docMk/>
            <pc:sldMk cId="2273269764" sldId="1235"/>
            <ac:spMk id="13" creationId="{E454054C-D824-4E76-8B4E-9A1C44C7F247}"/>
          </ac:spMkLst>
        </pc:spChg>
        <pc:spChg chg="mod">
          <ac:chgData name="Sivakoumar Arumugam" userId="0e296c77-7b63-4ef3-b49a-a49ee0493289" providerId="ADAL" clId="{3BE1DC2F-BDD1-4F44-B504-3A7B3308499F}" dt="2018-11-08T23:29:47.747" v="5224" actId="14100"/>
          <ac:spMkLst>
            <pc:docMk/>
            <pc:sldMk cId="2273269764" sldId="1235"/>
            <ac:spMk id="22" creationId="{DB24BC48-DBB4-4C35-8B18-2211F6818CCA}"/>
          </ac:spMkLst>
        </pc:spChg>
        <pc:spChg chg="mod">
          <ac:chgData name="Sivakoumar Arumugam" userId="0e296c77-7b63-4ef3-b49a-a49ee0493289" providerId="ADAL" clId="{3BE1DC2F-BDD1-4F44-B504-3A7B3308499F}" dt="2018-11-08T23:34:22.362" v="5260" actId="14100"/>
          <ac:spMkLst>
            <pc:docMk/>
            <pc:sldMk cId="2273269764" sldId="1235"/>
            <ac:spMk id="24" creationId="{2AE1D0D4-5FA0-472D-996D-ED25845EDB72}"/>
          </ac:spMkLst>
        </pc:spChg>
        <pc:spChg chg="mod">
          <ac:chgData name="Sivakoumar Arumugam" userId="0e296c77-7b63-4ef3-b49a-a49ee0493289" providerId="ADAL" clId="{3BE1DC2F-BDD1-4F44-B504-3A7B3308499F}" dt="2018-11-08T23:33:52.637" v="5251" actId="1076"/>
          <ac:spMkLst>
            <pc:docMk/>
            <pc:sldMk cId="2273269764" sldId="1235"/>
            <ac:spMk id="25" creationId="{54856176-3577-4F36-B927-1DCA72F418F6}"/>
          </ac:spMkLst>
        </pc:spChg>
        <pc:spChg chg="add mod">
          <ac:chgData name="Sivakoumar Arumugam" userId="0e296c77-7b63-4ef3-b49a-a49ee0493289" providerId="ADAL" clId="{3BE1DC2F-BDD1-4F44-B504-3A7B3308499F}" dt="2018-11-08T23:35:14.981" v="5281" actId="14100"/>
          <ac:spMkLst>
            <pc:docMk/>
            <pc:sldMk cId="2273269764" sldId="1235"/>
            <ac:spMk id="28" creationId="{6BF1889D-93D9-4CAA-8594-821EBD6EC541}"/>
          </ac:spMkLst>
        </pc:spChg>
        <pc:spChg chg="add mod">
          <ac:chgData name="Sivakoumar Arumugam" userId="0e296c77-7b63-4ef3-b49a-a49ee0493289" providerId="ADAL" clId="{3BE1DC2F-BDD1-4F44-B504-3A7B3308499F}" dt="2018-11-08T23:32:45.091" v="5239" actId="14100"/>
          <ac:spMkLst>
            <pc:docMk/>
            <pc:sldMk cId="2273269764" sldId="1235"/>
            <ac:spMk id="29" creationId="{D2ECC777-06C0-48F4-AB8B-43C7EE2AE5F8}"/>
          </ac:spMkLst>
        </pc:spChg>
        <pc:spChg chg="add mod">
          <ac:chgData name="Sivakoumar Arumugam" userId="0e296c77-7b63-4ef3-b49a-a49ee0493289" providerId="ADAL" clId="{3BE1DC2F-BDD1-4F44-B504-3A7B3308499F}" dt="2018-11-08T23:32:39.932" v="5238" actId="14100"/>
          <ac:spMkLst>
            <pc:docMk/>
            <pc:sldMk cId="2273269764" sldId="1235"/>
            <ac:spMk id="30" creationId="{66054BD0-3925-4FFA-A0CA-C5549ADC096C}"/>
          </ac:spMkLst>
        </pc:spChg>
        <pc:spChg chg="add mod">
          <ac:chgData name="Sivakoumar Arumugam" userId="0e296c77-7b63-4ef3-b49a-a49ee0493289" providerId="ADAL" clId="{3BE1DC2F-BDD1-4F44-B504-3A7B3308499F}" dt="2018-11-08T23:24:36.086" v="5109" actId="1037"/>
          <ac:spMkLst>
            <pc:docMk/>
            <pc:sldMk cId="2273269764" sldId="1235"/>
            <ac:spMk id="31" creationId="{85E94E28-B4C9-4FDA-812B-DA166D1E7B0B}"/>
          </ac:spMkLst>
        </pc:spChg>
        <pc:spChg chg="add mod">
          <ac:chgData name="Sivakoumar Arumugam" userId="0e296c77-7b63-4ef3-b49a-a49ee0493289" providerId="ADAL" clId="{3BE1DC2F-BDD1-4F44-B504-3A7B3308499F}" dt="2018-11-08T23:34:50.791" v="5265" actId="1038"/>
          <ac:spMkLst>
            <pc:docMk/>
            <pc:sldMk cId="2273269764" sldId="1235"/>
            <ac:spMk id="32" creationId="{10ED22FE-B08B-4C33-A128-AAADAEA8BDAF}"/>
          </ac:spMkLst>
        </pc:spChg>
        <pc:spChg chg="add del mod">
          <ac:chgData name="Sivakoumar Arumugam" userId="0e296c77-7b63-4ef3-b49a-a49ee0493289" providerId="ADAL" clId="{3BE1DC2F-BDD1-4F44-B504-3A7B3308499F}" dt="2018-11-08T23:28:56.620" v="5219" actId="478"/>
          <ac:spMkLst>
            <pc:docMk/>
            <pc:sldMk cId="2273269764" sldId="1235"/>
            <ac:spMk id="33" creationId="{52103DDA-1C8D-421A-92AA-1FC97F47A45B}"/>
          </ac:spMkLst>
        </pc:spChg>
        <pc:spChg chg="add del mod">
          <ac:chgData name="Sivakoumar Arumugam" userId="0e296c77-7b63-4ef3-b49a-a49ee0493289" providerId="ADAL" clId="{3BE1DC2F-BDD1-4F44-B504-3A7B3308499F}" dt="2018-11-08T23:28:55.581" v="5218" actId="478"/>
          <ac:spMkLst>
            <pc:docMk/>
            <pc:sldMk cId="2273269764" sldId="1235"/>
            <ac:spMk id="34" creationId="{640ECE6D-ADF2-473F-A4EC-FF11C2125B57}"/>
          </ac:spMkLst>
        </pc:spChg>
        <pc:spChg chg="add mod">
          <ac:chgData name="Sivakoumar Arumugam" userId="0e296c77-7b63-4ef3-b49a-a49ee0493289" providerId="ADAL" clId="{3BE1DC2F-BDD1-4F44-B504-3A7B3308499F}" dt="2018-11-08T23:30:39.483" v="5231" actId="1076"/>
          <ac:spMkLst>
            <pc:docMk/>
            <pc:sldMk cId="2273269764" sldId="1235"/>
            <ac:spMk id="35" creationId="{BEE5E662-B2B4-4867-BE5C-EF3BFD3CADF9}"/>
          </ac:spMkLst>
        </pc:spChg>
        <pc:spChg chg="mod">
          <ac:chgData name="Sivakoumar Arumugam" userId="0e296c77-7b63-4ef3-b49a-a49ee0493289" providerId="ADAL" clId="{3BE1DC2F-BDD1-4F44-B504-3A7B3308499F}" dt="2018-11-08T23:34:16.742" v="5258" actId="14100"/>
          <ac:spMkLst>
            <pc:docMk/>
            <pc:sldMk cId="2273269764" sldId="1235"/>
            <ac:spMk id="43" creationId="{6064C04D-CD92-4936-89E6-8D833CA25940}"/>
          </ac:spMkLst>
        </pc:spChg>
        <pc:spChg chg="mod">
          <ac:chgData name="Sivakoumar Arumugam" userId="0e296c77-7b63-4ef3-b49a-a49ee0493289" providerId="ADAL" clId="{3BE1DC2F-BDD1-4F44-B504-3A7B3308499F}" dt="2018-11-08T23:24:51.324" v="5119" actId="1038"/>
          <ac:spMkLst>
            <pc:docMk/>
            <pc:sldMk cId="2273269764" sldId="1235"/>
            <ac:spMk id="58" creationId="{985648F3-9838-430D-A49D-227A48439035}"/>
          </ac:spMkLst>
        </pc:spChg>
        <pc:spChg chg="mod">
          <ac:chgData name="Sivakoumar Arumugam" userId="0e296c77-7b63-4ef3-b49a-a49ee0493289" providerId="ADAL" clId="{3BE1DC2F-BDD1-4F44-B504-3A7B3308499F}" dt="2018-11-08T23:31:52.832" v="5235" actId="1076"/>
          <ac:spMkLst>
            <pc:docMk/>
            <pc:sldMk cId="2273269764" sldId="1235"/>
            <ac:spMk id="60" creationId="{22EECE6D-CE48-489F-B55B-B7B12C023D4C}"/>
          </ac:spMkLst>
        </pc:spChg>
        <pc:spChg chg="del mod">
          <ac:chgData name="Sivakoumar Arumugam" userId="0e296c77-7b63-4ef3-b49a-a49ee0493289" providerId="ADAL" clId="{3BE1DC2F-BDD1-4F44-B504-3A7B3308499F}" dt="2018-11-08T23:30:31.678" v="5229" actId="478"/>
          <ac:spMkLst>
            <pc:docMk/>
            <pc:sldMk cId="2273269764" sldId="1235"/>
            <ac:spMk id="64" creationId="{B98B4BC1-A3E8-4675-B71D-4FDE81BE9124}"/>
          </ac:spMkLst>
        </pc:spChg>
        <pc:spChg chg="mod">
          <ac:chgData name="Sivakoumar Arumugam" userId="0e296c77-7b63-4ef3-b49a-a49ee0493289" providerId="ADAL" clId="{3BE1DC2F-BDD1-4F44-B504-3A7B3308499F}" dt="2018-11-08T23:35:08.461" v="5279" actId="1038"/>
          <ac:spMkLst>
            <pc:docMk/>
            <pc:sldMk cId="2273269764" sldId="1235"/>
            <ac:spMk id="65" creationId="{1039E210-1048-4A16-94C1-CB825EB05F62}"/>
          </ac:spMkLst>
        </pc:spChg>
        <pc:spChg chg="mod">
          <ac:chgData name="Sivakoumar Arumugam" userId="0e296c77-7b63-4ef3-b49a-a49ee0493289" providerId="ADAL" clId="{3BE1DC2F-BDD1-4F44-B504-3A7B3308499F}" dt="2018-11-08T23:34:57.835" v="5266" actId="14100"/>
          <ac:spMkLst>
            <pc:docMk/>
            <pc:sldMk cId="2273269764" sldId="1235"/>
            <ac:spMk id="66" creationId="{7191AF11-945B-4C8B-8563-6EF045523A63}"/>
          </ac:spMkLst>
        </pc:spChg>
        <pc:spChg chg="mod">
          <ac:chgData name="Sivakoumar Arumugam" userId="0e296c77-7b63-4ef3-b49a-a49ee0493289" providerId="ADAL" clId="{3BE1DC2F-BDD1-4F44-B504-3A7B3308499F}" dt="2018-11-08T23:24:51.324" v="5119" actId="1038"/>
          <ac:spMkLst>
            <pc:docMk/>
            <pc:sldMk cId="2273269764" sldId="1235"/>
            <ac:spMk id="70" creationId="{F8FC1F1E-57DA-4D7E-ACE1-069E0A244290}"/>
          </ac:spMkLst>
        </pc:spChg>
        <pc:spChg chg="del">
          <ac:chgData name="Sivakoumar Arumugam" userId="0e296c77-7b63-4ef3-b49a-a49ee0493289" providerId="ADAL" clId="{3BE1DC2F-BDD1-4F44-B504-3A7B3308499F}" dt="2018-11-08T23:10:52.487" v="5017" actId="478"/>
          <ac:spMkLst>
            <pc:docMk/>
            <pc:sldMk cId="2273269764" sldId="1235"/>
            <ac:spMk id="71" creationId="{0B669147-8627-4D88-B86D-933646F434A2}"/>
          </ac:spMkLst>
        </pc:spChg>
        <pc:spChg chg="del mod">
          <ac:chgData name="Sivakoumar Arumugam" userId="0e296c77-7b63-4ef3-b49a-a49ee0493289" providerId="ADAL" clId="{3BE1DC2F-BDD1-4F44-B504-3A7B3308499F}" dt="2018-11-08T23:10:30.974" v="5014" actId="478"/>
          <ac:spMkLst>
            <pc:docMk/>
            <pc:sldMk cId="2273269764" sldId="1235"/>
            <ac:spMk id="72" creationId="{16F77F34-3D69-41EB-A9BD-9741D50714EB}"/>
          </ac:spMkLst>
        </pc:spChg>
        <pc:spChg chg="mod">
          <ac:chgData name="Sivakoumar Arumugam" userId="0e296c77-7b63-4ef3-b49a-a49ee0493289" providerId="ADAL" clId="{3BE1DC2F-BDD1-4F44-B504-3A7B3308499F}" dt="2018-11-08T23:34:50.791" v="5265" actId="1038"/>
          <ac:spMkLst>
            <pc:docMk/>
            <pc:sldMk cId="2273269764" sldId="1235"/>
            <ac:spMk id="81" creationId="{77D2009D-CE25-430F-BC39-E330570D767E}"/>
          </ac:spMkLst>
        </pc:spChg>
        <pc:spChg chg="mod">
          <ac:chgData name="Sivakoumar Arumugam" userId="0e296c77-7b63-4ef3-b49a-a49ee0493289" providerId="ADAL" clId="{3BE1DC2F-BDD1-4F44-B504-3A7B3308499F}" dt="2018-11-08T23:34:50.791" v="5265" actId="1038"/>
          <ac:spMkLst>
            <pc:docMk/>
            <pc:sldMk cId="2273269764" sldId="1235"/>
            <ac:spMk id="84" creationId="{F5D9FD34-0CD1-41C7-8FFE-E9856A949CA5}"/>
          </ac:spMkLst>
        </pc:spChg>
        <pc:spChg chg="mod">
          <ac:chgData name="Sivakoumar Arumugam" userId="0e296c77-7b63-4ef3-b49a-a49ee0493289" providerId="ADAL" clId="{3BE1DC2F-BDD1-4F44-B504-3A7B3308499F}" dt="2018-11-08T23:34:50.791" v="5265" actId="1038"/>
          <ac:spMkLst>
            <pc:docMk/>
            <pc:sldMk cId="2273269764" sldId="1235"/>
            <ac:spMk id="85" creationId="{B1EB3C79-CD4A-46A4-A917-E6409C68DA04}"/>
          </ac:spMkLst>
        </pc:spChg>
        <pc:spChg chg="mod">
          <ac:chgData name="Sivakoumar Arumugam" userId="0e296c77-7b63-4ef3-b49a-a49ee0493289" providerId="ADAL" clId="{3BE1DC2F-BDD1-4F44-B504-3A7B3308499F}" dt="2018-11-08T23:34:50.791" v="5265" actId="1038"/>
          <ac:spMkLst>
            <pc:docMk/>
            <pc:sldMk cId="2273269764" sldId="1235"/>
            <ac:spMk id="86" creationId="{763B3627-D46A-4448-8EAE-C6FACC67AC3D}"/>
          </ac:spMkLst>
        </pc:spChg>
        <pc:spChg chg="mod">
          <ac:chgData name="Sivakoumar Arumugam" userId="0e296c77-7b63-4ef3-b49a-a49ee0493289" providerId="ADAL" clId="{3BE1DC2F-BDD1-4F44-B504-3A7B3308499F}" dt="2018-11-08T23:34:50.791" v="5265" actId="1038"/>
          <ac:spMkLst>
            <pc:docMk/>
            <pc:sldMk cId="2273269764" sldId="1235"/>
            <ac:spMk id="132" creationId="{40EF2966-6B94-4DDC-AE52-21DA060F6DF0}"/>
          </ac:spMkLst>
        </pc:spChg>
        <pc:cxnChg chg="mod">
          <ac:chgData name="Sivakoumar Arumugam" userId="0e296c77-7b63-4ef3-b49a-a49ee0493289" providerId="ADAL" clId="{3BE1DC2F-BDD1-4F44-B504-3A7B3308499F}" dt="2018-11-08T23:34:50.791" v="5265" actId="1038"/>
          <ac:cxnSpMkLst>
            <pc:docMk/>
            <pc:sldMk cId="2273269764" sldId="1235"/>
            <ac:cxnSpMk id="83" creationId="{00D92108-8A9E-4525-BE17-5EBB74411F86}"/>
          </ac:cxnSpMkLst>
        </pc:cxnChg>
        <pc:cxnChg chg="mod">
          <ac:chgData name="Sivakoumar Arumugam" userId="0e296c77-7b63-4ef3-b49a-a49ee0493289" providerId="ADAL" clId="{3BE1DC2F-BDD1-4F44-B504-3A7B3308499F}" dt="2018-11-08T23:24:51.324" v="5119" actId="1038"/>
          <ac:cxnSpMkLst>
            <pc:docMk/>
            <pc:sldMk cId="2273269764" sldId="1235"/>
            <ac:cxnSpMk id="90" creationId="{77377B26-3651-4290-AAE2-652B27D915C4}"/>
          </ac:cxnSpMkLst>
        </pc:cxnChg>
      </pc:sldChg>
      <pc:sldChg chg="addSp delSp modSp add">
        <pc:chgData name="Sivakoumar Arumugam" userId="0e296c77-7b63-4ef3-b49a-a49ee0493289" providerId="ADAL" clId="{3BE1DC2F-BDD1-4F44-B504-3A7B3308499F}" dt="2018-11-15T22:18:03.709" v="5594" actId="108"/>
        <pc:sldMkLst>
          <pc:docMk/>
          <pc:sldMk cId="3031106907" sldId="1237"/>
        </pc:sldMkLst>
        <pc:spChg chg="add mod ord">
          <ac:chgData name="Sivakoumar Arumugam" userId="0e296c77-7b63-4ef3-b49a-a49ee0493289" providerId="ADAL" clId="{3BE1DC2F-BDD1-4F44-B504-3A7B3308499F}" dt="2018-11-08T00:18:36.873" v="2772" actId="2085"/>
          <ac:spMkLst>
            <pc:docMk/>
            <pc:sldMk cId="3031106907" sldId="1237"/>
            <ac:spMk id="2" creationId="{6EDCD04C-5C2F-4E23-92DF-014B3AC1B86B}"/>
          </ac:spMkLst>
        </pc:spChg>
        <pc:spChg chg="mod">
          <ac:chgData name="Sivakoumar Arumugam" userId="0e296c77-7b63-4ef3-b49a-a49ee0493289" providerId="ADAL" clId="{3BE1DC2F-BDD1-4F44-B504-3A7B3308499F}" dt="2018-11-15T22:18:03.709" v="5594" actId="108"/>
          <ac:spMkLst>
            <pc:docMk/>
            <pc:sldMk cId="3031106907" sldId="1237"/>
            <ac:spMk id="3" creationId="{00000000-0000-0000-0000-000000000000}"/>
          </ac:spMkLst>
        </pc:spChg>
        <pc:spChg chg="del">
          <ac:chgData name="Sivakoumar Arumugam" userId="0e296c77-7b63-4ef3-b49a-a49ee0493289" providerId="ADAL" clId="{3BE1DC2F-BDD1-4F44-B504-3A7B3308499F}" dt="2018-11-08T00:17:45.604" v="2767" actId="478"/>
          <ac:spMkLst>
            <pc:docMk/>
            <pc:sldMk cId="3031106907" sldId="1237"/>
            <ac:spMk id="5" creationId="{AC7DAFD2-BF4B-46F1-9B18-FDE3ECD43834}"/>
          </ac:spMkLst>
        </pc:spChg>
        <pc:spChg chg="mod">
          <ac:chgData name="Sivakoumar Arumugam" userId="0e296c77-7b63-4ef3-b49a-a49ee0493289" providerId="ADAL" clId="{3BE1DC2F-BDD1-4F44-B504-3A7B3308499F}" dt="2018-11-08T14:26:31.693" v="4437" actId="242"/>
          <ac:spMkLst>
            <pc:docMk/>
            <pc:sldMk cId="3031106907" sldId="1237"/>
            <ac:spMk id="9" creationId="{63F09FD6-4844-445D-B939-989A2BE766CA}"/>
          </ac:spMkLst>
        </pc:spChg>
        <pc:spChg chg="ord">
          <ac:chgData name="Sivakoumar Arumugam" userId="0e296c77-7b63-4ef3-b49a-a49ee0493289" providerId="ADAL" clId="{3BE1DC2F-BDD1-4F44-B504-3A7B3308499F}" dt="2018-11-08T00:18:12.856" v="2770" actId="167"/>
          <ac:spMkLst>
            <pc:docMk/>
            <pc:sldMk cId="3031106907" sldId="1237"/>
            <ac:spMk id="27" creationId="{B8661F53-A99C-4BAE-BEFA-D06F9A404321}"/>
          </ac:spMkLst>
        </pc:spChg>
        <pc:spChg chg="ord">
          <ac:chgData name="Sivakoumar Arumugam" userId="0e296c77-7b63-4ef3-b49a-a49ee0493289" providerId="ADAL" clId="{3BE1DC2F-BDD1-4F44-B504-3A7B3308499F}" dt="2018-11-08T00:19:40.431" v="2781" actId="167"/>
          <ac:spMkLst>
            <pc:docMk/>
            <pc:sldMk cId="3031106907" sldId="1237"/>
            <ac:spMk id="28" creationId="{09AC5246-E1EC-4D45-9A80-BF557A3D4171}"/>
          </ac:spMkLst>
        </pc:spChg>
        <pc:spChg chg="ord">
          <ac:chgData name="Sivakoumar Arumugam" userId="0e296c77-7b63-4ef3-b49a-a49ee0493289" providerId="ADAL" clId="{3BE1DC2F-BDD1-4F44-B504-3A7B3308499F}" dt="2018-11-08T00:20:25.844" v="2788" actId="167"/>
          <ac:spMkLst>
            <pc:docMk/>
            <pc:sldMk cId="3031106907" sldId="1237"/>
            <ac:spMk id="33" creationId="{D939DE92-633C-4DF8-8369-EC945161EAD5}"/>
          </ac:spMkLst>
        </pc:spChg>
        <pc:spChg chg="add mod ord">
          <ac:chgData name="Sivakoumar Arumugam" userId="0e296c77-7b63-4ef3-b49a-a49ee0493289" providerId="ADAL" clId="{3BE1DC2F-BDD1-4F44-B504-3A7B3308499F}" dt="2018-11-08T00:19:34.015" v="2780" actId="167"/>
          <ac:spMkLst>
            <pc:docMk/>
            <pc:sldMk cId="3031106907" sldId="1237"/>
            <ac:spMk id="34" creationId="{667C5665-B7F3-43E8-AA5C-7221DE1AC921}"/>
          </ac:spMkLst>
        </pc:spChg>
        <pc:spChg chg="add mod ord">
          <ac:chgData name="Sivakoumar Arumugam" userId="0e296c77-7b63-4ef3-b49a-a49ee0493289" providerId="ADAL" clId="{3BE1DC2F-BDD1-4F44-B504-3A7B3308499F}" dt="2018-11-08T02:51:48.282" v="4365" actId="14100"/>
          <ac:spMkLst>
            <pc:docMk/>
            <pc:sldMk cId="3031106907" sldId="1237"/>
            <ac:spMk id="35" creationId="{AEA01E20-FE8E-4961-A943-A997557A80C6}"/>
          </ac:spMkLst>
        </pc:spChg>
        <pc:spChg chg="add del mod">
          <ac:chgData name="Sivakoumar Arumugam" userId="0e296c77-7b63-4ef3-b49a-a49ee0493289" providerId="ADAL" clId="{3BE1DC2F-BDD1-4F44-B504-3A7B3308499F}" dt="2018-11-08T14:30:51.531" v="4450" actId="478"/>
          <ac:spMkLst>
            <pc:docMk/>
            <pc:sldMk cId="3031106907" sldId="1237"/>
            <ac:spMk id="36" creationId="{B5DCBA7A-7E44-41E4-818A-21B3CA6A5035}"/>
          </ac:spMkLst>
        </pc:spChg>
        <pc:spChg chg="del">
          <ac:chgData name="Sivakoumar Arumugam" userId="0e296c77-7b63-4ef3-b49a-a49ee0493289" providerId="ADAL" clId="{3BE1DC2F-BDD1-4F44-B504-3A7B3308499F}" dt="2018-11-08T00:18:59.022" v="2773" actId="478"/>
          <ac:spMkLst>
            <pc:docMk/>
            <pc:sldMk cId="3031106907" sldId="1237"/>
            <ac:spMk id="38" creationId="{55645247-EC65-421F-97F3-3A1C34CE9DFB}"/>
          </ac:spMkLst>
        </pc:spChg>
        <pc:spChg chg="del">
          <ac:chgData name="Sivakoumar Arumugam" userId="0e296c77-7b63-4ef3-b49a-a49ee0493289" providerId="ADAL" clId="{3BE1DC2F-BDD1-4F44-B504-3A7B3308499F}" dt="2018-11-08T00:19:53.301" v="2782" actId="478"/>
          <ac:spMkLst>
            <pc:docMk/>
            <pc:sldMk cId="3031106907" sldId="1237"/>
            <ac:spMk id="39" creationId="{C10EBB68-6ED1-44C6-AF67-244E1E46E676}"/>
          </ac:spMkLst>
        </pc:spChg>
        <pc:spChg chg="mod">
          <ac:chgData name="Sivakoumar Arumugam" userId="0e296c77-7b63-4ef3-b49a-a49ee0493289" providerId="ADAL" clId="{3BE1DC2F-BDD1-4F44-B504-3A7B3308499F}" dt="2018-11-08T14:26:27.739" v="4436" actId="242"/>
          <ac:spMkLst>
            <pc:docMk/>
            <pc:sldMk cId="3031106907" sldId="1237"/>
            <ac:spMk id="68" creationId="{ECB6F8BB-3BD6-4775-878C-5D2F4A122737}"/>
          </ac:spMkLst>
        </pc:spChg>
        <pc:spChg chg="mod">
          <ac:chgData name="Sivakoumar Arumugam" userId="0e296c77-7b63-4ef3-b49a-a49ee0493289" providerId="ADAL" clId="{3BE1DC2F-BDD1-4F44-B504-3A7B3308499F}" dt="2018-11-08T14:26:23.274" v="4435" actId="242"/>
          <ac:spMkLst>
            <pc:docMk/>
            <pc:sldMk cId="3031106907" sldId="1237"/>
            <ac:spMk id="69" creationId="{8A8BBD21-B718-4845-B5CF-8CA2217E26E4}"/>
          </ac:spMkLst>
        </pc:spChg>
        <pc:spChg chg="mod">
          <ac:chgData name="Sivakoumar Arumugam" userId="0e296c77-7b63-4ef3-b49a-a49ee0493289" providerId="ADAL" clId="{3BE1DC2F-BDD1-4F44-B504-3A7B3308499F}" dt="2018-11-08T14:26:17.138" v="4434" actId="242"/>
          <ac:spMkLst>
            <pc:docMk/>
            <pc:sldMk cId="3031106907" sldId="1237"/>
            <ac:spMk id="70" creationId="{45D4A01E-996E-407C-9165-BE5EAC8BFB60}"/>
          </ac:spMkLst>
        </pc:spChg>
        <pc:spChg chg="mod">
          <ac:chgData name="Sivakoumar Arumugam" userId="0e296c77-7b63-4ef3-b49a-a49ee0493289" providerId="ADAL" clId="{3BE1DC2F-BDD1-4F44-B504-3A7B3308499F}" dt="2018-11-08T15:31:05.626" v="4602" actId="207"/>
          <ac:spMkLst>
            <pc:docMk/>
            <pc:sldMk cId="3031106907" sldId="1237"/>
            <ac:spMk id="71" creationId="{2CABAEF4-A870-4F1B-806D-9D7CB6313DB9}"/>
          </ac:spMkLst>
        </pc:spChg>
        <pc:spChg chg="mod">
          <ac:chgData name="Sivakoumar Arumugam" userId="0e296c77-7b63-4ef3-b49a-a49ee0493289" providerId="ADAL" clId="{3BE1DC2F-BDD1-4F44-B504-3A7B3308499F}" dt="2018-11-08T14:24:10.842" v="4414" actId="108"/>
          <ac:spMkLst>
            <pc:docMk/>
            <pc:sldMk cId="3031106907" sldId="1237"/>
            <ac:spMk id="72" creationId="{8973617E-BA58-4AC6-9678-4B949F00574E}"/>
          </ac:spMkLst>
        </pc:spChg>
        <pc:spChg chg="mod">
          <ac:chgData name="Sivakoumar Arumugam" userId="0e296c77-7b63-4ef3-b49a-a49ee0493289" providerId="ADAL" clId="{3BE1DC2F-BDD1-4F44-B504-3A7B3308499F}" dt="2018-11-08T14:32:17.975" v="4494" actId="692"/>
          <ac:spMkLst>
            <pc:docMk/>
            <pc:sldMk cId="3031106907" sldId="1237"/>
            <ac:spMk id="73" creationId="{01BEC8C6-5202-41D6-BACE-FB74579A4CC6}"/>
          </ac:spMkLst>
        </pc:spChg>
        <pc:spChg chg="mod">
          <ac:chgData name="Sivakoumar Arumugam" userId="0e296c77-7b63-4ef3-b49a-a49ee0493289" providerId="ADAL" clId="{3BE1DC2F-BDD1-4F44-B504-3A7B3308499F}" dt="2018-11-08T14:24:20.023" v="4417" actId="108"/>
          <ac:spMkLst>
            <pc:docMk/>
            <pc:sldMk cId="3031106907" sldId="1237"/>
            <ac:spMk id="74" creationId="{1AFA08CA-4263-47A4-9DDE-63E9D829BC8F}"/>
          </ac:spMkLst>
        </pc:spChg>
        <pc:cxnChg chg="mod">
          <ac:chgData name="Sivakoumar Arumugam" userId="0e296c77-7b63-4ef3-b49a-a49ee0493289" providerId="ADAL" clId="{3BE1DC2F-BDD1-4F44-B504-3A7B3308499F}" dt="2018-11-08T02:55:11.369" v="4397" actId="208"/>
          <ac:cxnSpMkLst>
            <pc:docMk/>
            <pc:sldMk cId="3031106907" sldId="1237"/>
            <ac:cxnSpMk id="11" creationId="{62C233DC-D687-4641-A98E-6DE66FD0730A}"/>
          </ac:cxnSpMkLst>
        </pc:cxnChg>
        <pc:cxnChg chg="mod">
          <ac:chgData name="Sivakoumar Arumugam" userId="0e296c77-7b63-4ef3-b49a-a49ee0493289" providerId="ADAL" clId="{3BE1DC2F-BDD1-4F44-B504-3A7B3308499F}" dt="2018-11-08T02:55:04.911" v="4395" actId="208"/>
          <ac:cxnSpMkLst>
            <pc:docMk/>
            <pc:sldMk cId="3031106907" sldId="1237"/>
            <ac:cxnSpMk id="13" creationId="{4B9019A8-CCF7-4E93-B6CC-936CA3B00430}"/>
          </ac:cxnSpMkLst>
        </pc:cxnChg>
        <pc:cxnChg chg="mod">
          <ac:chgData name="Sivakoumar Arumugam" userId="0e296c77-7b63-4ef3-b49a-a49ee0493289" providerId="ADAL" clId="{3BE1DC2F-BDD1-4F44-B504-3A7B3308499F}" dt="2018-11-08T02:55:07.977" v="4396" actId="208"/>
          <ac:cxnSpMkLst>
            <pc:docMk/>
            <pc:sldMk cId="3031106907" sldId="1237"/>
            <ac:cxnSpMk id="75" creationId="{2A340EE2-E145-433B-8E7C-D3240434A431}"/>
          </ac:cxnSpMkLst>
        </pc:cxnChg>
      </pc:sldChg>
      <pc:sldChg chg="addSp delSp modSp add">
        <pc:chgData name="Sivakoumar Arumugam" userId="0e296c77-7b63-4ef3-b49a-a49ee0493289" providerId="ADAL" clId="{3BE1DC2F-BDD1-4F44-B504-3A7B3308499F}" dt="2018-11-15T22:18:10.787" v="5595"/>
        <pc:sldMkLst>
          <pc:docMk/>
          <pc:sldMk cId="18487704" sldId="1238"/>
        </pc:sldMkLst>
        <pc:spChg chg="mod">
          <ac:chgData name="Sivakoumar Arumugam" userId="0e296c77-7b63-4ef3-b49a-a49ee0493289" providerId="ADAL" clId="{3BE1DC2F-BDD1-4F44-B504-3A7B3308499F}" dt="2018-11-08T02:53:17.192" v="4371" actId="108"/>
          <ac:spMkLst>
            <pc:docMk/>
            <pc:sldMk cId="18487704" sldId="1238"/>
            <ac:spMk id="2" creationId="{6EDCD04C-5C2F-4E23-92DF-014B3AC1B86B}"/>
          </ac:spMkLst>
        </pc:spChg>
        <pc:spChg chg="mod">
          <ac:chgData name="Sivakoumar Arumugam" userId="0e296c77-7b63-4ef3-b49a-a49ee0493289" providerId="ADAL" clId="{3BE1DC2F-BDD1-4F44-B504-3A7B3308499F}" dt="2018-11-15T22:18:10.787" v="5595"/>
          <ac:spMkLst>
            <pc:docMk/>
            <pc:sldMk cId="18487704" sldId="1238"/>
            <ac:spMk id="3" creationId="{00000000-0000-0000-0000-000000000000}"/>
          </ac:spMkLst>
        </pc:spChg>
        <pc:spChg chg="mod">
          <ac:chgData name="Sivakoumar Arumugam" userId="0e296c77-7b63-4ef3-b49a-a49ee0493289" providerId="ADAL" clId="{3BE1DC2F-BDD1-4F44-B504-3A7B3308499F}" dt="2018-11-08T00:59:37.517" v="4356" actId="1038"/>
          <ac:spMkLst>
            <pc:docMk/>
            <pc:sldMk cId="18487704" sldId="1238"/>
            <ac:spMk id="7" creationId="{DE2D4A1B-2AB8-4EF2-8C3B-4D09040B5DFD}"/>
          </ac:spMkLst>
        </pc:spChg>
        <pc:spChg chg="del">
          <ac:chgData name="Sivakoumar Arumugam" userId="0e296c77-7b63-4ef3-b49a-a49ee0493289" providerId="ADAL" clId="{3BE1DC2F-BDD1-4F44-B504-3A7B3308499F}" dt="2018-11-08T00:21:24.369" v="2797" actId="478"/>
          <ac:spMkLst>
            <pc:docMk/>
            <pc:sldMk cId="18487704" sldId="1238"/>
            <ac:spMk id="9" creationId="{63F09FD6-4844-445D-B939-989A2BE766CA}"/>
          </ac:spMkLst>
        </pc:spChg>
        <pc:spChg chg="mod">
          <ac:chgData name="Sivakoumar Arumugam" userId="0e296c77-7b63-4ef3-b49a-a49ee0493289" providerId="ADAL" clId="{3BE1DC2F-BDD1-4F44-B504-3A7B3308499F}" dt="2018-11-08T00:39:27.664" v="3284" actId="1036"/>
          <ac:spMkLst>
            <pc:docMk/>
            <pc:sldMk cId="18487704" sldId="1238"/>
            <ac:spMk id="27" creationId="{B8661F53-A99C-4BAE-BEFA-D06F9A404321}"/>
          </ac:spMkLst>
        </pc:spChg>
        <pc:spChg chg="mod">
          <ac:chgData name="Sivakoumar Arumugam" userId="0e296c77-7b63-4ef3-b49a-a49ee0493289" providerId="ADAL" clId="{3BE1DC2F-BDD1-4F44-B504-3A7B3308499F}" dt="2018-11-08T00:37:36.111" v="3209" actId="1035"/>
          <ac:spMkLst>
            <pc:docMk/>
            <pc:sldMk cId="18487704" sldId="1238"/>
            <ac:spMk id="28" creationId="{09AC5246-E1EC-4D45-9A80-BF557A3D4171}"/>
          </ac:spMkLst>
        </pc:spChg>
        <pc:spChg chg="mod">
          <ac:chgData name="Sivakoumar Arumugam" userId="0e296c77-7b63-4ef3-b49a-a49ee0493289" providerId="ADAL" clId="{3BE1DC2F-BDD1-4F44-B504-3A7B3308499F}" dt="2018-11-08T00:39:21.666" v="3283" actId="1035"/>
          <ac:spMkLst>
            <pc:docMk/>
            <pc:sldMk cId="18487704" sldId="1238"/>
            <ac:spMk id="33" creationId="{D939DE92-633C-4DF8-8369-EC945161EAD5}"/>
          </ac:spMkLst>
        </pc:spChg>
        <pc:spChg chg="mod">
          <ac:chgData name="Sivakoumar Arumugam" userId="0e296c77-7b63-4ef3-b49a-a49ee0493289" providerId="ADAL" clId="{3BE1DC2F-BDD1-4F44-B504-3A7B3308499F}" dt="2018-11-08T00:49:42.872" v="4135" actId="1076"/>
          <ac:spMkLst>
            <pc:docMk/>
            <pc:sldMk cId="18487704" sldId="1238"/>
            <ac:spMk id="34" creationId="{667C5665-B7F3-43E8-AA5C-7221DE1AC921}"/>
          </ac:spMkLst>
        </pc:spChg>
        <pc:spChg chg="mod">
          <ac:chgData name="Sivakoumar Arumugam" userId="0e296c77-7b63-4ef3-b49a-a49ee0493289" providerId="ADAL" clId="{3BE1DC2F-BDD1-4F44-B504-3A7B3308499F}" dt="2018-11-08T00:39:21.666" v="3283" actId="1035"/>
          <ac:spMkLst>
            <pc:docMk/>
            <pc:sldMk cId="18487704" sldId="1238"/>
            <ac:spMk id="35" creationId="{AEA01E20-FE8E-4961-A943-A997557A80C6}"/>
          </ac:spMkLst>
        </pc:spChg>
        <pc:spChg chg="add mod">
          <ac:chgData name="Sivakoumar Arumugam" userId="0e296c77-7b63-4ef3-b49a-a49ee0493289" providerId="ADAL" clId="{3BE1DC2F-BDD1-4F44-B504-3A7B3308499F}" dt="2018-11-08T14:23:38.893" v="4411" actId="404"/>
          <ac:spMkLst>
            <pc:docMk/>
            <pc:sldMk cId="18487704" sldId="1238"/>
            <ac:spMk id="36" creationId="{708634FB-BABE-4094-A3B0-6825B95A39E2}"/>
          </ac:spMkLst>
        </pc:spChg>
        <pc:spChg chg="add mod">
          <ac:chgData name="Sivakoumar Arumugam" userId="0e296c77-7b63-4ef3-b49a-a49ee0493289" providerId="ADAL" clId="{3BE1DC2F-BDD1-4F44-B504-3A7B3308499F}" dt="2018-11-08T14:23:45.129" v="4412" actId="108"/>
          <ac:spMkLst>
            <pc:docMk/>
            <pc:sldMk cId="18487704" sldId="1238"/>
            <ac:spMk id="37" creationId="{4B47E6DF-DD34-423E-B811-93062B63B576}"/>
          </ac:spMkLst>
        </pc:spChg>
        <pc:spChg chg="add mod">
          <ac:chgData name="Sivakoumar Arumugam" userId="0e296c77-7b63-4ef3-b49a-a49ee0493289" providerId="ADAL" clId="{3BE1DC2F-BDD1-4F44-B504-3A7B3308499F}" dt="2018-11-08T00:59:37.517" v="4356" actId="1038"/>
          <ac:spMkLst>
            <pc:docMk/>
            <pc:sldMk cId="18487704" sldId="1238"/>
            <ac:spMk id="38" creationId="{51EE0A85-9960-4B52-901D-DD8645ED7E10}"/>
          </ac:spMkLst>
        </pc:spChg>
        <pc:spChg chg="add mod">
          <ac:chgData name="Sivakoumar Arumugam" userId="0e296c77-7b63-4ef3-b49a-a49ee0493289" providerId="ADAL" clId="{3BE1DC2F-BDD1-4F44-B504-3A7B3308499F}" dt="2018-11-08T00:59:37.517" v="4356" actId="1038"/>
          <ac:spMkLst>
            <pc:docMk/>
            <pc:sldMk cId="18487704" sldId="1238"/>
            <ac:spMk id="39" creationId="{59CC3936-18AA-4E93-AC45-FEAABE0C7D1D}"/>
          </ac:spMkLst>
        </pc:spChg>
        <pc:spChg chg="mod">
          <ac:chgData name="Sivakoumar Arumugam" userId="0e296c77-7b63-4ef3-b49a-a49ee0493289" providerId="ADAL" clId="{3BE1DC2F-BDD1-4F44-B504-3A7B3308499F}" dt="2018-11-08T00:39:27.664" v="3284" actId="1036"/>
          <ac:spMkLst>
            <pc:docMk/>
            <pc:sldMk cId="18487704" sldId="1238"/>
            <ac:spMk id="40" creationId="{F7618028-2C37-4F68-835D-6FB28DE47FCF}"/>
          </ac:spMkLst>
        </pc:spChg>
        <pc:spChg chg="mod">
          <ac:chgData name="Sivakoumar Arumugam" userId="0e296c77-7b63-4ef3-b49a-a49ee0493289" providerId="ADAL" clId="{3BE1DC2F-BDD1-4F44-B504-3A7B3308499F}" dt="2018-11-08T00:37:36.111" v="3209" actId="1035"/>
          <ac:spMkLst>
            <pc:docMk/>
            <pc:sldMk cId="18487704" sldId="1238"/>
            <ac:spMk id="41" creationId="{3ED2B467-39A6-4F83-B48B-FA90EE69BFFA}"/>
          </ac:spMkLst>
        </pc:spChg>
        <pc:spChg chg="mod">
          <ac:chgData name="Sivakoumar Arumugam" userId="0e296c77-7b63-4ef3-b49a-a49ee0493289" providerId="ADAL" clId="{3BE1DC2F-BDD1-4F44-B504-3A7B3308499F}" dt="2018-11-08T00:39:21.666" v="3283" actId="1035"/>
          <ac:spMkLst>
            <pc:docMk/>
            <pc:sldMk cId="18487704" sldId="1238"/>
            <ac:spMk id="42" creationId="{BEB46B36-7CE2-493F-B5E3-A829188EEAAE}"/>
          </ac:spMkLst>
        </pc:spChg>
        <pc:spChg chg="add mod">
          <ac:chgData name="Sivakoumar Arumugam" userId="0e296c77-7b63-4ef3-b49a-a49ee0493289" providerId="ADAL" clId="{3BE1DC2F-BDD1-4F44-B504-3A7B3308499F}" dt="2018-11-08T14:19:02.996" v="4405" actId="108"/>
          <ac:spMkLst>
            <pc:docMk/>
            <pc:sldMk cId="18487704" sldId="1238"/>
            <ac:spMk id="43" creationId="{0515F38E-00FF-4BF3-85D7-0F1EB84E1AA1}"/>
          </ac:spMkLst>
        </pc:spChg>
        <pc:spChg chg="add mod">
          <ac:chgData name="Sivakoumar Arumugam" userId="0e296c77-7b63-4ef3-b49a-a49ee0493289" providerId="ADAL" clId="{3BE1DC2F-BDD1-4F44-B504-3A7B3308499F}" dt="2018-11-08T14:19:05.782" v="4406" actId="108"/>
          <ac:spMkLst>
            <pc:docMk/>
            <pc:sldMk cId="18487704" sldId="1238"/>
            <ac:spMk id="44" creationId="{6B39628A-F525-4AB3-9D0E-FCC34AC32C52}"/>
          </ac:spMkLst>
        </pc:spChg>
        <pc:spChg chg="add mod">
          <ac:chgData name="Sivakoumar Arumugam" userId="0e296c77-7b63-4ef3-b49a-a49ee0493289" providerId="ADAL" clId="{3BE1DC2F-BDD1-4F44-B504-3A7B3308499F}" dt="2018-11-08T14:19:08.381" v="4407" actId="108"/>
          <ac:spMkLst>
            <pc:docMk/>
            <pc:sldMk cId="18487704" sldId="1238"/>
            <ac:spMk id="45" creationId="{EB4AFF6A-C4A4-4A97-96E7-AF18903EB403}"/>
          </ac:spMkLst>
        </pc:spChg>
        <pc:spChg chg="add del mod">
          <ac:chgData name="Sivakoumar Arumugam" userId="0e296c77-7b63-4ef3-b49a-a49ee0493289" providerId="ADAL" clId="{3BE1DC2F-BDD1-4F44-B504-3A7B3308499F}" dt="2018-11-08T00:28:43.243" v="3066" actId="478"/>
          <ac:spMkLst>
            <pc:docMk/>
            <pc:sldMk cId="18487704" sldId="1238"/>
            <ac:spMk id="46" creationId="{20487C76-5202-42E1-BCF0-D076DB23A745}"/>
          </ac:spMkLst>
        </pc:spChg>
        <pc:spChg chg="add mod">
          <ac:chgData name="Sivakoumar Arumugam" userId="0e296c77-7b63-4ef3-b49a-a49ee0493289" providerId="ADAL" clId="{3BE1DC2F-BDD1-4F44-B504-3A7B3308499F}" dt="2018-11-08T14:18:56.036" v="4404" actId="404"/>
          <ac:spMkLst>
            <pc:docMk/>
            <pc:sldMk cId="18487704" sldId="1238"/>
            <ac:spMk id="47" creationId="{D26D007F-87E2-415E-819E-26FE80007BEE}"/>
          </ac:spMkLst>
        </pc:spChg>
        <pc:spChg chg="add mod">
          <ac:chgData name="Sivakoumar Arumugam" userId="0e296c77-7b63-4ef3-b49a-a49ee0493289" providerId="ADAL" clId="{3BE1DC2F-BDD1-4F44-B504-3A7B3308499F}" dt="2018-11-08T14:32:34.520" v="4495" actId="108"/>
          <ac:spMkLst>
            <pc:docMk/>
            <pc:sldMk cId="18487704" sldId="1238"/>
            <ac:spMk id="48" creationId="{B1979DAB-6CAD-4BF9-A2AC-277B547C8F62}"/>
          </ac:spMkLst>
        </pc:spChg>
        <pc:spChg chg="mod">
          <ac:chgData name="Sivakoumar Arumugam" userId="0e296c77-7b63-4ef3-b49a-a49ee0493289" providerId="ADAL" clId="{3BE1DC2F-BDD1-4F44-B504-3A7B3308499F}" dt="2018-11-08T00:59:37.517" v="4356" actId="1038"/>
          <ac:spMkLst>
            <pc:docMk/>
            <pc:sldMk cId="18487704" sldId="1238"/>
            <ac:spMk id="58" creationId="{D988C1F4-5EEE-455F-AE96-E409BFE01061}"/>
          </ac:spMkLst>
        </pc:spChg>
        <pc:spChg chg="mod">
          <ac:chgData name="Sivakoumar Arumugam" userId="0e296c77-7b63-4ef3-b49a-a49ee0493289" providerId="ADAL" clId="{3BE1DC2F-BDD1-4F44-B504-3A7B3308499F}" dt="2018-11-08T00:59:37.517" v="4356" actId="1038"/>
          <ac:spMkLst>
            <pc:docMk/>
            <pc:sldMk cId="18487704" sldId="1238"/>
            <ac:spMk id="60" creationId="{E1DB0721-9239-4C1E-8160-486D300BC773}"/>
          </ac:spMkLst>
        </pc:spChg>
        <pc:spChg chg="mod">
          <ac:chgData name="Sivakoumar Arumugam" userId="0e296c77-7b63-4ef3-b49a-a49ee0493289" providerId="ADAL" clId="{3BE1DC2F-BDD1-4F44-B504-3A7B3308499F}" dt="2018-11-08T00:59:37.517" v="4356" actId="1038"/>
          <ac:spMkLst>
            <pc:docMk/>
            <pc:sldMk cId="18487704" sldId="1238"/>
            <ac:spMk id="61" creationId="{D08F5C48-1B69-4244-890F-F239B866CD98}"/>
          </ac:spMkLst>
        </pc:spChg>
        <pc:spChg chg="del mod">
          <ac:chgData name="Sivakoumar Arumugam" userId="0e296c77-7b63-4ef3-b49a-a49ee0493289" providerId="ADAL" clId="{3BE1DC2F-BDD1-4F44-B504-3A7B3308499F}" dt="2018-11-08T00:27:21.959" v="2988" actId="478"/>
          <ac:spMkLst>
            <pc:docMk/>
            <pc:sldMk cId="18487704" sldId="1238"/>
            <ac:spMk id="62" creationId="{CBDFC9A3-6FEC-4D2F-96EA-73ADA4F25A65}"/>
          </ac:spMkLst>
        </pc:spChg>
        <pc:spChg chg="del mod">
          <ac:chgData name="Sivakoumar Arumugam" userId="0e296c77-7b63-4ef3-b49a-a49ee0493289" providerId="ADAL" clId="{3BE1DC2F-BDD1-4F44-B504-3A7B3308499F}" dt="2018-11-08T00:27:37.777" v="2989" actId="478"/>
          <ac:spMkLst>
            <pc:docMk/>
            <pc:sldMk cId="18487704" sldId="1238"/>
            <ac:spMk id="63" creationId="{225D837B-5A3C-4EA5-8F11-39D576A0475F}"/>
          </ac:spMkLst>
        </pc:spChg>
        <pc:spChg chg="mod">
          <ac:chgData name="Sivakoumar Arumugam" userId="0e296c77-7b63-4ef3-b49a-a49ee0493289" providerId="ADAL" clId="{3BE1DC2F-BDD1-4F44-B504-3A7B3308499F}" dt="2018-11-08T00:47:46.835" v="4110" actId="1035"/>
          <ac:spMkLst>
            <pc:docMk/>
            <pc:sldMk cId="18487704" sldId="1238"/>
            <ac:spMk id="64" creationId="{9415B23E-C63F-4487-8A74-5189EFB10FA9}"/>
          </ac:spMkLst>
        </pc:spChg>
        <pc:spChg chg="mod">
          <ac:chgData name="Sivakoumar Arumugam" userId="0e296c77-7b63-4ef3-b49a-a49ee0493289" providerId="ADAL" clId="{3BE1DC2F-BDD1-4F44-B504-3A7B3308499F}" dt="2018-11-08T00:47:46.835" v="4110" actId="1035"/>
          <ac:spMkLst>
            <pc:docMk/>
            <pc:sldMk cId="18487704" sldId="1238"/>
            <ac:spMk id="65" creationId="{B74A2374-B7E3-4837-AC5E-45B2CA44A480}"/>
          </ac:spMkLst>
        </pc:spChg>
        <pc:spChg chg="del">
          <ac:chgData name="Sivakoumar Arumugam" userId="0e296c77-7b63-4ef3-b49a-a49ee0493289" providerId="ADAL" clId="{3BE1DC2F-BDD1-4F44-B504-3A7B3308499F}" dt="2018-11-08T00:21:39.296" v="2800" actId="478"/>
          <ac:spMkLst>
            <pc:docMk/>
            <pc:sldMk cId="18487704" sldId="1238"/>
            <ac:spMk id="66" creationId="{FC1551E1-6397-4460-BC7C-D413296CEF26}"/>
          </ac:spMkLst>
        </pc:spChg>
        <pc:spChg chg="del">
          <ac:chgData name="Sivakoumar Arumugam" userId="0e296c77-7b63-4ef3-b49a-a49ee0493289" providerId="ADAL" clId="{3BE1DC2F-BDD1-4F44-B504-3A7B3308499F}" dt="2018-11-08T00:21:39.296" v="2800" actId="478"/>
          <ac:spMkLst>
            <pc:docMk/>
            <pc:sldMk cId="18487704" sldId="1238"/>
            <ac:spMk id="67" creationId="{28723535-D670-4A28-AF82-9D8405EA8AD3}"/>
          </ac:spMkLst>
        </pc:spChg>
        <pc:spChg chg="del">
          <ac:chgData name="Sivakoumar Arumugam" userId="0e296c77-7b63-4ef3-b49a-a49ee0493289" providerId="ADAL" clId="{3BE1DC2F-BDD1-4F44-B504-3A7B3308499F}" dt="2018-11-08T00:21:23.057" v="2796" actId="478"/>
          <ac:spMkLst>
            <pc:docMk/>
            <pc:sldMk cId="18487704" sldId="1238"/>
            <ac:spMk id="68" creationId="{ECB6F8BB-3BD6-4775-878C-5D2F4A122737}"/>
          </ac:spMkLst>
        </pc:spChg>
        <pc:spChg chg="del">
          <ac:chgData name="Sivakoumar Arumugam" userId="0e296c77-7b63-4ef3-b49a-a49ee0493289" providerId="ADAL" clId="{3BE1DC2F-BDD1-4F44-B504-3A7B3308499F}" dt="2018-11-08T00:21:21.995" v="2795" actId="478"/>
          <ac:spMkLst>
            <pc:docMk/>
            <pc:sldMk cId="18487704" sldId="1238"/>
            <ac:spMk id="69" creationId="{8A8BBD21-B718-4845-B5CF-8CA2217E26E4}"/>
          </ac:spMkLst>
        </pc:spChg>
        <pc:spChg chg="del">
          <ac:chgData name="Sivakoumar Arumugam" userId="0e296c77-7b63-4ef3-b49a-a49ee0493289" providerId="ADAL" clId="{3BE1DC2F-BDD1-4F44-B504-3A7B3308499F}" dt="2018-11-08T00:21:20.252" v="2794" actId="478"/>
          <ac:spMkLst>
            <pc:docMk/>
            <pc:sldMk cId="18487704" sldId="1238"/>
            <ac:spMk id="70" creationId="{45D4A01E-996E-407C-9165-BE5EAC8BFB60}"/>
          </ac:spMkLst>
        </pc:spChg>
        <pc:spChg chg="del">
          <ac:chgData name="Sivakoumar Arumugam" userId="0e296c77-7b63-4ef3-b49a-a49ee0493289" providerId="ADAL" clId="{3BE1DC2F-BDD1-4F44-B504-3A7B3308499F}" dt="2018-11-08T00:24:47.009" v="2914" actId="478"/>
          <ac:spMkLst>
            <pc:docMk/>
            <pc:sldMk cId="18487704" sldId="1238"/>
            <ac:spMk id="71" creationId="{2CABAEF4-A870-4F1B-806D-9D7CB6313DB9}"/>
          </ac:spMkLst>
        </pc:spChg>
        <pc:spChg chg="del">
          <ac:chgData name="Sivakoumar Arumugam" userId="0e296c77-7b63-4ef3-b49a-a49ee0493289" providerId="ADAL" clId="{3BE1DC2F-BDD1-4F44-B504-3A7B3308499F}" dt="2018-11-08T00:24:47.009" v="2914" actId="478"/>
          <ac:spMkLst>
            <pc:docMk/>
            <pc:sldMk cId="18487704" sldId="1238"/>
            <ac:spMk id="72" creationId="{8973617E-BA58-4AC6-9678-4B949F00574E}"/>
          </ac:spMkLst>
        </pc:spChg>
        <pc:spChg chg="del">
          <ac:chgData name="Sivakoumar Arumugam" userId="0e296c77-7b63-4ef3-b49a-a49ee0493289" providerId="ADAL" clId="{3BE1DC2F-BDD1-4F44-B504-3A7B3308499F}" dt="2018-11-08T00:24:49.260" v="2915" actId="478"/>
          <ac:spMkLst>
            <pc:docMk/>
            <pc:sldMk cId="18487704" sldId="1238"/>
            <ac:spMk id="73" creationId="{01BEC8C6-5202-41D6-BACE-FB74579A4CC6}"/>
          </ac:spMkLst>
        </pc:spChg>
        <pc:spChg chg="del">
          <ac:chgData name="Sivakoumar Arumugam" userId="0e296c77-7b63-4ef3-b49a-a49ee0493289" providerId="ADAL" clId="{3BE1DC2F-BDD1-4F44-B504-3A7B3308499F}" dt="2018-11-08T00:24:47.009" v="2914" actId="478"/>
          <ac:spMkLst>
            <pc:docMk/>
            <pc:sldMk cId="18487704" sldId="1238"/>
            <ac:spMk id="74" creationId="{1AFA08CA-4263-47A4-9DDE-63E9D829BC8F}"/>
          </ac:spMkLst>
        </pc:spChg>
        <pc:spChg chg="add del mod">
          <ac:chgData name="Sivakoumar Arumugam" userId="0e296c77-7b63-4ef3-b49a-a49ee0493289" providerId="ADAL" clId="{3BE1DC2F-BDD1-4F44-B504-3A7B3308499F}" dt="2018-11-08T00:57:17.085" v="4320" actId="255"/>
          <ac:spMkLst>
            <pc:docMk/>
            <pc:sldMk cId="18487704" sldId="1238"/>
            <ac:spMk id="119" creationId="{C5523B1E-C4B0-4086-9717-D8AD2E3F81AF}"/>
          </ac:spMkLst>
        </pc:spChg>
        <pc:spChg chg="add mod">
          <ac:chgData name="Sivakoumar Arumugam" userId="0e296c77-7b63-4ef3-b49a-a49ee0493289" providerId="ADAL" clId="{3BE1DC2F-BDD1-4F44-B504-3A7B3308499F}" dt="2018-11-08T00:57:22.673" v="4322" actId="404"/>
          <ac:spMkLst>
            <pc:docMk/>
            <pc:sldMk cId="18487704" sldId="1238"/>
            <ac:spMk id="120" creationId="{60445D88-8811-4680-A379-08FC541CF37F}"/>
          </ac:spMkLst>
        </pc:spChg>
        <pc:spChg chg="add del mod">
          <ac:chgData name="Sivakoumar Arumugam" userId="0e296c77-7b63-4ef3-b49a-a49ee0493289" providerId="ADAL" clId="{3BE1DC2F-BDD1-4F44-B504-3A7B3308499F}" dt="2018-11-08T00:54:38.344" v="4223" actId="478"/>
          <ac:spMkLst>
            <pc:docMk/>
            <pc:sldMk cId="18487704" sldId="1238"/>
            <ac:spMk id="121" creationId="{F0B69E95-5FEC-4465-BEB7-ED1473D6E5D4}"/>
          </ac:spMkLst>
        </pc:spChg>
        <pc:spChg chg="add mod">
          <ac:chgData name="Sivakoumar Arumugam" userId="0e296c77-7b63-4ef3-b49a-a49ee0493289" providerId="ADAL" clId="{3BE1DC2F-BDD1-4F44-B504-3A7B3308499F}" dt="2018-11-08T00:57:28.289" v="4324" actId="404"/>
          <ac:spMkLst>
            <pc:docMk/>
            <pc:sldMk cId="18487704" sldId="1238"/>
            <ac:spMk id="122" creationId="{C34DB3EF-D068-41A8-9A49-147DF851265A}"/>
          </ac:spMkLst>
        </pc:spChg>
        <pc:spChg chg="add mod">
          <ac:chgData name="Sivakoumar Arumugam" userId="0e296c77-7b63-4ef3-b49a-a49ee0493289" providerId="ADAL" clId="{3BE1DC2F-BDD1-4F44-B504-3A7B3308499F}" dt="2018-11-08T01:00:13.166" v="4360" actId="1035"/>
          <ac:spMkLst>
            <pc:docMk/>
            <pc:sldMk cId="18487704" sldId="1238"/>
            <ac:spMk id="123" creationId="{8EB21792-2F01-46A6-8A58-C60CDAECA87F}"/>
          </ac:spMkLst>
        </pc:spChg>
        <pc:spChg chg="add del mod">
          <ac:chgData name="Sivakoumar Arumugam" userId="0e296c77-7b63-4ef3-b49a-a49ee0493289" providerId="ADAL" clId="{3BE1DC2F-BDD1-4F44-B504-3A7B3308499F}" dt="2018-11-08T00:51:56.477" v="4176" actId="478"/>
          <ac:spMkLst>
            <pc:docMk/>
            <pc:sldMk cId="18487704" sldId="1238"/>
            <ac:spMk id="124" creationId="{6137D56B-6B2E-4DD3-854D-906B113BC0BC}"/>
          </ac:spMkLst>
        </pc:spChg>
        <pc:spChg chg="add mod">
          <ac:chgData name="Sivakoumar Arumugam" userId="0e296c77-7b63-4ef3-b49a-a49ee0493289" providerId="ADAL" clId="{3BE1DC2F-BDD1-4F44-B504-3A7B3308499F}" dt="2018-11-08T01:00:13.166" v="4360" actId="1035"/>
          <ac:spMkLst>
            <pc:docMk/>
            <pc:sldMk cId="18487704" sldId="1238"/>
            <ac:spMk id="125" creationId="{98054A5B-4E7F-4F82-BACC-F69BC92C4F7C}"/>
          </ac:spMkLst>
        </pc:spChg>
        <pc:spChg chg="add mod">
          <ac:chgData name="Sivakoumar Arumugam" userId="0e296c77-7b63-4ef3-b49a-a49ee0493289" providerId="ADAL" clId="{3BE1DC2F-BDD1-4F44-B504-3A7B3308499F}" dt="2018-11-08T01:00:13.166" v="4360" actId="1035"/>
          <ac:spMkLst>
            <pc:docMk/>
            <pc:sldMk cId="18487704" sldId="1238"/>
            <ac:spMk id="126" creationId="{F6A614BD-BFCF-41C1-ADE8-A35A7DADF8E6}"/>
          </ac:spMkLst>
        </pc:spChg>
        <pc:spChg chg="add mod">
          <ac:chgData name="Sivakoumar Arumugam" userId="0e296c77-7b63-4ef3-b49a-a49ee0493289" providerId="ADAL" clId="{3BE1DC2F-BDD1-4F44-B504-3A7B3308499F}" dt="2018-11-08T01:00:13.166" v="4360" actId="1035"/>
          <ac:spMkLst>
            <pc:docMk/>
            <pc:sldMk cId="18487704" sldId="1238"/>
            <ac:spMk id="127" creationId="{5E2C98E3-FC4B-4584-98F3-C4659A20FECD}"/>
          </ac:spMkLst>
        </pc:spChg>
        <pc:spChg chg="add mod">
          <ac:chgData name="Sivakoumar Arumugam" userId="0e296c77-7b63-4ef3-b49a-a49ee0493289" providerId="ADAL" clId="{3BE1DC2F-BDD1-4F44-B504-3A7B3308499F}" dt="2018-11-08T01:00:13.166" v="4360" actId="1035"/>
          <ac:spMkLst>
            <pc:docMk/>
            <pc:sldMk cId="18487704" sldId="1238"/>
            <ac:spMk id="128" creationId="{955AD91B-3955-470E-8AF7-6903B9211A3E}"/>
          </ac:spMkLst>
        </pc:spChg>
        <pc:spChg chg="add mod">
          <ac:chgData name="Sivakoumar Arumugam" userId="0e296c77-7b63-4ef3-b49a-a49ee0493289" providerId="ADAL" clId="{3BE1DC2F-BDD1-4F44-B504-3A7B3308499F}" dt="2018-11-08T00:58:16.181" v="4335" actId="404"/>
          <ac:spMkLst>
            <pc:docMk/>
            <pc:sldMk cId="18487704" sldId="1238"/>
            <ac:spMk id="129" creationId="{0246BDC4-C4CD-41CD-93B7-87AE0F171920}"/>
          </ac:spMkLst>
        </pc:spChg>
        <pc:spChg chg="add mod">
          <ac:chgData name="Sivakoumar Arumugam" userId="0e296c77-7b63-4ef3-b49a-a49ee0493289" providerId="ADAL" clId="{3BE1DC2F-BDD1-4F44-B504-3A7B3308499F}" dt="2018-11-08T00:59:37.517" v="4356" actId="1038"/>
          <ac:spMkLst>
            <pc:docMk/>
            <pc:sldMk cId="18487704" sldId="1238"/>
            <ac:spMk id="130" creationId="{681CF315-2091-4054-9081-38FD537CC4A8}"/>
          </ac:spMkLst>
        </pc:spChg>
        <pc:spChg chg="add mod ord">
          <ac:chgData name="Sivakoumar Arumugam" userId="0e296c77-7b63-4ef3-b49a-a49ee0493289" providerId="ADAL" clId="{3BE1DC2F-BDD1-4F44-B504-3A7B3308499F}" dt="2018-11-08T00:57:06.076" v="4319" actId="1038"/>
          <ac:spMkLst>
            <pc:docMk/>
            <pc:sldMk cId="18487704" sldId="1238"/>
            <ac:spMk id="135" creationId="{60C8B455-93E6-4F70-BB08-92945E12B801}"/>
          </ac:spMkLst>
        </pc:spChg>
        <pc:spChg chg="add mod">
          <ac:chgData name="Sivakoumar Arumugam" userId="0e296c77-7b63-4ef3-b49a-a49ee0493289" providerId="ADAL" clId="{3BE1DC2F-BDD1-4F44-B504-3A7B3308499F}" dt="2018-11-08T00:56:01.136" v="4270" actId="207"/>
          <ac:spMkLst>
            <pc:docMk/>
            <pc:sldMk cId="18487704" sldId="1238"/>
            <ac:spMk id="138" creationId="{19F209D6-EEE4-46E8-A6F8-E14DDA6991E6}"/>
          </ac:spMkLst>
        </pc:spChg>
        <pc:spChg chg="add">
          <ac:chgData name="Sivakoumar Arumugam" userId="0e296c77-7b63-4ef3-b49a-a49ee0493289" providerId="ADAL" clId="{3BE1DC2F-BDD1-4F44-B504-3A7B3308499F}" dt="2018-11-08T00:55:12.392" v="4257"/>
          <ac:spMkLst>
            <pc:docMk/>
            <pc:sldMk cId="18487704" sldId="1238"/>
            <ac:spMk id="139" creationId="{442DE90C-94D6-4518-9223-B70C98F37530}"/>
          </ac:spMkLst>
        </pc:spChg>
        <pc:cxnChg chg="del mod">
          <ac:chgData name="Sivakoumar Arumugam" userId="0e296c77-7b63-4ef3-b49a-a49ee0493289" providerId="ADAL" clId="{3BE1DC2F-BDD1-4F44-B504-3A7B3308499F}" dt="2018-11-08T00:24:47.009" v="2914" actId="478"/>
          <ac:cxnSpMkLst>
            <pc:docMk/>
            <pc:sldMk cId="18487704" sldId="1238"/>
            <ac:cxnSpMk id="11" creationId="{62C233DC-D687-4641-A98E-6DE66FD0730A}"/>
          </ac:cxnSpMkLst>
        </pc:cxnChg>
        <pc:cxnChg chg="del">
          <ac:chgData name="Sivakoumar Arumugam" userId="0e296c77-7b63-4ef3-b49a-a49ee0493289" providerId="ADAL" clId="{3BE1DC2F-BDD1-4F44-B504-3A7B3308499F}" dt="2018-11-08T00:21:26.478" v="2798" actId="478"/>
          <ac:cxnSpMkLst>
            <pc:docMk/>
            <pc:sldMk cId="18487704" sldId="1238"/>
            <ac:cxnSpMk id="13" creationId="{4B9019A8-CCF7-4E93-B6CC-936CA3B00430}"/>
          </ac:cxnSpMkLst>
        </pc:cxnChg>
        <pc:cxnChg chg="add mod">
          <ac:chgData name="Sivakoumar Arumugam" userId="0e296c77-7b63-4ef3-b49a-a49ee0493289" providerId="ADAL" clId="{3BE1DC2F-BDD1-4F44-B504-3A7B3308499F}" dt="2018-11-08T02:53:58.773" v="4385" actId="208"/>
          <ac:cxnSpMkLst>
            <pc:docMk/>
            <pc:sldMk cId="18487704" sldId="1238"/>
            <ac:cxnSpMk id="49" creationId="{11AD62C5-3507-4782-A8D2-CDD7A96A2E74}"/>
          </ac:cxnSpMkLst>
        </pc:cxnChg>
        <pc:cxnChg chg="add mod">
          <ac:chgData name="Sivakoumar Arumugam" userId="0e296c77-7b63-4ef3-b49a-a49ee0493289" providerId="ADAL" clId="{3BE1DC2F-BDD1-4F44-B504-3A7B3308499F}" dt="2018-11-08T02:54:21.318" v="4390" actId="208"/>
          <ac:cxnSpMkLst>
            <pc:docMk/>
            <pc:sldMk cId="18487704" sldId="1238"/>
            <ac:cxnSpMk id="50" creationId="{D1D5CB2F-FA87-4C05-980C-BE4EE30A2236}"/>
          </ac:cxnSpMkLst>
        </pc:cxnChg>
        <pc:cxnChg chg="add mod">
          <ac:chgData name="Sivakoumar Arumugam" userId="0e296c77-7b63-4ef3-b49a-a49ee0493289" providerId="ADAL" clId="{3BE1DC2F-BDD1-4F44-B504-3A7B3308499F}" dt="2018-11-08T02:54:17.073" v="4389" actId="208"/>
          <ac:cxnSpMkLst>
            <pc:docMk/>
            <pc:sldMk cId="18487704" sldId="1238"/>
            <ac:cxnSpMk id="51" creationId="{A2FD9825-B4CB-4018-B704-B652A60A7690}"/>
          </ac:cxnSpMkLst>
        </pc:cxnChg>
        <pc:cxnChg chg="add mod">
          <ac:chgData name="Sivakoumar Arumugam" userId="0e296c77-7b63-4ef3-b49a-a49ee0493289" providerId="ADAL" clId="{3BE1DC2F-BDD1-4F44-B504-3A7B3308499F}" dt="2018-11-08T02:54:01.939" v="4386" actId="208"/>
          <ac:cxnSpMkLst>
            <pc:docMk/>
            <pc:sldMk cId="18487704" sldId="1238"/>
            <ac:cxnSpMk id="53" creationId="{370CEC9A-F160-48B9-B699-C60A0340A1FA}"/>
          </ac:cxnSpMkLst>
        </pc:cxnChg>
        <pc:cxnChg chg="add mod">
          <ac:chgData name="Sivakoumar Arumugam" userId="0e296c77-7b63-4ef3-b49a-a49ee0493289" providerId="ADAL" clId="{3BE1DC2F-BDD1-4F44-B504-3A7B3308499F}" dt="2018-11-08T02:53:45.151" v="4382" actId="208"/>
          <ac:cxnSpMkLst>
            <pc:docMk/>
            <pc:sldMk cId="18487704" sldId="1238"/>
            <ac:cxnSpMk id="57" creationId="{EB975F1E-FFCF-4009-B103-F3D2917DB9D1}"/>
          </ac:cxnSpMkLst>
        </pc:cxnChg>
        <pc:cxnChg chg="del mod">
          <ac:chgData name="Sivakoumar Arumugam" userId="0e296c77-7b63-4ef3-b49a-a49ee0493289" providerId="ADAL" clId="{3BE1DC2F-BDD1-4F44-B504-3A7B3308499F}" dt="2018-11-08T00:21:27.729" v="2799" actId="478"/>
          <ac:cxnSpMkLst>
            <pc:docMk/>
            <pc:sldMk cId="18487704" sldId="1238"/>
            <ac:cxnSpMk id="75" creationId="{2A340EE2-E145-433B-8E7C-D3240434A431}"/>
          </ac:cxnSpMkLst>
        </pc:cxnChg>
        <pc:cxnChg chg="add mod">
          <ac:chgData name="Sivakoumar Arumugam" userId="0e296c77-7b63-4ef3-b49a-a49ee0493289" providerId="ADAL" clId="{3BE1DC2F-BDD1-4F44-B504-3A7B3308499F}" dt="2018-11-08T02:54:25.323" v="4391" actId="208"/>
          <ac:cxnSpMkLst>
            <pc:docMk/>
            <pc:sldMk cId="18487704" sldId="1238"/>
            <ac:cxnSpMk id="76" creationId="{54068488-532B-453A-A8AB-EAEB63078D42}"/>
          </ac:cxnSpMkLst>
        </pc:cxnChg>
        <pc:cxnChg chg="add mod">
          <ac:chgData name="Sivakoumar Arumugam" userId="0e296c77-7b63-4ef3-b49a-a49ee0493289" providerId="ADAL" clId="{3BE1DC2F-BDD1-4F44-B504-3A7B3308499F}" dt="2018-11-08T02:54:29.721" v="4392" actId="208"/>
          <ac:cxnSpMkLst>
            <pc:docMk/>
            <pc:sldMk cId="18487704" sldId="1238"/>
            <ac:cxnSpMk id="77" creationId="{5EA4CE7A-87FF-4068-B95B-0BC26D52EAE9}"/>
          </ac:cxnSpMkLst>
        </pc:cxnChg>
        <pc:cxnChg chg="add mod">
          <ac:chgData name="Sivakoumar Arumugam" userId="0e296c77-7b63-4ef3-b49a-a49ee0493289" providerId="ADAL" clId="{3BE1DC2F-BDD1-4F44-B504-3A7B3308499F}" dt="2018-11-08T02:54:12.348" v="4388" actId="208"/>
          <ac:cxnSpMkLst>
            <pc:docMk/>
            <pc:sldMk cId="18487704" sldId="1238"/>
            <ac:cxnSpMk id="78" creationId="{37D3F79B-1D0B-47C0-BCAA-0D31728E9F19}"/>
          </ac:cxnSpMkLst>
        </pc:cxnChg>
        <pc:cxnChg chg="add mod">
          <ac:chgData name="Sivakoumar Arumugam" userId="0e296c77-7b63-4ef3-b49a-a49ee0493289" providerId="ADAL" clId="{3BE1DC2F-BDD1-4F44-B504-3A7B3308499F}" dt="2018-11-08T02:53:55.371" v="4384" actId="208"/>
          <ac:cxnSpMkLst>
            <pc:docMk/>
            <pc:sldMk cId="18487704" sldId="1238"/>
            <ac:cxnSpMk id="79" creationId="{04BAB1C6-CEA9-481A-BEFC-76CFD696ACA0}"/>
          </ac:cxnSpMkLst>
        </pc:cxnChg>
        <pc:cxnChg chg="add mod">
          <ac:chgData name="Sivakoumar Arumugam" userId="0e296c77-7b63-4ef3-b49a-a49ee0493289" providerId="ADAL" clId="{3BE1DC2F-BDD1-4F44-B504-3A7B3308499F}" dt="2018-11-08T02:54:05.556" v="4387" actId="208"/>
          <ac:cxnSpMkLst>
            <pc:docMk/>
            <pc:sldMk cId="18487704" sldId="1238"/>
            <ac:cxnSpMk id="80" creationId="{170BF9A6-09D7-417B-ABC1-56CD97B6682A}"/>
          </ac:cxnSpMkLst>
        </pc:cxnChg>
        <pc:cxnChg chg="add del">
          <ac:chgData name="Sivakoumar Arumugam" userId="0e296c77-7b63-4ef3-b49a-a49ee0493289" providerId="ADAL" clId="{3BE1DC2F-BDD1-4F44-B504-3A7B3308499F}" dt="2018-11-08T00:36:10.848" v="3178"/>
          <ac:cxnSpMkLst>
            <pc:docMk/>
            <pc:sldMk cId="18487704" sldId="1238"/>
            <ac:cxnSpMk id="81" creationId="{C346CB7C-6031-4F16-BA9F-17E02A97F2C7}"/>
          </ac:cxnSpMkLst>
        </pc:cxnChg>
        <pc:cxnChg chg="add mod">
          <ac:chgData name="Sivakoumar Arumugam" userId="0e296c77-7b63-4ef3-b49a-a49ee0493289" providerId="ADAL" clId="{3BE1DC2F-BDD1-4F44-B504-3A7B3308499F}" dt="2018-11-08T02:54:34.230" v="4393" actId="208"/>
          <ac:cxnSpMkLst>
            <pc:docMk/>
            <pc:sldMk cId="18487704" sldId="1238"/>
            <ac:cxnSpMk id="82" creationId="{8462BE26-74ED-4865-9B08-FF09B11FA084}"/>
          </ac:cxnSpMkLst>
        </pc:cxnChg>
        <pc:cxnChg chg="add mod">
          <ac:chgData name="Sivakoumar Arumugam" userId="0e296c77-7b63-4ef3-b49a-a49ee0493289" providerId="ADAL" clId="{3BE1DC2F-BDD1-4F44-B504-3A7B3308499F}" dt="2018-11-08T02:54:37.992" v="4394" actId="208"/>
          <ac:cxnSpMkLst>
            <pc:docMk/>
            <pc:sldMk cId="18487704" sldId="1238"/>
            <ac:cxnSpMk id="83" creationId="{A3FDF4F3-FE9E-481E-BAAD-A996FFEB6250}"/>
          </ac:cxnSpMkLst>
        </pc:cxnChg>
      </pc:sldChg>
      <pc:sldChg chg="addSp delSp modSp">
        <pc:chgData name="Sivakoumar Arumugam" userId="0e296c77-7b63-4ef3-b49a-a49ee0493289" providerId="ADAL" clId="{3BE1DC2F-BDD1-4F44-B504-3A7B3308499F}" dt="2018-11-15T21:46:47.652" v="5377" actId="1035"/>
        <pc:sldMkLst>
          <pc:docMk/>
          <pc:sldMk cId="702595056" sldId="1244"/>
        </pc:sldMkLst>
        <pc:picChg chg="del">
          <ac:chgData name="Sivakoumar Arumugam" userId="0e296c77-7b63-4ef3-b49a-a49ee0493289" providerId="ADAL" clId="{3BE1DC2F-BDD1-4F44-B504-3A7B3308499F}" dt="2018-11-15T20:49:54.375" v="5368" actId="478"/>
          <ac:picMkLst>
            <pc:docMk/>
            <pc:sldMk cId="702595056" sldId="1244"/>
            <ac:picMk id="4" creationId="{4DB4F359-351B-4709-AF45-B7DCCD5D1DB9}"/>
          </ac:picMkLst>
        </pc:picChg>
        <pc:picChg chg="del">
          <ac:chgData name="Sivakoumar Arumugam" userId="0e296c77-7b63-4ef3-b49a-a49ee0493289" providerId="ADAL" clId="{3BE1DC2F-BDD1-4F44-B504-3A7B3308499F}" dt="2018-11-15T20:49:52.125" v="5367" actId="478"/>
          <ac:picMkLst>
            <pc:docMk/>
            <pc:sldMk cId="702595056" sldId="1244"/>
            <ac:picMk id="5" creationId="{1CE3D877-9F1F-4288-93CD-7F1C52B822D2}"/>
          </ac:picMkLst>
        </pc:picChg>
        <pc:picChg chg="add mod">
          <ac:chgData name="Sivakoumar Arumugam" userId="0e296c77-7b63-4ef3-b49a-a49ee0493289" providerId="ADAL" clId="{3BE1DC2F-BDD1-4F44-B504-3A7B3308499F}" dt="2018-11-15T21:45:57.869" v="5374" actId="1036"/>
          <ac:picMkLst>
            <pc:docMk/>
            <pc:sldMk cId="702595056" sldId="1244"/>
            <ac:picMk id="6" creationId="{AE758A6A-E124-477B-A669-07951EF68FF8}"/>
          </ac:picMkLst>
        </pc:picChg>
        <pc:picChg chg="add mod">
          <ac:chgData name="Sivakoumar Arumugam" userId="0e296c77-7b63-4ef3-b49a-a49ee0493289" providerId="ADAL" clId="{3BE1DC2F-BDD1-4F44-B504-3A7B3308499F}" dt="2018-11-15T21:46:47.652" v="5377" actId="1035"/>
          <ac:picMkLst>
            <pc:docMk/>
            <pc:sldMk cId="702595056" sldId="1244"/>
            <ac:picMk id="9" creationId="{8605E1B2-7B84-400B-9A82-AF5214B25169}"/>
          </ac:picMkLst>
        </pc:picChg>
      </pc:sldChg>
      <pc:sldChg chg="addSp delSp modSp add">
        <pc:chgData name="Sivakoumar Arumugam" userId="0e296c77-7b63-4ef3-b49a-a49ee0493289" providerId="ADAL" clId="{3BE1DC2F-BDD1-4F44-B504-3A7B3308499F}" dt="2018-11-20T18:42:30.497" v="7411" actId="20577"/>
        <pc:sldMkLst>
          <pc:docMk/>
          <pc:sldMk cId="2177989567" sldId="1247"/>
        </pc:sldMkLst>
        <pc:spChg chg="mod">
          <ac:chgData name="Sivakoumar Arumugam" userId="0e296c77-7b63-4ef3-b49a-a49ee0493289" providerId="ADAL" clId="{3BE1DC2F-BDD1-4F44-B504-3A7B3308499F}" dt="2018-11-19T17:06:20.977" v="7409" actId="20577"/>
          <ac:spMkLst>
            <pc:docMk/>
            <pc:sldMk cId="2177989567" sldId="1247"/>
            <ac:spMk id="3" creationId="{00000000-0000-0000-0000-000000000000}"/>
          </ac:spMkLst>
        </pc:spChg>
        <pc:spChg chg="mod">
          <ac:chgData name="Sivakoumar Arumugam" userId="0e296c77-7b63-4ef3-b49a-a49ee0493289" providerId="ADAL" clId="{3BE1DC2F-BDD1-4F44-B504-3A7B3308499F}" dt="2018-11-16T14:51:33.132" v="6993" actId="14100"/>
          <ac:spMkLst>
            <pc:docMk/>
            <pc:sldMk cId="2177989567" sldId="1247"/>
            <ac:spMk id="5" creationId="{5922A6C1-8980-437A-A08A-835107795284}"/>
          </ac:spMkLst>
        </pc:spChg>
        <pc:spChg chg="mod">
          <ac:chgData name="Sivakoumar Arumugam" userId="0e296c77-7b63-4ef3-b49a-a49ee0493289" providerId="ADAL" clId="{3BE1DC2F-BDD1-4F44-B504-3A7B3308499F}" dt="2018-11-16T14:51:20.819" v="6992" actId="1035"/>
          <ac:spMkLst>
            <pc:docMk/>
            <pc:sldMk cId="2177989567" sldId="1247"/>
            <ac:spMk id="9" creationId="{2DADA9FE-A631-4EA0-89D5-5CE7660F682C}"/>
          </ac:spMkLst>
        </pc:spChg>
        <pc:spChg chg="mod">
          <ac:chgData name="Sivakoumar Arumugam" userId="0e296c77-7b63-4ef3-b49a-a49ee0493289" providerId="ADAL" clId="{3BE1DC2F-BDD1-4F44-B504-3A7B3308499F}" dt="2018-11-16T14:51:20.819" v="6992" actId="1035"/>
          <ac:spMkLst>
            <pc:docMk/>
            <pc:sldMk cId="2177989567" sldId="1247"/>
            <ac:spMk id="11" creationId="{AF0E79CD-5F7E-4B83-9469-0698D99E842A}"/>
          </ac:spMkLst>
        </pc:spChg>
        <pc:spChg chg="mod">
          <ac:chgData name="Sivakoumar Arumugam" userId="0e296c77-7b63-4ef3-b49a-a49ee0493289" providerId="ADAL" clId="{3BE1DC2F-BDD1-4F44-B504-3A7B3308499F}" dt="2018-11-16T14:51:20.819" v="6992" actId="1035"/>
          <ac:spMkLst>
            <pc:docMk/>
            <pc:sldMk cId="2177989567" sldId="1247"/>
            <ac:spMk id="22" creationId="{DB24BC48-DBB4-4C35-8B18-2211F6818CCA}"/>
          </ac:spMkLst>
        </pc:spChg>
        <pc:spChg chg="mod">
          <ac:chgData name="Sivakoumar Arumugam" userId="0e296c77-7b63-4ef3-b49a-a49ee0493289" providerId="ADAL" clId="{3BE1DC2F-BDD1-4F44-B504-3A7B3308499F}" dt="2018-11-16T15:02:09.173" v="7070" actId="14100"/>
          <ac:spMkLst>
            <pc:docMk/>
            <pc:sldMk cId="2177989567" sldId="1247"/>
            <ac:spMk id="23" creationId="{C0398FB2-C97F-4A88-8AD9-845E2D39F5F5}"/>
          </ac:spMkLst>
        </pc:spChg>
        <pc:spChg chg="mod">
          <ac:chgData name="Sivakoumar Arumugam" userId="0e296c77-7b63-4ef3-b49a-a49ee0493289" providerId="ADAL" clId="{3BE1DC2F-BDD1-4F44-B504-3A7B3308499F}" dt="2018-11-16T14:51:20.819" v="6992" actId="1035"/>
          <ac:spMkLst>
            <pc:docMk/>
            <pc:sldMk cId="2177989567" sldId="1247"/>
            <ac:spMk id="24" creationId="{2AE1D0D4-5FA0-472D-996D-ED25845EDB72}"/>
          </ac:spMkLst>
        </pc:spChg>
        <pc:spChg chg="mod">
          <ac:chgData name="Sivakoumar Arumugam" userId="0e296c77-7b63-4ef3-b49a-a49ee0493289" providerId="ADAL" clId="{3BE1DC2F-BDD1-4F44-B504-3A7B3308499F}" dt="2018-11-16T14:51:20.819" v="6992" actId="1035"/>
          <ac:spMkLst>
            <pc:docMk/>
            <pc:sldMk cId="2177989567" sldId="1247"/>
            <ac:spMk id="25" creationId="{54856176-3577-4F36-B927-1DCA72F418F6}"/>
          </ac:spMkLst>
        </pc:spChg>
        <pc:spChg chg="mod">
          <ac:chgData name="Sivakoumar Arumugam" userId="0e296c77-7b63-4ef3-b49a-a49ee0493289" providerId="ADAL" clId="{3BE1DC2F-BDD1-4F44-B504-3A7B3308499F}" dt="2018-11-16T14:51:20.819" v="6992" actId="1035"/>
          <ac:spMkLst>
            <pc:docMk/>
            <pc:sldMk cId="2177989567" sldId="1247"/>
            <ac:spMk id="28" creationId="{6BF1889D-93D9-4CAA-8594-821EBD6EC541}"/>
          </ac:spMkLst>
        </pc:spChg>
        <pc:spChg chg="del mod">
          <ac:chgData name="Sivakoumar Arumugam" userId="0e296c77-7b63-4ef3-b49a-a49ee0493289" providerId="ADAL" clId="{3BE1DC2F-BDD1-4F44-B504-3A7B3308499F}" dt="2018-11-16T03:31:55.803" v="6484" actId="478"/>
          <ac:spMkLst>
            <pc:docMk/>
            <pc:sldMk cId="2177989567" sldId="1247"/>
            <ac:spMk id="29" creationId="{D2ECC777-06C0-48F4-AB8B-43C7EE2AE5F8}"/>
          </ac:spMkLst>
        </pc:spChg>
        <pc:spChg chg="mod">
          <ac:chgData name="Sivakoumar Arumugam" userId="0e296c77-7b63-4ef3-b49a-a49ee0493289" providerId="ADAL" clId="{3BE1DC2F-BDD1-4F44-B504-3A7B3308499F}" dt="2018-11-16T14:51:20.819" v="6992" actId="1035"/>
          <ac:spMkLst>
            <pc:docMk/>
            <pc:sldMk cId="2177989567" sldId="1247"/>
            <ac:spMk id="30" creationId="{66054BD0-3925-4FFA-A0CA-C5549ADC096C}"/>
          </ac:spMkLst>
        </pc:spChg>
        <pc:spChg chg="mod">
          <ac:chgData name="Sivakoumar Arumugam" userId="0e296c77-7b63-4ef3-b49a-a49ee0493289" providerId="ADAL" clId="{3BE1DC2F-BDD1-4F44-B504-3A7B3308499F}" dt="2018-11-16T14:51:20.819" v="6992" actId="1035"/>
          <ac:spMkLst>
            <pc:docMk/>
            <pc:sldMk cId="2177989567" sldId="1247"/>
            <ac:spMk id="33" creationId="{C3612FF1-8803-4BB1-8786-B824305D278F}"/>
          </ac:spMkLst>
        </pc:spChg>
        <pc:spChg chg="mod">
          <ac:chgData name="Sivakoumar Arumugam" userId="0e296c77-7b63-4ef3-b49a-a49ee0493289" providerId="ADAL" clId="{3BE1DC2F-BDD1-4F44-B504-3A7B3308499F}" dt="2018-11-16T14:51:20.819" v="6992" actId="1035"/>
          <ac:spMkLst>
            <pc:docMk/>
            <pc:sldMk cId="2177989567" sldId="1247"/>
            <ac:spMk id="34" creationId="{4128E206-F983-4CAC-BDD0-8E7E10F174D0}"/>
          </ac:spMkLst>
        </pc:spChg>
        <pc:spChg chg="mod">
          <ac:chgData name="Sivakoumar Arumugam" userId="0e296c77-7b63-4ef3-b49a-a49ee0493289" providerId="ADAL" clId="{3BE1DC2F-BDD1-4F44-B504-3A7B3308499F}" dt="2018-11-16T15:02:05.983" v="7069" actId="14100"/>
          <ac:spMkLst>
            <pc:docMk/>
            <pc:sldMk cId="2177989567" sldId="1247"/>
            <ac:spMk id="36" creationId="{D2BD0825-350E-4B92-9BB8-1A3307B3DAEC}"/>
          </ac:spMkLst>
        </pc:spChg>
        <pc:spChg chg="mod">
          <ac:chgData name="Sivakoumar Arumugam" userId="0e296c77-7b63-4ef3-b49a-a49ee0493289" providerId="ADAL" clId="{3BE1DC2F-BDD1-4F44-B504-3A7B3308499F}" dt="2018-11-16T14:51:20.819" v="6992" actId="1035"/>
          <ac:spMkLst>
            <pc:docMk/>
            <pc:sldMk cId="2177989567" sldId="1247"/>
            <ac:spMk id="43" creationId="{6064C04D-CD92-4936-89E6-8D833CA25940}"/>
          </ac:spMkLst>
        </pc:spChg>
        <pc:spChg chg="del mod">
          <ac:chgData name="Sivakoumar Arumugam" userId="0e296c77-7b63-4ef3-b49a-a49ee0493289" providerId="ADAL" clId="{3BE1DC2F-BDD1-4F44-B504-3A7B3308499F}" dt="2018-11-16T14:41:04.458" v="6674" actId="478"/>
          <ac:spMkLst>
            <pc:docMk/>
            <pc:sldMk cId="2177989567" sldId="1247"/>
            <ac:spMk id="49" creationId="{C4AD3186-9957-4327-8787-1BDD02D70DB5}"/>
          </ac:spMkLst>
        </pc:spChg>
        <pc:spChg chg="mod">
          <ac:chgData name="Sivakoumar Arumugam" userId="0e296c77-7b63-4ef3-b49a-a49ee0493289" providerId="ADAL" clId="{3BE1DC2F-BDD1-4F44-B504-3A7B3308499F}" dt="2018-11-16T14:51:20.819" v="6992" actId="1035"/>
          <ac:spMkLst>
            <pc:docMk/>
            <pc:sldMk cId="2177989567" sldId="1247"/>
            <ac:spMk id="53" creationId="{6C7C7341-6A05-44E8-BFAE-2F860D862FB9}"/>
          </ac:spMkLst>
        </pc:spChg>
        <pc:spChg chg="mod">
          <ac:chgData name="Sivakoumar Arumugam" userId="0e296c77-7b63-4ef3-b49a-a49ee0493289" providerId="ADAL" clId="{3BE1DC2F-BDD1-4F44-B504-3A7B3308499F}" dt="2018-11-16T14:51:20.819" v="6992" actId="1035"/>
          <ac:spMkLst>
            <pc:docMk/>
            <pc:sldMk cId="2177989567" sldId="1247"/>
            <ac:spMk id="54" creationId="{9ED25673-622A-4EC2-8823-9B37ADBB9712}"/>
          </ac:spMkLst>
        </pc:spChg>
        <pc:spChg chg="mod">
          <ac:chgData name="Sivakoumar Arumugam" userId="0e296c77-7b63-4ef3-b49a-a49ee0493289" providerId="ADAL" clId="{3BE1DC2F-BDD1-4F44-B504-3A7B3308499F}" dt="2018-11-16T14:51:20.819" v="6992" actId="1035"/>
          <ac:spMkLst>
            <pc:docMk/>
            <pc:sldMk cId="2177989567" sldId="1247"/>
            <ac:spMk id="55" creationId="{F4AD5847-0394-450C-871E-0AACE9617B6D}"/>
          </ac:spMkLst>
        </pc:spChg>
        <pc:spChg chg="add mod ord">
          <ac:chgData name="Sivakoumar Arumugam" userId="0e296c77-7b63-4ef3-b49a-a49ee0493289" providerId="ADAL" clId="{3BE1DC2F-BDD1-4F44-B504-3A7B3308499F}" dt="2018-11-16T14:51:20.819" v="6992" actId="1035"/>
          <ac:spMkLst>
            <pc:docMk/>
            <pc:sldMk cId="2177989567" sldId="1247"/>
            <ac:spMk id="57" creationId="{963C5447-4996-44D7-AEEC-B5F0DA451CBF}"/>
          </ac:spMkLst>
        </pc:spChg>
        <pc:spChg chg="add del mod">
          <ac:chgData name="Sivakoumar Arumugam" userId="0e296c77-7b63-4ef3-b49a-a49ee0493289" providerId="ADAL" clId="{3BE1DC2F-BDD1-4F44-B504-3A7B3308499F}" dt="2018-11-16T14:51:20.819" v="6992" actId="1035"/>
          <ac:spMkLst>
            <pc:docMk/>
            <pc:sldMk cId="2177989567" sldId="1247"/>
            <ac:spMk id="58" creationId="{985648F3-9838-430D-A49D-227A48439035}"/>
          </ac:spMkLst>
        </pc:spChg>
        <pc:spChg chg="add del mod">
          <ac:chgData name="Sivakoumar Arumugam" userId="0e296c77-7b63-4ef3-b49a-a49ee0493289" providerId="ADAL" clId="{3BE1DC2F-BDD1-4F44-B504-3A7B3308499F}" dt="2018-11-15T23:55:17.342" v="6015" actId="478"/>
          <ac:spMkLst>
            <pc:docMk/>
            <pc:sldMk cId="2177989567" sldId="1247"/>
            <ac:spMk id="59" creationId="{9EBADFD4-FAC9-4A5C-BACD-365DFB78C0AF}"/>
          </ac:spMkLst>
        </pc:spChg>
        <pc:spChg chg="mod">
          <ac:chgData name="Sivakoumar Arumugam" userId="0e296c77-7b63-4ef3-b49a-a49ee0493289" providerId="ADAL" clId="{3BE1DC2F-BDD1-4F44-B504-3A7B3308499F}" dt="2018-11-16T14:51:20.819" v="6992" actId="1035"/>
          <ac:spMkLst>
            <pc:docMk/>
            <pc:sldMk cId="2177989567" sldId="1247"/>
            <ac:spMk id="60" creationId="{22EECE6D-CE48-489F-B55B-B7B12C023D4C}"/>
          </ac:spMkLst>
        </pc:spChg>
        <pc:spChg chg="add mod">
          <ac:chgData name="Sivakoumar Arumugam" userId="0e296c77-7b63-4ef3-b49a-a49ee0493289" providerId="ADAL" clId="{3BE1DC2F-BDD1-4F44-B504-3A7B3308499F}" dt="2018-11-16T14:51:20.819" v="6992" actId="1035"/>
          <ac:spMkLst>
            <pc:docMk/>
            <pc:sldMk cId="2177989567" sldId="1247"/>
            <ac:spMk id="61" creationId="{4C87F797-FC57-41C7-B1B2-F6AD73D6B934}"/>
          </ac:spMkLst>
        </pc:spChg>
        <pc:spChg chg="add mod">
          <ac:chgData name="Sivakoumar Arumugam" userId="0e296c77-7b63-4ef3-b49a-a49ee0493289" providerId="ADAL" clId="{3BE1DC2F-BDD1-4F44-B504-3A7B3308499F}" dt="2018-11-16T14:51:20.819" v="6992" actId="1035"/>
          <ac:spMkLst>
            <pc:docMk/>
            <pc:sldMk cId="2177989567" sldId="1247"/>
            <ac:spMk id="62" creationId="{16D23C06-B2F7-4483-93B1-7CBD4071CBAF}"/>
          </ac:spMkLst>
        </pc:spChg>
        <pc:spChg chg="add mod">
          <ac:chgData name="Sivakoumar Arumugam" userId="0e296c77-7b63-4ef3-b49a-a49ee0493289" providerId="ADAL" clId="{3BE1DC2F-BDD1-4F44-B504-3A7B3308499F}" dt="2018-11-16T14:51:20.819" v="6992" actId="1035"/>
          <ac:spMkLst>
            <pc:docMk/>
            <pc:sldMk cId="2177989567" sldId="1247"/>
            <ac:spMk id="63" creationId="{FF7885BC-CD1A-4A31-8CBC-4862E4DD6D64}"/>
          </ac:spMkLst>
        </pc:spChg>
        <pc:spChg chg="del mod">
          <ac:chgData name="Sivakoumar Arumugam" userId="0e296c77-7b63-4ef3-b49a-a49ee0493289" providerId="ADAL" clId="{3BE1DC2F-BDD1-4F44-B504-3A7B3308499F}" dt="2018-11-16T14:41:04.458" v="6674" actId="478"/>
          <ac:spMkLst>
            <pc:docMk/>
            <pc:sldMk cId="2177989567" sldId="1247"/>
            <ac:spMk id="64" creationId="{88DD3CE1-08DD-4918-BD10-1129540A323C}"/>
          </ac:spMkLst>
        </pc:spChg>
        <pc:spChg chg="add mod">
          <ac:chgData name="Sivakoumar Arumugam" userId="0e296c77-7b63-4ef3-b49a-a49ee0493289" providerId="ADAL" clId="{3BE1DC2F-BDD1-4F44-B504-3A7B3308499F}" dt="2018-11-16T14:51:20.819" v="6992" actId="1035"/>
          <ac:spMkLst>
            <pc:docMk/>
            <pc:sldMk cId="2177989567" sldId="1247"/>
            <ac:spMk id="65" creationId="{9913D586-42E7-49D0-83F3-2AEB284B6FDD}"/>
          </ac:spMkLst>
        </pc:spChg>
        <pc:spChg chg="mod">
          <ac:chgData name="Sivakoumar Arumugam" userId="0e296c77-7b63-4ef3-b49a-a49ee0493289" providerId="ADAL" clId="{3BE1DC2F-BDD1-4F44-B504-3A7B3308499F}" dt="2018-11-16T15:02:02.299" v="7068" actId="14100"/>
          <ac:spMkLst>
            <pc:docMk/>
            <pc:sldMk cId="2177989567" sldId="1247"/>
            <ac:spMk id="66" creationId="{7191AF11-945B-4C8B-8563-6EF045523A63}"/>
          </ac:spMkLst>
        </pc:spChg>
        <pc:spChg chg="del mod">
          <ac:chgData name="Sivakoumar Arumugam" userId="0e296c77-7b63-4ef3-b49a-a49ee0493289" providerId="ADAL" clId="{3BE1DC2F-BDD1-4F44-B504-3A7B3308499F}" dt="2018-11-16T14:41:04.458" v="6674" actId="478"/>
          <ac:spMkLst>
            <pc:docMk/>
            <pc:sldMk cId="2177989567" sldId="1247"/>
            <ac:spMk id="67" creationId="{8548805C-1C98-4470-AE99-DC73124539EC}"/>
          </ac:spMkLst>
        </pc:spChg>
        <pc:spChg chg="mod">
          <ac:chgData name="Sivakoumar Arumugam" userId="0e296c77-7b63-4ef3-b49a-a49ee0493289" providerId="ADAL" clId="{3BE1DC2F-BDD1-4F44-B504-3A7B3308499F}" dt="2018-11-16T14:51:20.819" v="6992" actId="1035"/>
          <ac:spMkLst>
            <pc:docMk/>
            <pc:sldMk cId="2177989567" sldId="1247"/>
            <ac:spMk id="68" creationId="{74AFB7B4-3EA0-41F0-B38D-BD79AE15F54D}"/>
          </ac:spMkLst>
        </pc:spChg>
        <pc:spChg chg="add mod">
          <ac:chgData name="Sivakoumar Arumugam" userId="0e296c77-7b63-4ef3-b49a-a49ee0493289" providerId="ADAL" clId="{3BE1DC2F-BDD1-4F44-B504-3A7B3308499F}" dt="2018-11-16T14:51:20.819" v="6992" actId="1035"/>
          <ac:spMkLst>
            <pc:docMk/>
            <pc:sldMk cId="2177989567" sldId="1247"/>
            <ac:spMk id="69" creationId="{1DD37E1B-3E39-436D-9988-4DB9442A07E6}"/>
          </ac:spMkLst>
        </pc:spChg>
        <pc:spChg chg="mod">
          <ac:chgData name="Sivakoumar Arumugam" userId="0e296c77-7b63-4ef3-b49a-a49ee0493289" providerId="ADAL" clId="{3BE1DC2F-BDD1-4F44-B504-3A7B3308499F}" dt="2018-11-16T14:51:20.819" v="6992" actId="1035"/>
          <ac:spMkLst>
            <pc:docMk/>
            <pc:sldMk cId="2177989567" sldId="1247"/>
            <ac:spMk id="70" creationId="{F8FC1F1E-57DA-4D7E-ACE1-069E0A244290}"/>
          </ac:spMkLst>
        </pc:spChg>
        <pc:spChg chg="mod">
          <ac:chgData name="Sivakoumar Arumugam" userId="0e296c77-7b63-4ef3-b49a-a49ee0493289" providerId="ADAL" clId="{3BE1DC2F-BDD1-4F44-B504-3A7B3308499F}" dt="2018-11-16T14:51:20.819" v="6992" actId="1035"/>
          <ac:spMkLst>
            <pc:docMk/>
            <pc:sldMk cId="2177989567" sldId="1247"/>
            <ac:spMk id="71" creationId="{A1EE9820-100F-465D-AFA1-790388056B6E}"/>
          </ac:spMkLst>
        </pc:spChg>
        <pc:spChg chg="mod">
          <ac:chgData name="Sivakoumar Arumugam" userId="0e296c77-7b63-4ef3-b49a-a49ee0493289" providerId="ADAL" clId="{3BE1DC2F-BDD1-4F44-B504-3A7B3308499F}" dt="2018-11-16T14:51:20.819" v="6992" actId="1035"/>
          <ac:spMkLst>
            <pc:docMk/>
            <pc:sldMk cId="2177989567" sldId="1247"/>
            <ac:spMk id="72" creationId="{BCB5E683-9DD3-4F76-A38C-45C400352352}"/>
          </ac:spMkLst>
        </pc:spChg>
        <pc:spChg chg="add del mod">
          <ac:chgData name="Sivakoumar Arumugam" userId="0e296c77-7b63-4ef3-b49a-a49ee0493289" providerId="ADAL" clId="{3BE1DC2F-BDD1-4F44-B504-3A7B3308499F}" dt="2018-11-16T14:51:20.819" v="6992" actId="1035"/>
          <ac:spMkLst>
            <pc:docMk/>
            <pc:sldMk cId="2177989567" sldId="1247"/>
            <ac:spMk id="73" creationId="{219C2311-2670-41F9-BE35-16050DB918F8}"/>
          </ac:spMkLst>
        </pc:spChg>
        <pc:spChg chg="add del mod">
          <ac:chgData name="Sivakoumar Arumugam" userId="0e296c77-7b63-4ef3-b49a-a49ee0493289" providerId="ADAL" clId="{3BE1DC2F-BDD1-4F44-B504-3A7B3308499F}" dt="2018-11-16T14:51:20.819" v="6992" actId="1035"/>
          <ac:spMkLst>
            <pc:docMk/>
            <pc:sldMk cId="2177989567" sldId="1247"/>
            <ac:spMk id="74" creationId="{634F22A6-DCDB-4DC3-B686-FCC1EF67E720}"/>
          </ac:spMkLst>
        </pc:spChg>
        <pc:spChg chg="mod">
          <ac:chgData name="Sivakoumar Arumugam" userId="0e296c77-7b63-4ef3-b49a-a49ee0493289" providerId="ADAL" clId="{3BE1DC2F-BDD1-4F44-B504-3A7B3308499F}" dt="2018-11-16T14:51:20.819" v="6992" actId="1035"/>
          <ac:spMkLst>
            <pc:docMk/>
            <pc:sldMk cId="2177989567" sldId="1247"/>
            <ac:spMk id="75" creationId="{1FF2955A-3CFE-4C65-A79D-CE1719868286}"/>
          </ac:spMkLst>
        </pc:spChg>
        <pc:spChg chg="mod">
          <ac:chgData name="Sivakoumar Arumugam" userId="0e296c77-7b63-4ef3-b49a-a49ee0493289" providerId="ADAL" clId="{3BE1DC2F-BDD1-4F44-B504-3A7B3308499F}" dt="2018-11-16T14:51:20.819" v="6992" actId="1035"/>
          <ac:spMkLst>
            <pc:docMk/>
            <pc:sldMk cId="2177989567" sldId="1247"/>
            <ac:spMk id="76" creationId="{EC61B1C2-8AB0-46E8-B964-6DA6C899A78A}"/>
          </ac:spMkLst>
        </pc:spChg>
        <pc:spChg chg="del mod">
          <ac:chgData name="Sivakoumar Arumugam" userId="0e296c77-7b63-4ef3-b49a-a49ee0493289" providerId="ADAL" clId="{3BE1DC2F-BDD1-4F44-B504-3A7B3308499F}" dt="2018-11-16T14:41:04.458" v="6674" actId="478"/>
          <ac:spMkLst>
            <pc:docMk/>
            <pc:sldMk cId="2177989567" sldId="1247"/>
            <ac:spMk id="77" creationId="{0D1E13C8-5FBC-4230-A69A-D84857424E04}"/>
          </ac:spMkLst>
        </pc:spChg>
        <pc:spChg chg="del mod">
          <ac:chgData name="Sivakoumar Arumugam" userId="0e296c77-7b63-4ef3-b49a-a49ee0493289" providerId="ADAL" clId="{3BE1DC2F-BDD1-4F44-B504-3A7B3308499F}" dt="2018-11-16T14:41:04.458" v="6674" actId="478"/>
          <ac:spMkLst>
            <pc:docMk/>
            <pc:sldMk cId="2177989567" sldId="1247"/>
            <ac:spMk id="78" creationId="{0E83EF4B-9818-4926-AC79-D7A7242480E4}"/>
          </ac:spMkLst>
        </pc:spChg>
        <pc:spChg chg="del mod">
          <ac:chgData name="Sivakoumar Arumugam" userId="0e296c77-7b63-4ef3-b49a-a49ee0493289" providerId="ADAL" clId="{3BE1DC2F-BDD1-4F44-B504-3A7B3308499F}" dt="2018-11-16T14:41:04.458" v="6674" actId="478"/>
          <ac:spMkLst>
            <pc:docMk/>
            <pc:sldMk cId="2177989567" sldId="1247"/>
            <ac:spMk id="79" creationId="{4D710519-5A57-4501-99D9-40A69EF4BB1F}"/>
          </ac:spMkLst>
        </pc:spChg>
        <pc:spChg chg="mod">
          <ac:chgData name="Sivakoumar Arumugam" userId="0e296c77-7b63-4ef3-b49a-a49ee0493289" providerId="ADAL" clId="{3BE1DC2F-BDD1-4F44-B504-3A7B3308499F}" dt="2018-11-16T14:51:20.819" v="6992" actId="1035"/>
          <ac:spMkLst>
            <pc:docMk/>
            <pc:sldMk cId="2177989567" sldId="1247"/>
            <ac:spMk id="80" creationId="{F7AFBE21-0F26-4003-A70E-AA8E99418010}"/>
          </ac:spMkLst>
        </pc:spChg>
        <pc:spChg chg="add mod">
          <ac:chgData name="Sivakoumar Arumugam" userId="0e296c77-7b63-4ef3-b49a-a49ee0493289" providerId="ADAL" clId="{3BE1DC2F-BDD1-4F44-B504-3A7B3308499F}" dt="2018-11-16T14:51:20.819" v="6992" actId="1035"/>
          <ac:spMkLst>
            <pc:docMk/>
            <pc:sldMk cId="2177989567" sldId="1247"/>
            <ac:spMk id="81" creationId="{7E5B2326-67D2-49DF-BCA5-ECEC7F10EE38}"/>
          </ac:spMkLst>
        </pc:spChg>
        <pc:spChg chg="add mod">
          <ac:chgData name="Sivakoumar Arumugam" userId="0e296c77-7b63-4ef3-b49a-a49ee0493289" providerId="ADAL" clId="{3BE1DC2F-BDD1-4F44-B504-3A7B3308499F}" dt="2018-11-16T14:51:20.819" v="6992" actId="1035"/>
          <ac:spMkLst>
            <pc:docMk/>
            <pc:sldMk cId="2177989567" sldId="1247"/>
            <ac:spMk id="82" creationId="{FD6C4E7D-0BBC-41DC-938C-3D0E26502D4E}"/>
          </ac:spMkLst>
        </pc:spChg>
        <pc:spChg chg="add mod">
          <ac:chgData name="Sivakoumar Arumugam" userId="0e296c77-7b63-4ef3-b49a-a49ee0493289" providerId="ADAL" clId="{3BE1DC2F-BDD1-4F44-B504-3A7B3308499F}" dt="2018-11-16T14:51:20.819" v="6992" actId="1035"/>
          <ac:spMkLst>
            <pc:docMk/>
            <pc:sldMk cId="2177989567" sldId="1247"/>
            <ac:spMk id="83" creationId="{002E44BF-247E-4E1A-A60F-3F252B33E537}"/>
          </ac:spMkLst>
        </pc:spChg>
        <pc:spChg chg="add mod">
          <ac:chgData name="Sivakoumar Arumugam" userId="0e296c77-7b63-4ef3-b49a-a49ee0493289" providerId="ADAL" clId="{3BE1DC2F-BDD1-4F44-B504-3A7B3308499F}" dt="2018-11-16T14:51:20.819" v="6992" actId="1035"/>
          <ac:spMkLst>
            <pc:docMk/>
            <pc:sldMk cId="2177989567" sldId="1247"/>
            <ac:spMk id="84" creationId="{DCAFF0A8-C14B-4A88-BBE6-E02BD1D44421}"/>
          </ac:spMkLst>
        </pc:spChg>
        <pc:spChg chg="add mod">
          <ac:chgData name="Sivakoumar Arumugam" userId="0e296c77-7b63-4ef3-b49a-a49ee0493289" providerId="ADAL" clId="{3BE1DC2F-BDD1-4F44-B504-3A7B3308499F}" dt="2018-11-16T14:51:20.819" v="6992" actId="1035"/>
          <ac:spMkLst>
            <pc:docMk/>
            <pc:sldMk cId="2177989567" sldId="1247"/>
            <ac:spMk id="85" creationId="{CF662DF3-9672-468D-BAB9-E8019CF2B941}"/>
          </ac:spMkLst>
        </pc:spChg>
        <pc:spChg chg="add mod">
          <ac:chgData name="Sivakoumar Arumugam" userId="0e296c77-7b63-4ef3-b49a-a49ee0493289" providerId="ADAL" clId="{3BE1DC2F-BDD1-4F44-B504-3A7B3308499F}" dt="2018-11-16T14:51:20.819" v="6992" actId="1035"/>
          <ac:spMkLst>
            <pc:docMk/>
            <pc:sldMk cId="2177989567" sldId="1247"/>
            <ac:spMk id="86" creationId="{F480E686-F16C-43A5-BCAD-DA011478F663}"/>
          </ac:spMkLst>
        </pc:spChg>
        <pc:spChg chg="mod">
          <ac:chgData name="Sivakoumar Arumugam" userId="0e296c77-7b63-4ef3-b49a-a49ee0493289" providerId="ADAL" clId="{3BE1DC2F-BDD1-4F44-B504-3A7B3308499F}" dt="2018-11-16T14:51:20.819" v="6992" actId="1035"/>
          <ac:spMkLst>
            <pc:docMk/>
            <pc:sldMk cId="2177989567" sldId="1247"/>
            <ac:spMk id="87" creationId="{3F0BE587-BA9A-46D3-840A-FC2605DB7B46}"/>
          </ac:spMkLst>
        </pc:spChg>
        <pc:spChg chg="mod">
          <ac:chgData name="Sivakoumar Arumugam" userId="0e296c77-7b63-4ef3-b49a-a49ee0493289" providerId="ADAL" clId="{3BE1DC2F-BDD1-4F44-B504-3A7B3308499F}" dt="2018-11-16T14:51:20.819" v="6992" actId="1035"/>
          <ac:spMkLst>
            <pc:docMk/>
            <pc:sldMk cId="2177989567" sldId="1247"/>
            <ac:spMk id="88" creationId="{95EBE3AB-3226-4BAF-A8B2-0256830B21E9}"/>
          </ac:spMkLst>
        </pc:spChg>
        <pc:spChg chg="add del mod">
          <ac:chgData name="Sivakoumar Arumugam" userId="0e296c77-7b63-4ef3-b49a-a49ee0493289" providerId="ADAL" clId="{3BE1DC2F-BDD1-4F44-B504-3A7B3308499F}" dt="2018-11-16T14:51:20.819" v="6992" actId="1035"/>
          <ac:spMkLst>
            <pc:docMk/>
            <pc:sldMk cId="2177989567" sldId="1247"/>
            <ac:spMk id="89" creationId="{B2116C6D-2FD0-495E-8AFA-CBE7303645F0}"/>
          </ac:spMkLst>
        </pc:spChg>
        <pc:spChg chg="add del mod">
          <ac:chgData name="Sivakoumar Arumugam" userId="0e296c77-7b63-4ef3-b49a-a49ee0493289" providerId="ADAL" clId="{3BE1DC2F-BDD1-4F44-B504-3A7B3308499F}" dt="2018-11-16T14:51:20.819" v="6992" actId="1035"/>
          <ac:spMkLst>
            <pc:docMk/>
            <pc:sldMk cId="2177989567" sldId="1247"/>
            <ac:spMk id="91" creationId="{5393FD5B-F3D2-473D-A66B-B4250983F626}"/>
          </ac:spMkLst>
        </pc:spChg>
        <pc:spChg chg="mod">
          <ac:chgData name="Sivakoumar Arumugam" userId="0e296c77-7b63-4ef3-b49a-a49ee0493289" providerId="ADAL" clId="{3BE1DC2F-BDD1-4F44-B504-3A7B3308499F}" dt="2018-11-16T14:51:20.819" v="6992" actId="1035"/>
          <ac:spMkLst>
            <pc:docMk/>
            <pc:sldMk cId="2177989567" sldId="1247"/>
            <ac:spMk id="92" creationId="{A17065FC-5B5D-4318-A5C7-49122E0501A4}"/>
          </ac:spMkLst>
        </pc:spChg>
        <pc:spChg chg="mod">
          <ac:chgData name="Sivakoumar Arumugam" userId="0e296c77-7b63-4ef3-b49a-a49ee0493289" providerId="ADAL" clId="{3BE1DC2F-BDD1-4F44-B504-3A7B3308499F}" dt="2018-11-16T14:51:20.819" v="6992" actId="1035"/>
          <ac:spMkLst>
            <pc:docMk/>
            <pc:sldMk cId="2177989567" sldId="1247"/>
            <ac:spMk id="93" creationId="{6F63215B-DDA4-4AA7-83F6-AC183FBE4860}"/>
          </ac:spMkLst>
        </pc:spChg>
        <pc:spChg chg="mod">
          <ac:chgData name="Sivakoumar Arumugam" userId="0e296c77-7b63-4ef3-b49a-a49ee0493289" providerId="ADAL" clId="{3BE1DC2F-BDD1-4F44-B504-3A7B3308499F}" dt="2018-11-16T14:51:20.819" v="6992" actId="1035"/>
          <ac:spMkLst>
            <pc:docMk/>
            <pc:sldMk cId="2177989567" sldId="1247"/>
            <ac:spMk id="94" creationId="{8D6D4801-C035-4515-8C45-04C09525BFDC}"/>
          </ac:spMkLst>
        </pc:spChg>
        <pc:spChg chg="mod">
          <ac:chgData name="Sivakoumar Arumugam" userId="0e296c77-7b63-4ef3-b49a-a49ee0493289" providerId="ADAL" clId="{3BE1DC2F-BDD1-4F44-B504-3A7B3308499F}" dt="2018-11-16T14:51:20.819" v="6992" actId="1035"/>
          <ac:spMkLst>
            <pc:docMk/>
            <pc:sldMk cId="2177989567" sldId="1247"/>
            <ac:spMk id="95" creationId="{96F43CC7-B79A-454D-BDA7-20D8FB9C12C6}"/>
          </ac:spMkLst>
        </pc:spChg>
        <pc:spChg chg="mod">
          <ac:chgData name="Sivakoumar Arumugam" userId="0e296c77-7b63-4ef3-b49a-a49ee0493289" providerId="ADAL" clId="{3BE1DC2F-BDD1-4F44-B504-3A7B3308499F}" dt="2018-11-16T14:51:20.819" v="6992" actId="1035"/>
          <ac:spMkLst>
            <pc:docMk/>
            <pc:sldMk cId="2177989567" sldId="1247"/>
            <ac:spMk id="96" creationId="{52E79836-6B4C-4EAD-96AF-08A2910E88EE}"/>
          </ac:spMkLst>
        </pc:spChg>
        <pc:spChg chg="add mod">
          <ac:chgData name="Sivakoumar Arumugam" userId="0e296c77-7b63-4ef3-b49a-a49ee0493289" providerId="ADAL" clId="{3BE1DC2F-BDD1-4F44-B504-3A7B3308499F}" dt="2018-11-16T14:51:20.819" v="6992" actId="1035"/>
          <ac:spMkLst>
            <pc:docMk/>
            <pc:sldMk cId="2177989567" sldId="1247"/>
            <ac:spMk id="97" creationId="{5E27BAEC-57C1-4B2D-B8D2-96C217C0F46C}"/>
          </ac:spMkLst>
        </pc:spChg>
        <pc:spChg chg="del mod ord">
          <ac:chgData name="Sivakoumar Arumugam" userId="0e296c77-7b63-4ef3-b49a-a49ee0493289" providerId="ADAL" clId="{3BE1DC2F-BDD1-4F44-B504-3A7B3308499F}" dt="2018-11-15T23:52:13.520" v="5965" actId="478"/>
          <ac:spMkLst>
            <pc:docMk/>
            <pc:sldMk cId="2177989567" sldId="1247"/>
            <ac:spMk id="97" creationId="{DC449FBD-AC48-49A1-8448-6F3BDACE3762}"/>
          </ac:spMkLst>
        </pc:spChg>
        <pc:spChg chg="add mod">
          <ac:chgData name="Sivakoumar Arumugam" userId="0e296c77-7b63-4ef3-b49a-a49ee0493289" providerId="ADAL" clId="{3BE1DC2F-BDD1-4F44-B504-3A7B3308499F}" dt="2018-11-16T14:51:20.819" v="6992" actId="1035"/>
          <ac:spMkLst>
            <pc:docMk/>
            <pc:sldMk cId="2177989567" sldId="1247"/>
            <ac:spMk id="98" creationId="{695CDCA5-2766-40E5-A3DC-315869D49523}"/>
          </ac:spMkLst>
        </pc:spChg>
        <pc:spChg chg="del mod">
          <ac:chgData name="Sivakoumar Arumugam" userId="0e296c77-7b63-4ef3-b49a-a49ee0493289" providerId="ADAL" clId="{3BE1DC2F-BDD1-4F44-B504-3A7B3308499F}" dt="2018-11-15T23:50:43.620" v="5935" actId="478"/>
          <ac:spMkLst>
            <pc:docMk/>
            <pc:sldMk cId="2177989567" sldId="1247"/>
            <ac:spMk id="98" creationId="{8E5197BB-B8E4-4988-9B57-89032A85AE9E}"/>
          </ac:spMkLst>
        </pc:spChg>
        <pc:spChg chg="del mod">
          <ac:chgData name="Sivakoumar Arumugam" userId="0e296c77-7b63-4ef3-b49a-a49ee0493289" providerId="ADAL" clId="{3BE1DC2F-BDD1-4F44-B504-3A7B3308499F}" dt="2018-11-15T23:50:46.398" v="5937" actId="478"/>
          <ac:spMkLst>
            <pc:docMk/>
            <pc:sldMk cId="2177989567" sldId="1247"/>
            <ac:spMk id="99" creationId="{4F4E6654-DAF3-48F0-AEF0-5B5480AA5A60}"/>
          </ac:spMkLst>
        </pc:spChg>
        <pc:spChg chg="add mod">
          <ac:chgData name="Sivakoumar Arumugam" userId="0e296c77-7b63-4ef3-b49a-a49ee0493289" providerId="ADAL" clId="{3BE1DC2F-BDD1-4F44-B504-3A7B3308499F}" dt="2018-11-16T14:51:20.819" v="6992" actId="1035"/>
          <ac:spMkLst>
            <pc:docMk/>
            <pc:sldMk cId="2177989567" sldId="1247"/>
            <ac:spMk id="99" creationId="{FEE6102A-31C9-4502-A154-3C4F02746E87}"/>
          </ac:spMkLst>
        </pc:spChg>
        <pc:spChg chg="add mod">
          <ac:chgData name="Sivakoumar Arumugam" userId="0e296c77-7b63-4ef3-b49a-a49ee0493289" providerId="ADAL" clId="{3BE1DC2F-BDD1-4F44-B504-3A7B3308499F}" dt="2018-11-16T14:51:20.819" v="6992" actId="1035"/>
          <ac:spMkLst>
            <pc:docMk/>
            <pc:sldMk cId="2177989567" sldId="1247"/>
            <ac:spMk id="100" creationId="{C01B1163-D4E7-4A43-B24D-2AAA2CD25B31}"/>
          </ac:spMkLst>
        </pc:spChg>
        <pc:spChg chg="del mod">
          <ac:chgData name="Sivakoumar Arumugam" userId="0e296c77-7b63-4ef3-b49a-a49ee0493289" providerId="ADAL" clId="{3BE1DC2F-BDD1-4F44-B504-3A7B3308499F}" dt="2018-11-15T23:55:33.892" v="6038" actId="478"/>
          <ac:spMkLst>
            <pc:docMk/>
            <pc:sldMk cId="2177989567" sldId="1247"/>
            <ac:spMk id="100" creationId="{E764805A-2F31-4600-B6CB-D0CCDE144D9F}"/>
          </ac:spMkLst>
        </pc:spChg>
        <pc:spChg chg="add mod">
          <ac:chgData name="Sivakoumar Arumugam" userId="0e296c77-7b63-4ef3-b49a-a49ee0493289" providerId="ADAL" clId="{3BE1DC2F-BDD1-4F44-B504-3A7B3308499F}" dt="2018-11-16T14:51:20.819" v="6992" actId="1035"/>
          <ac:spMkLst>
            <pc:docMk/>
            <pc:sldMk cId="2177989567" sldId="1247"/>
            <ac:spMk id="101" creationId="{0965DD37-CA10-4541-8C3B-5BAFFF83CB0D}"/>
          </ac:spMkLst>
        </pc:spChg>
        <pc:spChg chg="del mod">
          <ac:chgData name="Sivakoumar Arumugam" userId="0e296c77-7b63-4ef3-b49a-a49ee0493289" providerId="ADAL" clId="{3BE1DC2F-BDD1-4F44-B504-3A7B3308499F}" dt="2018-11-15T23:50:44.939" v="5936" actId="478"/>
          <ac:spMkLst>
            <pc:docMk/>
            <pc:sldMk cId="2177989567" sldId="1247"/>
            <ac:spMk id="101" creationId="{0F8D7382-A29A-4699-A100-C79901B388D1}"/>
          </ac:spMkLst>
        </pc:spChg>
        <pc:spChg chg="del mod">
          <ac:chgData name="Sivakoumar Arumugam" userId="0e296c77-7b63-4ef3-b49a-a49ee0493289" providerId="ADAL" clId="{3BE1DC2F-BDD1-4F44-B504-3A7B3308499F}" dt="2018-11-15T23:50:47.608" v="5938" actId="478"/>
          <ac:spMkLst>
            <pc:docMk/>
            <pc:sldMk cId="2177989567" sldId="1247"/>
            <ac:spMk id="102" creationId="{3FE25813-D134-4B64-97E2-501E4ADF0449}"/>
          </ac:spMkLst>
        </pc:spChg>
        <pc:spChg chg="add mod">
          <ac:chgData name="Sivakoumar Arumugam" userId="0e296c77-7b63-4ef3-b49a-a49ee0493289" providerId="ADAL" clId="{3BE1DC2F-BDD1-4F44-B504-3A7B3308499F}" dt="2018-11-16T14:51:20.819" v="6992" actId="1035"/>
          <ac:spMkLst>
            <pc:docMk/>
            <pc:sldMk cId="2177989567" sldId="1247"/>
            <ac:spMk id="102" creationId="{42E606B0-7641-4352-B842-0B6EEBC9F980}"/>
          </ac:spMkLst>
        </pc:spChg>
        <pc:spChg chg="add del mod ord">
          <ac:chgData name="Sivakoumar Arumugam" userId="0e296c77-7b63-4ef3-b49a-a49ee0493289" providerId="ADAL" clId="{3BE1DC2F-BDD1-4F44-B504-3A7B3308499F}" dt="2018-11-16T03:03:21.936" v="6318" actId="478"/>
          <ac:spMkLst>
            <pc:docMk/>
            <pc:sldMk cId="2177989567" sldId="1247"/>
            <ac:spMk id="103" creationId="{490B07E3-A5DA-4D3D-8F2D-186914113924}"/>
          </ac:spMkLst>
        </pc:spChg>
        <pc:spChg chg="add mod">
          <ac:chgData name="Sivakoumar Arumugam" userId="0e296c77-7b63-4ef3-b49a-a49ee0493289" providerId="ADAL" clId="{3BE1DC2F-BDD1-4F44-B504-3A7B3308499F}" dt="2018-11-16T14:51:20.819" v="6992" actId="1035"/>
          <ac:spMkLst>
            <pc:docMk/>
            <pc:sldMk cId="2177989567" sldId="1247"/>
            <ac:spMk id="103" creationId="{859D00EE-2937-40FB-B7D8-30104088D24B}"/>
          </ac:spMkLst>
        </pc:spChg>
        <pc:spChg chg="del mod">
          <ac:chgData name="Sivakoumar Arumugam" userId="0e296c77-7b63-4ef3-b49a-a49ee0493289" providerId="ADAL" clId="{3BE1DC2F-BDD1-4F44-B504-3A7B3308499F}" dt="2018-11-16T14:41:04.458" v="6674" actId="478"/>
          <ac:spMkLst>
            <pc:docMk/>
            <pc:sldMk cId="2177989567" sldId="1247"/>
            <ac:spMk id="104" creationId="{74A4F182-DADE-40A1-AFF6-151510AD8E35}"/>
          </ac:spMkLst>
        </pc:spChg>
        <pc:spChg chg="del mod">
          <ac:chgData name="Sivakoumar Arumugam" userId="0e296c77-7b63-4ef3-b49a-a49ee0493289" providerId="ADAL" clId="{3BE1DC2F-BDD1-4F44-B504-3A7B3308499F}" dt="2018-11-16T14:41:04.458" v="6674" actId="478"/>
          <ac:spMkLst>
            <pc:docMk/>
            <pc:sldMk cId="2177989567" sldId="1247"/>
            <ac:spMk id="105" creationId="{D77AABE3-0CE2-4843-9C53-5F28E1B8D75A}"/>
          </ac:spMkLst>
        </pc:spChg>
        <pc:spChg chg="del mod">
          <ac:chgData name="Sivakoumar Arumugam" userId="0e296c77-7b63-4ef3-b49a-a49ee0493289" providerId="ADAL" clId="{3BE1DC2F-BDD1-4F44-B504-3A7B3308499F}" dt="2018-11-16T14:41:04.458" v="6674" actId="478"/>
          <ac:spMkLst>
            <pc:docMk/>
            <pc:sldMk cId="2177989567" sldId="1247"/>
            <ac:spMk id="106" creationId="{C807A164-4FA7-4F57-8199-B07AEBA48B35}"/>
          </ac:spMkLst>
        </pc:spChg>
        <pc:spChg chg="add mod">
          <ac:chgData name="Sivakoumar Arumugam" userId="0e296c77-7b63-4ef3-b49a-a49ee0493289" providerId="ADAL" clId="{3BE1DC2F-BDD1-4F44-B504-3A7B3308499F}" dt="2018-11-16T14:51:20.819" v="6992" actId="1035"/>
          <ac:spMkLst>
            <pc:docMk/>
            <pc:sldMk cId="2177989567" sldId="1247"/>
            <ac:spMk id="107" creationId="{E6373ED6-21CB-4497-B43F-A6EE58DBFDCE}"/>
          </ac:spMkLst>
        </pc:spChg>
        <pc:spChg chg="add del mod">
          <ac:chgData name="Sivakoumar Arumugam" userId="0e296c77-7b63-4ef3-b49a-a49ee0493289" providerId="ADAL" clId="{3BE1DC2F-BDD1-4F44-B504-3A7B3308499F}" dt="2018-11-16T03:28:10.380" v="6477"/>
          <ac:spMkLst>
            <pc:docMk/>
            <pc:sldMk cId="2177989567" sldId="1247"/>
            <ac:spMk id="107" creationId="{F637B2E2-0D3D-4785-BA56-206A1097D524}"/>
          </ac:spMkLst>
        </pc:spChg>
        <pc:spChg chg="add del mod">
          <ac:chgData name="Sivakoumar Arumugam" userId="0e296c77-7b63-4ef3-b49a-a49ee0493289" providerId="ADAL" clId="{3BE1DC2F-BDD1-4F44-B504-3A7B3308499F}" dt="2018-11-16T03:28:10.380" v="6477"/>
          <ac:spMkLst>
            <pc:docMk/>
            <pc:sldMk cId="2177989567" sldId="1247"/>
            <ac:spMk id="108" creationId="{3DC7675B-FF55-4A7D-A63F-E6999FBC310E}"/>
          </ac:spMkLst>
        </pc:spChg>
        <pc:spChg chg="add mod">
          <ac:chgData name="Sivakoumar Arumugam" userId="0e296c77-7b63-4ef3-b49a-a49ee0493289" providerId="ADAL" clId="{3BE1DC2F-BDD1-4F44-B504-3A7B3308499F}" dt="2018-11-16T14:51:20.819" v="6992" actId="1035"/>
          <ac:spMkLst>
            <pc:docMk/>
            <pc:sldMk cId="2177989567" sldId="1247"/>
            <ac:spMk id="108" creationId="{C2F47E3E-509F-4EB4-A1CB-2A3F12374A5D}"/>
          </ac:spMkLst>
        </pc:spChg>
        <pc:spChg chg="add mod">
          <ac:chgData name="Sivakoumar Arumugam" userId="0e296c77-7b63-4ef3-b49a-a49ee0493289" providerId="ADAL" clId="{3BE1DC2F-BDD1-4F44-B504-3A7B3308499F}" dt="2018-11-20T18:42:30.497" v="7411" actId="20577"/>
          <ac:spMkLst>
            <pc:docMk/>
            <pc:sldMk cId="2177989567" sldId="1247"/>
            <ac:spMk id="109" creationId="{6C872375-EC30-43EB-81BC-4AF7829DD443}"/>
          </ac:spMkLst>
        </pc:spChg>
        <pc:spChg chg="add mod">
          <ac:chgData name="Sivakoumar Arumugam" userId="0e296c77-7b63-4ef3-b49a-a49ee0493289" providerId="ADAL" clId="{3BE1DC2F-BDD1-4F44-B504-3A7B3308499F}" dt="2018-11-16T15:07:54.505" v="7389" actId="207"/>
          <ac:spMkLst>
            <pc:docMk/>
            <pc:sldMk cId="2177989567" sldId="1247"/>
            <ac:spMk id="111" creationId="{6DE61634-F8ED-4107-B04B-6F8D2FEC0889}"/>
          </ac:spMkLst>
        </pc:spChg>
        <pc:spChg chg="add mod">
          <ac:chgData name="Sivakoumar Arumugam" userId="0e296c77-7b63-4ef3-b49a-a49ee0493289" providerId="ADAL" clId="{3BE1DC2F-BDD1-4F44-B504-3A7B3308499F}" dt="2018-11-16T15:08:10.043" v="7392" actId="207"/>
          <ac:spMkLst>
            <pc:docMk/>
            <pc:sldMk cId="2177989567" sldId="1247"/>
            <ac:spMk id="112" creationId="{06548705-8C48-4EFD-814E-7DE697D8125D}"/>
          </ac:spMkLst>
        </pc:spChg>
        <pc:spChg chg="add mod">
          <ac:chgData name="Sivakoumar Arumugam" userId="0e296c77-7b63-4ef3-b49a-a49ee0493289" providerId="ADAL" clId="{3BE1DC2F-BDD1-4F44-B504-3A7B3308499F}" dt="2018-11-16T15:08:04.928" v="7391" actId="207"/>
          <ac:spMkLst>
            <pc:docMk/>
            <pc:sldMk cId="2177989567" sldId="1247"/>
            <ac:spMk id="114" creationId="{5E60C1BA-0D14-4200-9334-CFCABBD2EF34}"/>
          </ac:spMkLst>
        </pc:spChg>
        <pc:spChg chg="add mod">
          <ac:chgData name="Sivakoumar Arumugam" userId="0e296c77-7b63-4ef3-b49a-a49ee0493289" providerId="ADAL" clId="{3BE1DC2F-BDD1-4F44-B504-3A7B3308499F}" dt="2018-11-16T15:08:00.074" v="7390" actId="207"/>
          <ac:spMkLst>
            <pc:docMk/>
            <pc:sldMk cId="2177989567" sldId="1247"/>
            <ac:spMk id="116" creationId="{4CCCDC03-662A-4BB8-95DB-31F2E4286BEC}"/>
          </ac:spMkLst>
        </pc:spChg>
        <pc:picChg chg="add mod ord">
          <ac:chgData name="Sivakoumar Arumugam" userId="0e296c77-7b63-4ef3-b49a-a49ee0493289" providerId="ADAL" clId="{3BE1DC2F-BDD1-4F44-B504-3A7B3308499F}" dt="2018-11-16T15:01:29.132" v="7067" actId="166"/>
          <ac:picMkLst>
            <pc:docMk/>
            <pc:sldMk cId="2177989567" sldId="1247"/>
            <ac:picMk id="110" creationId="{01F32BE3-03E1-48CA-B4D6-EFF6CDFC8858}"/>
          </ac:picMkLst>
        </pc:picChg>
        <pc:picChg chg="add mod">
          <ac:chgData name="Sivakoumar Arumugam" userId="0e296c77-7b63-4ef3-b49a-a49ee0493289" providerId="ADAL" clId="{3BE1DC2F-BDD1-4F44-B504-3A7B3308499F}" dt="2018-11-16T15:06:31.306" v="7340" actId="1037"/>
          <ac:picMkLst>
            <pc:docMk/>
            <pc:sldMk cId="2177989567" sldId="1247"/>
            <ac:picMk id="113" creationId="{350E40CA-A0DF-472E-AE94-E156FC610BE1}"/>
          </ac:picMkLst>
        </pc:picChg>
        <pc:picChg chg="add mod">
          <ac:chgData name="Sivakoumar Arumugam" userId="0e296c77-7b63-4ef3-b49a-a49ee0493289" providerId="ADAL" clId="{3BE1DC2F-BDD1-4F44-B504-3A7B3308499F}" dt="2018-11-16T15:06:06.067" v="7322" actId="1038"/>
          <ac:picMkLst>
            <pc:docMk/>
            <pc:sldMk cId="2177989567" sldId="1247"/>
            <ac:picMk id="115" creationId="{00955F4B-383C-46D6-91ED-621E19E1785A}"/>
          </ac:picMkLst>
        </pc:picChg>
        <pc:picChg chg="add mod">
          <ac:chgData name="Sivakoumar Arumugam" userId="0e296c77-7b63-4ef3-b49a-a49ee0493289" providerId="ADAL" clId="{3BE1DC2F-BDD1-4F44-B504-3A7B3308499F}" dt="2018-11-16T15:06:41.117" v="7343" actId="1038"/>
          <ac:picMkLst>
            <pc:docMk/>
            <pc:sldMk cId="2177989567" sldId="1247"/>
            <ac:picMk id="117" creationId="{16AF310C-2A27-414C-831F-46A4AC8C2F18}"/>
          </ac:picMkLst>
        </pc:picChg>
        <pc:cxnChg chg="mod">
          <ac:chgData name="Sivakoumar Arumugam" userId="0e296c77-7b63-4ef3-b49a-a49ee0493289" providerId="ADAL" clId="{3BE1DC2F-BDD1-4F44-B504-3A7B3308499F}" dt="2018-11-16T14:51:20.819" v="6992" actId="1035"/>
          <ac:cxnSpMkLst>
            <pc:docMk/>
            <pc:sldMk cId="2177989567" sldId="1247"/>
            <ac:cxnSpMk id="90" creationId="{77377B26-3651-4290-AAE2-652B27D915C4}"/>
          </ac:cxnSpMkLst>
        </pc:cxnChg>
      </pc:sldChg>
    </pc:docChg>
  </pc:docChgLst>
  <pc:docChgLst>
    <pc:chgData name="Shen Sundaramurthy" userId="0ae4884d-62d7-4200-a6b3-e68e3620f625" providerId="ADAL" clId="{2CC9E29E-D492-4A08-BCC6-A8B3CD2EC5E1}"/>
  </pc:docChgLst>
  <pc:docChgLst>
    <pc:chgData name="Ramprakash Masina" userId="76e87af2-04f3-4d23-8a8e-bd03d1c42efd" providerId="ADAL" clId="{389F1746-26C8-49DD-8A29-A40C4DD8A776}"/>
  </pc:docChgLst>
  <pc:docChgLst>
    <pc:chgData name="Shen Sundaramurthy" userId="0ae4884d-62d7-4200-a6b3-e68e3620f625" providerId="ADAL" clId="{8D661C97-66F9-463E-A417-4F5D861CB952}"/>
  </pc:docChgLst>
  <pc:docChgLst>
    <pc:chgData name="Vijay Pazhaniappan" userId="S::vijay@steerwise.com::fa57a4f3-85e1-4113-8cdc-b8c53340c33d" providerId="AD" clId="Web-{9A916A67-3F28-43E6-8E79-F5C272541391}"/>
  </pc:docChgLst>
  <pc:docChgLst>
    <pc:chgData name="Vijay Pazhaniappan" userId="S::vijay@steerwise.com::fa57a4f3-85e1-4113-8cdc-b8c53340c33d" providerId="AD" clId="Web-{6F685475-3328-49C2-B714-1218BB320AC5}"/>
  </pc:docChgLst>
  <pc:docChgLst>
    <pc:chgData name="Sivakoumar Arumugam" userId="0e296c77-7b63-4ef3-b49a-a49ee0493289" providerId="ADAL" clId="{A06923AA-DA32-4F4B-81BE-C2ECE59A476E}"/>
  </pc:docChgLst>
  <pc:docChgLst>
    <pc:chgData name="Sivakoumar Arumugam" userId="0e296c77-7b63-4ef3-b49a-a49ee0493289" providerId="ADAL" clId="{0091AD09-4212-4EB4-89A1-1FC87CC77E2F}"/>
  </pc:docChgLst>
  <pc:docChgLst>
    <pc:chgData name="Vijay Pazhaniappan" userId="S::vijay@steerwise.com::fa57a4f3-85e1-4113-8cdc-b8c53340c33d" providerId="AD" clId="Web-{023C52D7-1667-4609-ACD8-3EBE1D579CA9}"/>
  </pc:docChgLst>
  <pc:docChgLst>
    <pc:chgData name="Sivakoumar Arumugam" userId="0e296c77-7b63-4ef3-b49a-a49ee0493289" providerId="ADAL" clId="{D0C2DE43-CD9C-47C7-A197-2E075B15E5B3}"/>
  </pc:docChgLst>
  <pc:docChgLst>
    <pc:chgData name="Vijay Pazhaniappan" userId="S::vijay@steerwise.com::fa57a4f3-85e1-4113-8cdc-b8c53340c33d" providerId="AD" clId="Web-{002048A0-F4F2-4D0D-9261-1571ACA6D3A0}"/>
  </pc:docChgLst>
  <pc:docChgLst>
    <pc:chgData name="Sundar Kalidoss" userId="01f538a9-5d11-4847-87fb-8dac216337a3" providerId="ADAL" clId="{3BA90F8E-C029-4709-AB92-AD7CD2691DD1}"/>
    <pc:docChg chg="undo custSel mod addSld delSld modSld sldOrd">
      <pc:chgData name="Sundar Kalidoss" userId="01f538a9-5d11-4847-87fb-8dac216337a3" providerId="ADAL" clId="{3BA90F8E-C029-4709-AB92-AD7CD2691DD1}" dt="2018-11-09T06:10:14.528" v="13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2/1/2019</a:t>
            </a:fld>
            <a:endParaRPr lang="en-US" dirty="0"/>
          </a:p>
        </p:txBody>
      </p:sp>
      <p:sp>
        <p:nvSpPr>
          <p:cNvPr id="4" name="Footer Placeholder 3"/>
          <p:cNvSpPr>
            <a:spLocks noGrp="1"/>
          </p:cNvSpPr>
          <p:nvPr>
            <p:ph type="ftr" sz="quarter" idx="2"/>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2/1/2019</a:t>
            </a:fld>
            <a:endParaRPr lang="en-US" dirty="0"/>
          </a:p>
        </p:txBody>
      </p:sp>
      <p:sp>
        <p:nvSpPr>
          <p:cNvPr id="4" name="Slide Image Placeholder 3"/>
          <p:cNvSpPr>
            <a:spLocks noGrp="1" noRot="1" noChangeAspect="1"/>
          </p:cNvSpPr>
          <p:nvPr>
            <p:ph type="sldImg" idx="2"/>
          </p:nvPr>
        </p:nvSpPr>
        <p:spPr>
          <a:xfrm>
            <a:off x="461963" y="723900"/>
            <a:ext cx="6391275" cy="3595688"/>
          </a:xfrm>
          <a:prstGeom prst="rect">
            <a:avLst/>
          </a:prstGeom>
          <a:noFill/>
          <a:ln w="12700">
            <a:solidFill>
              <a:prstClr val="black"/>
            </a:solidFill>
          </a:ln>
        </p:spPr>
        <p:txBody>
          <a:bodyPr vert="horz" lIns="91193" tIns="45597" rIns="91193" bIns="45597" rtlCol="0" anchor="ctr"/>
          <a:lstStyle/>
          <a:p>
            <a:pPr lvl="0"/>
            <a:endParaRPr lang="en-US" noProof="0" dirty="0"/>
          </a:p>
        </p:txBody>
      </p:sp>
      <p:sp>
        <p:nvSpPr>
          <p:cNvPr id="5" name="Notes Placeholder 4"/>
          <p:cNvSpPr>
            <a:spLocks noGrp="1"/>
          </p:cNvSpPr>
          <p:nvPr>
            <p:ph type="body" sz="quarter" idx="3"/>
          </p:nvPr>
        </p:nvSpPr>
        <p:spPr>
          <a:xfrm>
            <a:off x="731185" y="4561331"/>
            <a:ext cx="5852835" cy="4320540"/>
          </a:xfrm>
          <a:prstGeom prst="rect">
            <a:avLst/>
          </a:prstGeom>
        </p:spPr>
        <p:txBody>
          <a:bodyPr vert="horz" lIns="91193" tIns="45597" rIns="91193" bIns="4559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409575" y="717550"/>
            <a:ext cx="6337300" cy="3565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505503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9"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1" name="TextBox 7"/>
          <p:cNvSpPr txBox="1">
            <a:spLocks noChangeArrowheads="1"/>
          </p:cNvSpPr>
          <p:nvPr/>
        </p:nvSpPr>
        <p:spPr bwMode="auto">
          <a:xfrm>
            <a:off x="463948" y="3300949"/>
            <a:ext cx="11260931" cy="1081606"/>
          </a:xfrm>
          <a:prstGeom prst="rect">
            <a:avLst/>
          </a:prstGeom>
          <a:noFill/>
          <a:ln w="9525">
            <a:noFill/>
            <a:miter lim="800000"/>
            <a:headEnd/>
            <a:tailEnd/>
          </a:ln>
        </p:spPr>
        <p:txBody>
          <a:bodyPr wrap="square" lIns="95787" tIns="47893" rIns="95787" bIns="47893">
            <a:spAutoFit/>
          </a:bodyPr>
          <a:lstStyle/>
          <a:p>
            <a:pPr lvl="0" algn="ctr" eaLnBrk="1" hangingPunct="1">
              <a:defRPr/>
            </a:pPr>
            <a:r>
              <a:rPr lang="en-US" sz="4000" b="1" spc="50" dirty="0">
                <a:solidFill>
                  <a:prstClr val="white"/>
                </a:solidFill>
                <a:latin typeface="Calibri"/>
              </a:rPr>
              <a:t>EIP Security Architecture</a:t>
            </a:r>
          </a:p>
          <a:p>
            <a:pPr lvl="0" algn="ctr" eaLnBrk="1" hangingPunct="1">
              <a:defRPr/>
            </a:pPr>
            <a:r>
              <a:rPr lang="en-US" sz="2400" b="1" dirty="0">
                <a:solidFill>
                  <a:prstClr val="white"/>
                </a:solidFill>
                <a:latin typeface="Calibri"/>
              </a:rPr>
              <a:t>Requirements &amp; Design Specification</a:t>
            </a:r>
            <a:endParaRPr lang="en-US" sz="2400" b="1" spc="50" dirty="0">
              <a:solidFill>
                <a:schemeClr val="bg1"/>
              </a:solidFill>
              <a:latin typeface="+mj-lt"/>
            </a:endParaRP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D6556A-9160-49FE-AEED-0F6FEA98D5DE}"/>
              </a:ext>
            </a:extLst>
          </p:cNvPr>
          <p:cNvSpPr/>
          <p:nvPr/>
        </p:nvSpPr>
        <p:spPr>
          <a:xfrm>
            <a:off x="381000" y="770541"/>
            <a:ext cx="52578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2" name="Slide Number Placeholder 1">
            <a:extLst>
              <a:ext uri="{FF2B5EF4-FFF2-40B4-BE49-F238E27FC236}">
                <a16:creationId xmlns:a16="http://schemas.microsoft.com/office/drawing/2014/main" id="{6B8D2812-A28D-4FE5-AE08-AF84D1E6DA53}"/>
              </a:ext>
            </a:extLst>
          </p:cNvPr>
          <p:cNvSpPr>
            <a:spLocks noGrp="1"/>
          </p:cNvSpPr>
          <p:nvPr>
            <p:ph type="sldNum" sz="quarter" idx="10"/>
          </p:nvPr>
        </p:nvSpPr>
        <p:spPr>
          <a:xfrm>
            <a:off x="11277600" y="6653451"/>
            <a:ext cx="571500" cy="204549"/>
          </a:xfrm>
        </p:spPr>
        <p:txBody>
          <a:bodyPr/>
          <a:lstStyle/>
          <a:p>
            <a:fld id="{EF8F64E1-8DCB-A44D-B480-8EAB705BC498}" type="slidenum">
              <a:rPr lang="en-US" altLang="en-US" smtClean="0"/>
              <a:pPr/>
              <a:t>10</a:t>
            </a:fld>
            <a:endParaRPr lang="en-US" altLang="en-US" dirty="0"/>
          </a:p>
        </p:txBody>
      </p:sp>
      <p:sp>
        <p:nvSpPr>
          <p:cNvPr id="3" name="Title 2">
            <a:extLst>
              <a:ext uri="{FF2B5EF4-FFF2-40B4-BE49-F238E27FC236}">
                <a16:creationId xmlns:a16="http://schemas.microsoft.com/office/drawing/2014/main" id="{B04BC275-A402-4DCA-82C9-C12091C22401}"/>
              </a:ext>
            </a:extLst>
          </p:cNvPr>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Footprint Architecture</a:t>
            </a:r>
            <a:endParaRPr lang="en-US" dirty="0"/>
          </a:p>
        </p:txBody>
      </p:sp>
      <p:sp>
        <p:nvSpPr>
          <p:cNvPr id="8" name="Rectangle 7">
            <a:extLst>
              <a:ext uri="{FF2B5EF4-FFF2-40B4-BE49-F238E27FC236}">
                <a16:creationId xmlns:a16="http://schemas.microsoft.com/office/drawing/2014/main" id="{506FA611-B564-475F-9776-5849FF2638D7}"/>
              </a:ext>
            </a:extLst>
          </p:cNvPr>
          <p:cNvSpPr/>
          <p:nvPr/>
        </p:nvSpPr>
        <p:spPr>
          <a:xfrm>
            <a:off x="5791200" y="783772"/>
            <a:ext cx="6019800" cy="5791200"/>
          </a:xfrm>
          <a:prstGeom prst="rect">
            <a:avLst/>
          </a:prstGeom>
          <a:solidFill>
            <a:schemeClr val="bg1">
              <a:alpha val="85000"/>
            </a:schemeClr>
          </a:solidFill>
          <a:ln w="12700">
            <a:solidFill>
              <a:schemeClr val="tx1">
                <a:lumMod val="50000"/>
                <a:lumOff val="50000"/>
              </a:schemeClr>
            </a:solidFill>
            <a:prstDash val="sysDot"/>
          </a:ln>
          <a:effectLst>
            <a:glow rad="63500">
              <a:schemeClr val="tx1">
                <a:lumMod val="50000"/>
                <a:lumOff val="5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0" rIns="91440" bIns="45720" numCol="1" spcCol="0" rtlCol="0" fromWordArt="0" anchor="t" anchorCtr="0" forceAA="0" compatLnSpc="1">
            <a:prstTxWarp prst="textNoShape">
              <a:avLst/>
            </a:prstTxWarp>
            <a:noAutofit/>
          </a:bodyPr>
          <a:lstStyle/>
          <a:p>
            <a:pPr algn="ctr"/>
            <a:endParaRPr lang="en-US" b="1" dirty="0">
              <a:solidFill>
                <a:schemeClr val="tx1"/>
              </a:solidFill>
            </a:endParaRPr>
          </a:p>
        </p:txBody>
      </p:sp>
      <p:sp>
        <p:nvSpPr>
          <p:cNvPr id="10" name="TextBox 9">
            <a:extLst>
              <a:ext uri="{FF2B5EF4-FFF2-40B4-BE49-F238E27FC236}">
                <a16:creationId xmlns:a16="http://schemas.microsoft.com/office/drawing/2014/main" id="{BA330D2E-15FF-4982-A8F5-CD27DD7E2B27}"/>
              </a:ext>
            </a:extLst>
          </p:cNvPr>
          <p:cNvSpPr txBox="1"/>
          <p:nvPr/>
        </p:nvSpPr>
        <p:spPr>
          <a:xfrm>
            <a:off x="8570323" y="1311729"/>
            <a:ext cx="426720" cy="215444"/>
          </a:xfrm>
          <a:prstGeom prst="rect">
            <a:avLst/>
          </a:prstGeom>
          <a:noFill/>
        </p:spPr>
        <p:txBody>
          <a:bodyPr wrap="none" rtlCol="0">
            <a:spAutoFit/>
          </a:bodyPr>
          <a:lstStyle/>
          <a:p>
            <a:pPr algn="l"/>
            <a:r>
              <a:rPr lang="en-US" sz="800" dirty="0">
                <a:solidFill>
                  <a:schemeClr val="bg1"/>
                </a:solidFill>
                <a:latin typeface="+mn-lt"/>
              </a:rPr>
              <a:t>Cloud</a:t>
            </a:r>
          </a:p>
        </p:txBody>
      </p:sp>
      <p:pic>
        <p:nvPicPr>
          <p:cNvPr id="6" name="Picture 5">
            <a:extLst>
              <a:ext uri="{FF2B5EF4-FFF2-40B4-BE49-F238E27FC236}">
                <a16:creationId xmlns:a16="http://schemas.microsoft.com/office/drawing/2014/main" id="{AE758A6A-E124-477B-A669-07951EF68FF8}"/>
              </a:ext>
            </a:extLst>
          </p:cNvPr>
          <p:cNvPicPr>
            <a:picLocks noChangeAspect="1"/>
          </p:cNvPicPr>
          <p:nvPr/>
        </p:nvPicPr>
        <p:blipFill>
          <a:blip r:embed="rId2"/>
          <a:stretch>
            <a:fillRect/>
          </a:stretch>
        </p:blipFill>
        <p:spPr>
          <a:xfrm>
            <a:off x="544961" y="902249"/>
            <a:ext cx="4941439" cy="5545711"/>
          </a:xfrm>
          <a:prstGeom prst="rect">
            <a:avLst/>
          </a:prstGeom>
        </p:spPr>
      </p:pic>
      <p:pic>
        <p:nvPicPr>
          <p:cNvPr id="9" name="Picture 8">
            <a:extLst>
              <a:ext uri="{FF2B5EF4-FFF2-40B4-BE49-F238E27FC236}">
                <a16:creationId xmlns:a16="http://schemas.microsoft.com/office/drawing/2014/main" id="{8605E1B2-7B84-400B-9A82-AF5214B25169}"/>
              </a:ext>
            </a:extLst>
          </p:cNvPr>
          <p:cNvPicPr>
            <a:picLocks noChangeAspect="1"/>
          </p:cNvPicPr>
          <p:nvPr/>
        </p:nvPicPr>
        <p:blipFill>
          <a:blip r:embed="rId3"/>
          <a:stretch>
            <a:fillRect/>
          </a:stretch>
        </p:blipFill>
        <p:spPr>
          <a:xfrm>
            <a:off x="5911820" y="914400"/>
            <a:ext cx="5730737" cy="5513548"/>
          </a:xfrm>
          <a:prstGeom prst="rect">
            <a:avLst/>
          </a:prstGeom>
        </p:spPr>
      </p:pic>
    </p:spTree>
    <p:extLst>
      <p:ext uri="{BB962C8B-B14F-4D97-AF65-F5344CB8AC3E}">
        <p14:creationId xmlns:p14="http://schemas.microsoft.com/office/powerpoint/2010/main" val="70259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2012-2018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Some contents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proprietary legends, logos, trademarks, trade secrets, copyright and proprietary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The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a:t>
              </a:r>
              <a:r>
                <a:rPr lang="en-US" sz="1100" b="1" dirty="0">
                  <a:solidFill>
                    <a:prstClr val="black">
                      <a:lumMod val="50000"/>
                      <a:lumOff val="50000"/>
                    </a:prstClr>
                  </a:solidFill>
                  <a:latin typeface="Calibri"/>
                </a:rPr>
                <a:t>, Data Semantic Analyzer™</a:t>
              </a:r>
              <a:r>
                <a:rPr lang="en-US" sz="1100" b="1"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11</a:t>
            </a:fld>
            <a:endParaRPr lang="en-US" altLang="en-US" dirty="0"/>
          </a:p>
        </p:txBody>
      </p:sp>
    </p:spTree>
    <p:extLst>
      <p:ext uri="{BB962C8B-B14F-4D97-AF65-F5344CB8AC3E}">
        <p14:creationId xmlns:p14="http://schemas.microsoft.com/office/powerpoint/2010/main" val="381744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Data Platform (EDP)</a:t>
            </a:r>
          </a:p>
          <a:p>
            <a:pPr algn="ctr" eaLnBrk="1" hangingPunct="1">
              <a:defRPr/>
            </a:pPr>
            <a:r>
              <a:rPr lang="en-US" sz="2400" b="1" spc="50">
                <a:solidFill>
                  <a:schemeClr val="accent2">
                    <a:lumMod val="50000"/>
                  </a:schemeClr>
                </a:solidFill>
                <a:latin typeface="+mj-lt"/>
              </a:rPr>
              <a:t>Security Requirements </a:t>
            </a:r>
            <a:r>
              <a:rPr lang="en-US" sz="2400" b="1" spc="50" dirty="0">
                <a:solidFill>
                  <a:schemeClr val="accent2">
                    <a:lumMod val="50000"/>
                  </a:schemeClr>
                </a:solidFill>
                <a:latin typeface="+mj-lt"/>
              </a:rPr>
              <a:t>&amp; Design Specification</a:t>
            </a: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EF66DAE-83DD-4528-BF81-00AB85BB4144}"/>
              </a:ext>
            </a:extLst>
          </p:cNvPr>
          <p:cNvSpPr/>
          <p:nvPr/>
        </p:nvSpPr>
        <p:spPr>
          <a:xfrm>
            <a:off x="457200" y="5469457"/>
            <a:ext cx="11125200" cy="911045"/>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a:latin typeface="+mj-lt"/>
            </a:endParaRPr>
          </a:p>
        </p:txBody>
      </p:sp>
      <p:sp>
        <p:nvSpPr>
          <p:cNvPr id="52" name="Rectangle: Rounded Corners 51">
            <a:extLst>
              <a:ext uri="{FF2B5EF4-FFF2-40B4-BE49-F238E27FC236}">
                <a16:creationId xmlns:a16="http://schemas.microsoft.com/office/drawing/2014/main" id="{F7F7C02A-442E-4523-85A9-53B23D7865C7}"/>
              </a:ext>
            </a:extLst>
          </p:cNvPr>
          <p:cNvSpPr/>
          <p:nvPr/>
        </p:nvSpPr>
        <p:spPr>
          <a:xfrm>
            <a:off x="452718" y="4581215"/>
            <a:ext cx="11125200" cy="881148"/>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a:latin typeface="+mj-lt"/>
            </a:endParaRPr>
          </a:p>
        </p:txBody>
      </p:sp>
      <p:sp>
        <p:nvSpPr>
          <p:cNvPr id="53" name="Rectangle: Rounded Corners 52">
            <a:extLst>
              <a:ext uri="{FF2B5EF4-FFF2-40B4-BE49-F238E27FC236}">
                <a16:creationId xmlns:a16="http://schemas.microsoft.com/office/drawing/2014/main" id="{07B1B2C1-036D-44E5-AE43-814EA7F8AD94}"/>
              </a:ext>
            </a:extLst>
          </p:cNvPr>
          <p:cNvSpPr/>
          <p:nvPr/>
        </p:nvSpPr>
        <p:spPr>
          <a:xfrm>
            <a:off x="457200" y="3672038"/>
            <a:ext cx="11125200" cy="905436"/>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a:latin typeface="+mj-lt"/>
            </a:endParaRPr>
          </a:p>
        </p:txBody>
      </p:sp>
      <p:sp>
        <p:nvSpPr>
          <p:cNvPr id="54" name="Rectangle: Rounded Corners 53">
            <a:extLst>
              <a:ext uri="{FF2B5EF4-FFF2-40B4-BE49-F238E27FC236}">
                <a16:creationId xmlns:a16="http://schemas.microsoft.com/office/drawing/2014/main" id="{0D3D0645-16D5-4636-9155-5C6FFF1EE7FC}"/>
              </a:ext>
            </a:extLst>
          </p:cNvPr>
          <p:cNvSpPr/>
          <p:nvPr/>
        </p:nvSpPr>
        <p:spPr>
          <a:xfrm>
            <a:off x="452718" y="2773702"/>
            <a:ext cx="11125200" cy="898335"/>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a:latin typeface="+mj-lt"/>
            </a:endParaRPr>
          </a:p>
        </p:txBody>
      </p:sp>
      <p:sp>
        <p:nvSpPr>
          <p:cNvPr id="55" name="Rectangle: Rounded Corners 54">
            <a:extLst>
              <a:ext uri="{FF2B5EF4-FFF2-40B4-BE49-F238E27FC236}">
                <a16:creationId xmlns:a16="http://schemas.microsoft.com/office/drawing/2014/main" id="{13FC20E3-C1CA-4707-A740-8B3066F7F51E}"/>
              </a:ext>
            </a:extLst>
          </p:cNvPr>
          <p:cNvSpPr/>
          <p:nvPr/>
        </p:nvSpPr>
        <p:spPr>
          <a:xfrm>
            <a:off x="448236" y="1869010"/>
            <a:ext cx="11125200" cy="902450"/>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a:latin typeface="+mj-lt"/>
            </a:endParaRPr>
          </a:p>
        </p:txBody>
      </p:sp>
      <p:sp>
        <p:nvSpPr>
          <p:cNvPr id="3" name="Title 2"/>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Physical &amp; Digital Assets Security Layers</a:t>
            </a:r>
            <a:endParaRPr lang="en-US" dirty="0">
              <a:solidFill>
                <a:schemeClr val="tx1">
                  <a:lumMod val="50000"/>
                  <a:lumOff val="50000"/>
                </a:schemeClr>
              </a:solidFill>
            </a:endParaRPr>
          </a:p>
        </p:txBody>
      </p:sp>
      <p:sp>
        <p:nvSpPr>
          <p:cNvPr id="4" name="TextBox 3">
            <a:extLst>
              <a:ext uri="{FF2B5EF4-FFF2-40B4-BE49-F238E27FC236}">
                <a16:creationId xmlns:a16="http://schemas.microsoft.com/office/drawing/2014/main" id="{A15C6186-10D4-4D88-A8D4-8997E6DC1D94}"/>
              </a:ext>
            </a:extLst>
          </p:cNvPr>
          <p:cNvSpPr txBox="1"/>
          <p:nvPr/>
        </p:nvSpPr>
        <p:spPr>
          <a:xfrm>
            <a:off x="7010400" y="1974044"/>
            <a:ext cx="4571999" cy="646331"/>
          </a:xfrm>
          <a:prstGeom prst="rect">
            <a:avLst/>
          </a:prstGeom>
          <a:noFill/>
        </p:spPr>
        <p:txBody>
          <a:bodyPr wrap="square" rtlCol="0" anchor="ctr">
            <a:spAutoFit/>
          </a:bodyPr>
          <a:lstStyle/>
          <a:p>
            <a:r>
              <a:rPr lang="en-US" sz="1200" dirty="0">
                <a:latin typeface="+mj-lt"/>
              </a:rPr>
              <a:t>Deny Unauthorized Access to Facilities to Protect Personnel, Assets &amp; Resources using Protective Barriers, Surveillance Intrusion Detection &amp; Access Controls</a:t>
            </a:r>
          </a:p>
        </p:txBody>
      </p:sp>
      <p:sp>
        <p:nvSpPr>
          <p:cNvPr id="22" name="TextBox 21">
            <a:extLst>
              <a:ext uri="{FF2B5EF4-FFF2-40B4-BE49-F238E27FC236}">
                <a16:creationId xmlns:a16="http://schemas.microsoft.com/office/drawing/2014/main" id="{6F4CE723-94DF-416B-9ECC-E9B6194F7AF5}"/>
              </a:ext>
            </a:extLst>
          </p:cNvPr>
          <p:cNvSpPr txBox="1"/>
          <p:nvPr/>
        </p:nvSpPr>
        <p:spPr>
          <a:xfrm>
            <a:off x="7010400" y="2910037"/>
            <a:ext cx="4571999" cy="646331"/>
          </a:xfrm>
          <a:prstGeom prst="rect">
            <a:avLst/>
          </a:prstGeom>
          <a:noFill/>
        </p:spPr>
        <p:txBody>
          <a:bodyPr wrap="square" rtlCol="0" anchor="ctr">
            <a:spAutoFit/>
          </a:bodyPr>
          <a:lstStyle/>
          <a:p>
            <a:r>
              <a:rPr lang="en-US" sz="1200" dirty="0">
                <a:latin typeface="+mj-lt"/>
              </a:rPr>
              <a:t>Prevent &amp; Detect Unauthorized Access, Changes, Misuse, or Denial Of A Computer Network Or Any Networked Computing Resources to Protect Digital Assets</a:t>
            </a:r>
          </a:p>
        </p:txBody>
      </p:sp>
      <p:sp>
        <p:nvSpPr>
          <p:cNvPr id="23" name="TextBox 22">
            <a:extLst>
              <a:ext uri="{FF2B5EF4-FFF2-40B4-BE49-F238E27FC236}">
                <a16:creationId xmlns:a16="http://schemas.microsoft.com/office/drawing/2014/main" id="{265B1BC2-9C17-42D4-8A2B-AC4F2D66A691}"/>
              </a:ext>
            </a:extLst>
          </p:cNvPr>
          <p:cNvSpPr txBox="1"/>
          <p:nvPr/>
        </p:nvSpPr>
        <p:spPr>
          <a:xfrm>
            <a:off x="7010401" y="3880039"/>
            <a:ext cx="4571999" cy="461665"/>
          </a:xfrm>
          <a:prstGeom prst="rect">
            <a:avLst/>
          </a:prstGeom>
          <a:noFill/>
        </p:spPr>
        <p:txBody>
          <a:bodyPr wrap="square" rtlCol="0" anchor="ctr">
            <a:spAutoFit/>
          </a:bodyPr>
          <a:lstStyle/>
          <a:p>
            <a:r>
              <a:rPr lang="en-US" sz="1200" dirty="0">
                <a:latin typeface="+mj-lt"/>
              </a:rPr>
              <a:t>Prevent, Monitor &amp; Detect Unauthorized Access, Changes, Misuse, or Denial Of Computing Resources to Protect Digital Assets</a:t>
            </a:r>
          </a:p>
        </p:txBody>
      </p:sp>
      <p:sp>
        <p:nvSpPr>
          <p:cNvPr id="24" name="TextBox 23">
            <a:extLst>
              <a:ext uri="{FF2B5EF4-FFF2-40B4-BE49-F238E27FC236}">
                <a16:creationId xmlns:a16="http://schemas.microsoft.com/office/drawing/2014/main" id="{F9714775-7742-4753-BA8C-3FA223B37CA5}"/>
              </a:ext>
            </a:extLst>
          </p:cNvPr>
          <p:cNvSpPr txBox="1"/>
          <p:nvPr/>
        </p:nvSpPr>
        <p:spPr>
          <a:xfrm>
            <a:off x="7010400" y="4702106"/>
            <a:ext cx="4571999" cy="646331"/>
          </a:xfrm>
          <a:prstGeom prst="rect">
            <a:avLst/>
          </a:prstGeom>
          <a:noFill/>
        </p:spPr>
        <p:txBody>
          <a:bodyPr wrap="square" rtlCol="0" anchor="ctr">
            <a:spAutoFit/>
          </a:bodyPr>
          <a:lstStyle/>
          <a:p>
            <a:r>
              <a:rPr lang="en-US" sz="1200" dirty="0">
                <a:latin typeface="+mj-lt"/>
              </a:rPr>
              <a:t>Prevent &amp; Detect Security Holes/Gaps Throughout SDLC &amp; Unauthorized Access, Changes, Misuse, or Denial Of Applications to Protect Digital Assets</a:t>
            </a:r>
          </a:p>
        </p:txBody>
      </p:sp>
      <p:sp>
        <p:nvSpPr>
          <p:cNvPr id="25" name="TextBox 24">
            <a:extLst>
              <a:ext uri="{FF2B5EF4-FFF2-40B4-BE49-F238E27FC236}">
                <a16:creationId xmlns:a16="http://schemas.microsoft.com/office/drawing/2014/main" id="{22BB44B7-4BA2-4BC4-B6EE-025DD2F01394}"/>
              </a:ext>
            </a:extLst>
          </p:cNvPr>
          <p:cNvSpPr txBox="1"/>
          <p:nvPr/>
        </p:nvSpPr>
        <p:spPr>
          <a:xfrm>
            <a:off x="7010400" y="5616506"/>
            <a:ext cx="4571999" cy="646331"/>
          </a:xfrm>
          <a:prstGeom prst="rect">
            <a:avLst/>
          </a:prstGeom>
          <a:noFill/>
        </p:spPr>
        <p:txBody>
          <a:bodyPr wrap="square" rtlCol="0" anchor="ctr">
            <a:spAutoFit/>
          </a:bodyPr>
          <a:lstStyle/>
          <a:p>
            <a:r>
              <a:rPr lang="en-US" sz="1200" dirty="0">
                <a:latin typeface="+mj-lt"/>
              </a:rPr>
              <a:t>Prevent, Detect, &amp; Monitor Unauthorized Access, Changes, Misuse, Denial, Corruption Or Loss Of Data To Protect Privacy, Integrity &amp; Regulatory Compliance Of Sensitive Digital &amp; Data Assets</a:t>
            </a:r>
          </a:p>
        </p:txBody>
      </p:sp>
      <p:sp>
        <p:nvSpPr>
          <p:cNvPr id="56" name="Rectangle: Rounded Corners 55">
            <a:extLst>
              <a:ext uri="{FF2B5EF4-FFF2-40B4-BE49-F238E27FC236}">
                <a16:creationId xmlns:a16="http://schemas.microsoft.com/office/drawing/2014/main" id="{28294B11-B67E-4074-AB44-F0EBD98C6E28}"/>
              </a:ext>
            </a:extLst>
          </p:cNvPr>
          <p:cNvSpPr/>
          <p:nvPr/>
        </p:nvSpPr>
        <p:spPr>
          <a:xfrm>
            <a:off x="440961" y="909342"/>
            <a:ext cx="11125200" cy="970123"/>
          </a:xfrm>
          <a:prstGeom prst="roundRect">
            <a:avLst/>
          </a:prstGeom>
          <a:solidFill>
            <a:schemeClr val="bg1"/>
          </a:solidFill>
          <a:ln w="0">
            <a:solidFill>
              <a:schemeClr val="bg1">
                <a:lumMod val="65000"/>
              </a:schemeClr>
            </a:solidFill>
            <a:prstDash val="dash"/>
          </a:ln>
          <a:effectLst>
            <a:outerShdw blurRad="215900" sx="102000" sy="102000" algn="c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endParaRPr lang="en-US" sz="2800" dirty="0">
              <a:latin typeface="+mj-lt"/>
            </a:endParaRPr>
          </a:p>
        </p:txBody>
      </p:sp>
      <p:sp>
        <p:nvSpPr>
          <p:cNvPr id="57" name="Oval 56">
            <a:extLst>
              <a:ext uri="{FF2B5EF4-FFF2-40B4-BE49-F238E27FC236}">
                <a16:creationId xmlns:a16="http://schemas.microsoft.com/office/drawing/2014/main" id="{BF791463-35F2-4564-B4B3-4FB333EE34E2}"/>
              </a:ext>
            </a:extLst>
          </p:cNvPr>
          <p:cNvSpPr/>
          <p:nvPr/>
        </p:nvSpPr>
        <p:spPr>
          <a:xfrm>
            <a:off x="618564" y="932722"/>
            <a:ext cx="5477436" cy="5445537"/>
          </a:xfrm>
          <a:prstGeom prst="ellipse">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5C3B48E-79B4-4293-A314-ED2907C0F460}"/>
              </a:ext>
            </a:extLst>
          </p:cNvPr>
          <p:cNvSpPr/>
          <p:nvPr/>
        </p:nvSpPr>
        <p:spPr>
          <a:xfrm>
            <a:off x="1066800" y="1868265"/>
            <a:ext cx="4572000" cy="4516718"/>
          </a:xfrm>
          <a:prstGeom prst="ellipse">
            <a:avLst/>
          </a:prstGeom>
          <a:solidFill>
            <a:schemeClr val="bg2">
              <a:lumMod val="9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7E71A0-B0BF-4269-BD05-5EE6D425B8FF}"/>
              </a:ext>
            </a:extLst>
          </p:cNvPr>
          <p:cNvSpPr/>
          <p:nvPr/>
        </p:nvSpPr>
        <p:spPr>
          <a:xfrm>
            <a:off x="1524000" y="2771460"/>
            <a:ext cx="3657600" cy="3613523"/>
          </a:xfrm>
          <a:prstGeom prst="ellipse">
            <a:avLst/>
          </a:prstGeom>
          <a:solidFill>
            <a:srgbClr val="FBCDA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7CF03F-9D5B-49A7-A4CD-03F301A02FD6}"/>
              </a:ext>
            </a:extLst>
          </p:cNvPr>
          <p:cNvSpPr/>
          <p:nvPr/>
        </p:nvSpPr>
        <p:spPr>
          <a:xfrm>
            <a:off x="2017057" y="3694082"/>
            <a:ext cx="2666999" cy="2677455"/>
          </a:xfrm>
          <a:prstGeom prst="ellipse">
            <a:avLst/>
          </a:prstGeom>
          <a:solidFill>
            <a:schemeClr val="accent4">
              <a:lumMod val="40000"/>
              <a:lumOff val="6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15E199D-ABC7-4B7F-9B15-D9B746876E68}"/>
              </a:ext>
            </a:extLst>
          </p:cNvPr>
          <p:cNvSpPr/>
          <p:nvPr/>
        </p:nvSpPr>
        <p:spPr>
          <a:xfrm>
            <a:off x="2438399" y="4577474"/>
            <a:ext cx="1828801" cy="1800785"/>
          </a:xfrm>
          <a:prstGeom prst="ellipse">
            <a:avLst/>
          </a:prstGeom>
          <a:solidFill>
            <a:srgbClr val="DCF8EB"/>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E4F34E8-E15A-44D0-8728-4622C5C54F0F}"/>
              </a:ext>
            </a:extLst>
          </p:cNvPr>
          <p:cNvSpPr/>
          <p:nvPr/>
        </p:nvSpPr>
        <p:spPr>
          <a:xfrm>
            <a:off x="2846293" y="5387225"/>
            <a:ext cx="1005840" cy="1005840"/>
          </a:xfrm>
          <a:prstGeom prst="ellipse">
            <a:avLst/>
          </a:prstGeom>
          <a:solidFill>
            <a:srgbClr val="B5EFF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TextBox 5">
            <a:extLst>
              <a:ext uri="{FF2B5EF4-FFF2-40B4-BE49-F238E27FC236}">
                <a16:creationId xmlns:a16="http://schemas.microsoft.com/office/drawing/2014/main" id="{F2713BA6-3F58-46A9-AE0F-48EEE552B0ED}"/>
              </a:ext>
            </a:extLst>
          </p:cNvPr>
          <p:cNvSpPr txBox="1"/>
          <p:nvPr/>
        </p:nvSpPr>
        <p:spPr>
          <a:xfrm>
            <a:off x="2705099" y="5659420"/>
            <a:ext cx="1295400" cy="523220"/>
          </a:xfrm>
          <a:prstGeom prst="rect">
            <a:avLst/>
          </a:prstGeom>
          <a:noFill/>
        </p:spPr>
        <p:txBody>
          <a:bodyPr wrap="square" rtlCol="0">
            <a:spAutoFit/>
          </a:bodyPr>
          <a:lstStyle/>
          <a:p>
            <a:pPr algn="ctr"/>
            <a:r>
              <a:rPr lang="en-US" sz="1400" dirty="0">
                <a:solidFill>
                  <a:schemeClr val="accent5">
                    <a:lumMod val="75000"/>
                  </a:schemeClr>
                </a:solidFill>
                <a:latin typeface="+mn-lt"/>
              </a:rPr>
              <a:t>Data </a:t>
            </a:r>
          </a:p>
          <a:p>
            <a:pPr algn="ctr"/>
            <a:r>
              <a:rPr lang="en-US" sz="1400" dirty="0">
                <a:solidFill>
                  <a:schemeClr val="accent5">
                    <a:lumMod val="75000"/>
                  </a:schemeClr>
                </a:solidFill>
                <a:latin typeface="+mn-lt"/>
              </a:rPr>
              <a:t>Security</a:t>
            </a:r>
          </a:p>
        </p:txBody>
      </p:sp>
      <p:sp>
        <p:nvSpPr>
          <p:cNvPr id="34" name="TextBox 33">
            <a:extLst>
              <a:ext uri="{FF2B5EF4-FFF2-40B4-BE49-F238E27FC236}">
                <a16:creationId xmlns:a16="http://schemas.microsoft.com/office/drawing/2014/main" id="{1398C19E-9CB2-4C39-B780-7F70FCCF4A12}"/>
              </a:ext>
            </a:extLst>
          </p:cNvPr>
          <p:cNvSpPr txBox="1"/>
          <p:nvPr/>
        </p:nvSpPr>
        <p:spPr>
          <a:xfrm>
            <a:off x="2743200" y="4793202"/>
            <a:ext cx="1295400" cy="523220"/>
          </a:xfrm>
          <a:prstGeom prst="rect">
            <a:avLst/>
          </a:prstGeom>
          <a:noFill/>
          <a:ln>
            <a:noFill/>
          </a:ln>
        </p:spPr>
        <p:txBody>
          <a:bodyPr wrap="square" rtlCol="0">
            <a:spAutoFit/>
          </a:bodyPr>
          <a:lstStyle/>
          <a:p>
            <a:pPr algn="ctr"/>
            <a:r>
              <a:rPr lang="en-US" sz="1400" dirty="0">
                <a:solidFill>
                  <a:schemeClr val="accent3">
                    <a:lumMod val="50000"/>
                  </a:schemeClr>
                </a:solidFill>
                <a:latin typeface="+mn-lt"/>
              </a:rPr>
              <a:t>Application  Security</a:t>
            </a:r>
          </a:p>
        </p:txBody>
      </p:sp>
      <p:sp>
        <p:nvSpPr>
          <p:cNvPr id="35" name="TextBox 34">
            <a:extLst>
              <a:ext uri="{FF2B5EF4-FFF2-40B4-BE49-F238E27FC236}">
                <a16:creationId xmlns:a16="http://schemas.microsoft.com/office/drawing/2014/main" id="{822CD005-F45C-4270-8A4E-AC370F85A4A7}"/>
              </a:ext>
            </a:extLst>
          </p:cNvPr>
          <p:cNvSpPr txBox="1"/>
          <p:nvPr/>
        </p:nvSpPr>
        <p:spPr>
          <a:xfrm>
            <a:off x="2667000" y="3952530"/>
            <a:ext cx="1295400" cy="523220"/>
          </a:xfrm>
          <a:prstGeom prst="rect">
            <a:avLst/>
          </a:prstGeom>
          <a:noFill/>
        </p:spPr>
        <p:txBody>
          <a:bodyPr wrap="square" rtlCol="0">
            <a:spAutoFit/>
          </a:bodyPr>
          <a:lstStyle/>
          <a:p>
            <a:pPr algn="ctr"/>
            <a:r>
              <a:rPr lang="en-US" sz="1400" dirty="0">
                <a:solidFill>
                  <a:schemeClr val="accent4">
                    <a:lumMod val="75000"/>
                  </a:schemeClr>
                </a:solidFill>
                <a:latin typeface="+mn-lt"/>
              </a:rPr>
              <a:t>Operating Host  Security</a:t>
            </a:r>
          </a:p>
        </p:txBody>
      </p:sp>
      <p:sp>
        <p:nvSpPr>
          <p:cNvPr id="36" name="TextBox 35">
            <a:extLst>
              <a:ext uri="{FF2B5EF4-FFF2-40B4-BE49-F238E27FC236}">
                <a16:creationId xmlns:a16="http://schemas.microsoft.com/office/drawing/2014/main" id="{69F49EE3-9701-4290-8446-8BE55958C2AA}"/>
              </a:ext>
            </a:extLst>
          </p:cNvPr>
          <p:cNvSpPr txBox="1"/>
          <p:nvPr/>
        </p:nvSpPr>
        <p:spPr>
          <a:xfrm>
            <a:off x="2693894" y="3004169"/>
            <a:ext cx="1295400" cy="523220"/>
          </a:xfrm>
          <a:prstGeom prst="rect">
            <a:avLst/>
          </a:prstGeom>
          <a:noFill/>
        </p:spPr>
        <p:txBody>
          <a:bodyPr wrap="square" rtlCol="0">
            <a:spAutoFit/>
          </a:bodyPr>
          <a:lstStyle/>
          <a:p>
            <a:pPr algn="ctr"/>
            <a:r>
              <a:rPr lang="en-US" sz="1400" dirty="0">
                <a:solidFill>
                  <a:schemeClr val="accent6">
                    <a:lumMod val="75000"/>
                  </a:schemeClr>
                </a:solidFill>
                <a:latin typeface="+mn-lt"/>
              </a:rPr>
              <a:t>Network  Security</a:t>
            </a:r>
          </a:p>
        </p:txBody>
      </p:sp>
      <p:sp>
        <p:nvSpPr>
          <p:cNvPr id="37" name="TextBox 36">
            <a:extLst>
              <a:ext uri="{FF2B5EF4-FFF2-40B4-BE49-F238E27FC236}">
                <a16:creationId xmlns:a16="http://schemas.microsoft.com/office/drawing/2014/main" id="{F72F552D-5641-4CCB-B8BA-0744676BE271}"/>
              </a:ext>
            </a:extLst>
          </p:cNvPr>
          <p:cNvSpPr txBox="1"/>
          <p:nvPr/>
        </p:nvSpPr>
        <p:spPr>
          <a:xfrm>
            <a:off x="2604245" y="1123277"/>
            <a:ext cx="1600200" cy="523220"/>
          </a:xfrm>
          <a:prstGeom prst="rect">
            <a:avLst/>
          </a:prstGeom>
          <a:noFill/>
        </p:spPr>
        <p:txBody>
          <a:bodyPr wrap="square" rtlCol="0">
            <a:spAutoFit/>
          </a:bodyPr>
          <a:lstStyle/>
          <a:p>
            <a:pPr algn="ctr"/>
            <a:r>
              <a:rPr lang="en-US" sz="1400" dirty="0">
                <a:solidFill>
                  <a:schemeClr val="tx1">
                    <a:lumMod val="75000"/>
                    <a:lumOff val="25000"/>
                  </a:schemeClr>
                </a:solidFill>
                <a:latin typeface="+mn-lt"/>
              </a:rPr>
              <a:t>Policies &amp; Processes</a:t>
            </a:r>
          </a:p>
        </p:txBody>
      </p:sp>
      <p:sp>
        <p:nvSpPr>
          <p:cNvPr id="44" name="TextBox 43">
            <a:extLst>
              <a:ext uri="{FF2B5EF4-FFF2-40B4-BE49-F238E27FC236}">
                <a16:creationId xmlns:a16="http://schemas.microsoft.com/office/drawing/2014/main" id="{B0294363-DD31-4B8F-BE6D-D3BDF1E2798B}"/>
              </a:ext>
            </a:extLst>
          </p:cNvPr>
          <p:cNvSpPr txBox="1"/>
          <p:nvPr/>
        </p:nvSpPr>
        <p:spPr>
          <a:xfrm>
            <a:off x="2514600" y="2093472"/>
            <a:ext cx="1600200" cy="523220"/>
          </a:xfrm>
          <a:prstGeom prst="rect">
            <a:avLst/>
          </a:prstGeom>
          <a:noFill/>
        </p:spPr>
        <p:txBody>
          <a:bodyPr wrap="square" rtlCol="0">
            <a:spAutoFit/>
          </a:bodyPr>
          <a:lstStyle/>
          <a:p>
            <a:pPr algn="ctr"/>
            <a:r>
              <a:rPr lang="en-US" sz="1400" dirty="0">
                <a:solidFill>
                  <a:schemeClr val="bg2">
                    <a:lumMod val="25000"/>
                  </a:schemeClr>
                </a:solidFill>
                <a:latin typeface="+mn-lt"/>
              </a:rPr>
              <a:t>Physical Perimeter  Security</a:t>
            </a:r>
          </a:p>
        </p:txBody>
      </p:sp>
      <p:sp>
        <p:nvSpPr>
          <p:cNvPr id="26" name="TextBox 25">
            <a:extLst>
              <a:ext uri="{FF2B5EF4-FFF2-40B4-BE49-F238E27FC236}">
                <a16:creationId xmlns:a16="http://schemas.microsoft.com/office/drawing/2014/main" id="{B1007224-515D-4F55-ABAB-8095A11AD5E7}"/>
              </a:ext>
            </a:extLst>
          </p:cNvPr>
          <p:cNvSpPr txBox="1"/>
          <p:nvPr/>
        </p:nvSpPr>
        <p:spPr>
          <a:xfrm>
            <a:off x="7010399" y="1143000"/>
            <a:ext cx="4571999" cy="461665"/>
          </a:xfrm>
          <a:prstGeom prst="rect">
            <a:avLst/>
          </a:prstGeom>
          <a:noFill/>
        </p:spPr>
        <p:txBody>
          <a:bodyPr wrap="square" rtlCol="0" anchor="ctr">
            <a:spAutoFit/>
          </a:bodyPr>
          <a:lstStyle/>
          <a:p>
            <a:r>
              <a:rPr lang="en-US" sz="1200" dirty="0">
                <a:latin typeface="+mj-lt"/>
              </a:rPr>
              <a:t>Enterprise standard Security Policies &amp; Process to ensure Confidentiality, Integrity, Compliance, Non-Repudiation &amp; </a:t>
            </a:r>
            <a:r>
              <a:rPr lang="en-US" sz="1200" dirty="0"/>
              <a:t>Availability.</a:t>
            </a:r>
            <a:r>
              <a:rPr lang="en-US" sz="1200" dirty="0">
                <a:latin typeface="+mj-lt"/>
              </a:rPr>
              <a:t> </a:t>
            </a:r>
          </a:p>
        </p:txBody>
      </p:sp>
    </p:spTree>
    <p:extLst>
      <p:ext uri="{BB962C8B-B14F-4D97-AF65-F5344CB8AC3E}">
        <p14:creationId xmlns:p14="http://schemas.microsoft.com/office/powerpoint/2010/main" val="4064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D939DE92-633C-4DF8-8369-EC945161EAD5}"/>
              </a:ext>
            </a:extLst>
          </p:cNvPr>
          <p:cNvSpPr/>
          <p:nvPr/>
        </p:nvSpPr>
        <p:spPr>
          <a:xfrm>
            <a:off x="434787" y="5183980"/>
            <a:ext cx="11376213" cy="1369219"/>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AEA01E20-FE8E-4961-A943-A997557A80C6}"/>
              </a:ext>
            </a:extLst>
          </p:cNvPr>
          <p:cNvSpPr/>
          <p:nvPr/>
        </p:nvSpPr>
        <p:spPr>
          <a:xfrm>
            <a:off x="914400" y="5243512"/>
            <a:ext cx="10820400" cy="124777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9AC5246-E1EC-4D45-9A80-BF557A3D4171}"/>
              </a:ext>
            </a:extLst>
          </p:cNvPr>
          <p:cNvSpPr/>
          <p:nvPr/>
        </p:nvSpPr>
        <p:spPr>
          <a:xfrm>
            <a:off x="381000" y="3200400"/>
            <a:ext cx="11430000" cy="1885950"/>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667C5665-B7F3-43E8-AA5C-7221DE1AC921}"/>
              </a:ext>
            </a:extLst>
          </p:cNvPr>
          <p:cNvSpPr/>
          <p:nvPr/>
        </p:nvSpPr>
        <p:spPr>
          <a:xfrm>
            <a:off x="914400" y="3269458"/>
            <a:ext cx="10820400" cy="1752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8661F53-A99C-4BAE-BEFA-D06F9A404321}"/>
              </a:ext>
            </a:extLst>
          </p:cNvPr>
          <p:cNvSpPr/>
          <p:nvPr/>
        </p:nvSpPr>
        <p:spPr>
          <a:xfrm>
            <a:off x="381000" y="914400"/>
            <a:ext cx="11430000" cy="2209800"/>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6EDCD04C-5C2F-4E23-92DF-014B3AC1B86B}"/>
              </a:ext>
            </a:extLst>
          </p:cNvPr>
          <p:cNvSpPr/>
          <p:nvPr/>
        </p:nvSpPr>
        <p:spPr>
          <a:xfrm>
            <a:off x="914400" y="990600"/>
            <a:ext cx="10820400" cy="20574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Reference</a:t>
            </a:r>
            <a:r>
              <a:rPr lang="en-US" dirty="0">
                <a:solidFill>
                  <a:prstClr val="black">
                    <a:lumMod val="75000"/>
                    <a:lumOff val="25000"/>
                  </a:prstClr>
                </a:solidFill>
              </a:rPr>
              <a:t> </a:t>
            </a:r>
            <a:r>
              <a:rPr lang="en-US" dirty="0">
                <a:solidFill>
                  <a:prstClr val="black">
                    <a:lumMod val="50000"/>
                    <a:lumOff val="50000"/>
                  </a:prstClr>
                </a:solidFill>
              </a:rPr>
              <a:t>Service</a:t>
            </a:r>
            <a:r>
              <a:rPr lang="en-US" dirty="0">
                <a:solidFill>
                  <a:prstClr val="black">
                    <a:lumMod val="75000"/>
                    <a:lumOff val="25000"/>
                  </a:prstClr>
                </a:solidFill>
              </a:rPr>
              <a:t> </a:t>
            </a:r>
            <a:r>
              <a:rPr lang="en-US" dirty="0">
                <a:solidFill>
                  <a:prstClr val="black">
                    <a:lumMod val="50000"/>
                    <a:lumOff val="50000"/>
                  </a:prstClr>
                </a:solidFill>
              </a:rPr>
              <a:t>Model</a:t>
            </a:r>
            <a:endParaRPr lang="en-US" dirty="0">
              <a:solidFill>
                <a:schemeClr val="tx1">
                  <a:lumMod val="50000"/>
                  <a:lumOff val="50000"/>
                </a:schemeClr>
              </a:solidFill>
            </a:endParaRPr>
          </a:p>
        </p:txBody>
      </p:sp>
      <p:sp>
        <p:nvSpPr>
          <p:cNvPr id="40" name="TextBox 39">
            <a:extLst>
              <a:ext uri="{FF2B5EF4-FFF2-40B4-BE49-F238E27FC236}">
                <a16:creationId xmlns:a16="http://schemas.microsoft.com/office/drawing/2014/main" id="{F7618028-2C37-4F68-835D-6FB28DE47FCF}"/>
              </a:ext>
            </a:extLst>
          </p:cNvPr>
          <p:cNvSpPr txBox="1"/>
          <p:nvPr/>
        </p:nvSpPr>
        <p:spPr>
          <a:xfrm>
            <a:off x="457200" y="990600"/>
            <a:ext cx="400110" cy="2112170"/>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Application Services</a:t>
            </a:r>
          </a:p>
        </p:txBody>
      </p:sp>
      <p:sp>
        <p:nvSpPr>
          <p:cNvPr id="41" name="TextBox 40">
            <a:extLst>
              <a:ext uri="{FF2B5EF4-FFF2-40B4-BE49-F238E27FC236}">
                <a16:creationId xmlns:a16="http://schemas.microsoft.com/office/drawing/2014/main" id="{3ED2B467-39A6-4F83-B48B-FA90EE69BFFA}"/>
              </a:ext>
            </a:extLst>
          </p:cNvPr>
          <p:cNvSpPr txBox="1"/>
          <p:nvPr/>
        </p:nvSpPr>
        <p:spPr>
          <a:xfrm>
            <a:off x="457199" y="3276600"/>
            <a:ext cx="400110" cy="1752600"/>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Security Services</a:t>
            </a:r>
          </a:p>
        </p:txBody>
      </p:sp>
      <p:sp>
        <p:nvSpPr>
          <p:cNvPr id="42" name="TextBox 41">
            <a:extLst>
              <a:ext uri="{FF2B5EF4-FFF2-40B4-BE49-F238E27FC236}">
                <a16:creationId xmlns:a16="http://schemas.microsoft.com/office/drawing/2014/main" id="{BEB46B36-7CE2-493F-B5E3-A829188EEAAE}"/>
              </a:ext>
            </a:extLst>
          </p:cNvPr>
          <p:cNvSpPr txBox="1"/>
          <p:nvPr/>
        </p:nvSpPr>
        <p:spPr>
          <a:xfrm>
            <a:off x="514290" y="5243512"/>
            <a:ext cx="400110" cy="1247776"/>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Security Stores</a:t>
            </a:r>
          </a:p>
        </p:txBody>
      </p:sp>
      <p:sp>
        <p:nvSpPr>
          <p:cNvPr id="7" name="Cylinder 6">
            <a:extLst>
              <a:ext uri="{FF2B5EF4-FFF2-40B4-BE49-F238E27FC236}">
                <a16:creationId xmlns:a16="http://schemas.microsoft.com/office/drawing/2014/main" id="{DE2D4A1B-2AB8-4EF2-8C3B-4D09040B5DFD}"/>
              </a:ext>
            </a:extLst>
          </p:cNvPr>
          <p:cNvSpPr/>
          <p:nvPr/>
        </p:nvSpPr>
        <p:spPr>
          <a:xfrm>
            <a:off x="1314510" y="54102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Identifiers</a:t>
            </a:r>
          </a:p>
          <a:p>
            <a:pPr algn="ctr"/>
            <a:r>
              <a:rPr lang="en-US" sz="1000" dirty="0"/>
              <a:t>Credentials</a:t>
            </a:r>
          </a:p>
          <a:p>
            <a:pPr algn="ctr"/>
            <a:r>
              <a:rPr lang="en-US" sz="1000" dirty="0"/>
              <a:t>Core Attributes</a:t>
            </a:r>
          </a:p>
        </p:txBody>
      </p:sp>
      <p:sp>
        <p:nvSpPr>
          <p:cNvPr id="58" name="TextBox 57">
            <a:extLst>
              <a:ext uri="{FF2B5EF4-FFF2-40B4-BE49-F238E27FC236}">
                <a16:creationId xmlns:a16="http://schemas.microsoft.com/office/drawing/2014/main" id="{D988C1F4-5EEE-455F-AE96-E409BFE01061}"/>
              </a:ext>
            </a:extLst>
          </p:cNvPr>
          <p:cNvSpPr txBox="1"/>
          <p:nvPr/>
        </p:nvSpPr>
        <p:spPr>
          <a:xfrm>
            <a:off x="1381670" y="54102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Identify Store</a:t>
            </a:r>
          </a:p>
        </p:txBody>
      </p:sp>
      <p:sp>
        <p:nvSpPr>
          <p:cNvPr id="60" name="Cylinder 59">
            <a:extLst>
              <a:ext uri="{FF2B5EF4-FFF2-40B4-BE49-F238E27FC236}">
                <a16:creationId xmlns:a16="http://schemas.microsoft.com/office/drawing/2014/main" id="{E1DB0721-9239-4C1E-8160-486D300BC773}"/>
              </a:ext>
            </a:extLst>
          </p:cNvPr>
          <p:cNvSpPr/>
          <p:nvPr/>
        </p:nvSpPr>
        <p:spPr>
          <a:xfrm>
            <a:off x="3573612" y="54102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Security Policies</a:t>
            </a:r>
          </a:p>
          <a:p>
            <a:pPr algn="ctr"/>
            <a:r>
              <a:rPr lang="en-US" sz="1000" dirty="0"/>
              <a:t>Access Rights &amp;</a:t>
            </a:r>
          </a:p>
          <a:p>
            <a:pPr algn="ctr"/>
            <a:r>
              <a:rPr lang="en-US" sz="1000" dirty="0"/>
              <a:t>Privileges</a:t>
            </a:r>
          </a:p>
        </p:txBody>
      </p:sp>
      <p:sp>
        <p:nvSpPr>
          <p:cNvPr id="61" name="TextBox 60">
            <a:extLst>
              <a:ext uri="{FF2B5EF4-FFF2-40B4-BE49-F238E27FC236}">
                <a16:creationId xmlns:a16="http://schemas.microsoft.com/office/drawing/2014/main" id="{D08F5C48-1B69-4244-890F-F239B866CD98}"/>
              </a:ext>
            </a:extLst>
          </p:cNvPr>
          <p:cNvSpPr txBox="1"/>
          <p:nvPr/>
        </p:nvSpPr>
        <p:spPr>
          <a:xfrm>
            <a:off x="3640772" y="54102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Entitlement Store</a:t>
            </a:r>
          </a:p>
        </p:txBody>
      </p:sp>
      <p:sp>
        <p:nvSpPr>
          <p:cNvPr id="62" name="Cylinder 61">
            <a:extLst>
              <a:ext uri="{FF2B5EF4-FFF2-40B4-BE49-F238E27FC236}">
                <a16:creationId xmlns:a16="http://schemas.microsoft.com/office/drawing/2014/main" id="{CBDFC9A3-6FEC-4D2F-96EA-73ADA4F25A65}"/>
              </a:ext>
            </a:extLst>
          </p:cNvPr>
          <p:cNvSpPr/>
          <p:nvPr/>
        </p:nvSpPr>
        <p:spPr>
          <a:xfrm>
            <a:off x="5478612" y="54102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Encryption Keys</a:t>
            </a:r>
          </a:p>
          <a:p>
            <a:pPr algn="ctr"/>
            <a:r>
              <a:rPr lang="en-US" sz="1000" dirty="0"/>
              <a:t>Private &amp; Public Keys</a:t>
            </a:r>
          </a:p>
          <a:p>
            <a:pPr algn="ctr"/>
            <a:r>
              <a:rPr lang="en-US" sz="1000" dirty="0"/>
              <a:t>Certificates</a:t>
            </a:r>
          </a:p>
        </p:txBody>
      </p:sp>
      <p:sp>
        <p:nvSpPr>
          <p:cNvPr id="63" name="TextBox 62">
            <a:extLst>
              <a:ext uri="{FF2B5EF4-FFF2-40B4-BE49-F238E27FC236}">
                <a16:creationId xmlns:a16="http://schemas.microsoft.com/office/drawing/2014/main" id="{225D837B-5A3C-4EA5-8F11-39D576A0475F}"/>
              </a:ext>
            </a:extLst>
          </p:cNvPr>
          <p:cNvSpPr txBox="1"/>
          <p:nvPr/>
        </p:nvSpPr>
        <p:spPr>
          <a:xfrm>
            <a:off x="5545772" y="54102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Key &amp; Trust Store</a:t>
            </a:r>
          </a:p>
        </p:txBody>
      </p:sp>
      <p:sp>
        <p:nvSpPr>
          <p:cNvPr id="64" name="Cylinder 63">
            <a:extLst>
              <a:ext uri="{FF2B5EF4-FFF2-40B4-BE49-F238E27FC236}">
                <a16:creationId xmlns:a16="http://schemas.microsoft.com/office/drawing/2014/main" id="{9415B23E-C63F-4487-8A74-5189EFB10FA9}"/>
              </a:ext>
            </a:extLst>
          </p:cNvPr>
          <p:cNvSpPr/>
          <p:nvPr/>
        </p:nvSpPr>
        <p:spPr>
          <a:xfrm>
            <a:off x="7459812" y="54102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Identity Lifecycle</a:t>
            </a:r>
          </a:p>
          <a:p>
            <a:pPr algn="ctr"/>
            <a:r>
              <a:rPr lang="en-US" sz="1000" dirty="0"/>
              <a:t>Policy Admin, Decision</a:t>
            </a:r>
          </a:p>
          <a:p>
            <a:pPr algn="ctr"/>
            <a:r>
              <a:rPr lang="en-US" sz="1000" dirty="0"/>
              <a:t>&amp; Enforcement Logs</a:t>
            </a:r>
          </a:p>
        </p:txBody>
      </p:sp>
      <p:sp>
        <p:nvSpPr>
          <p:cNvPr id="65" name="TextBox 64">
            <a:extLst>
              <a:ext uri="{FF2B5EF4-FFF2-40B4-BE49-F238E27FC236}">
                <a16:creationId xmlns:a16="http://schemas.microsoft.com/office/drawing/2014/main" id="{B74A2374-B7E3-4837-AC5E-45B2CA44A480}"/>
              </a:ext>
            </a:extLst>
          </p:cNvPr>
          <p:cNvSpPr txBox="1"/>
          <p:nvPr/>
        </p:nvSpPr>
        <p:spPr>
          <a:xfrm>
            <a:off x="7526972" y="54102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Audit Logs</a:t>
            </a:r>
          </a:p>
        </p:txBody>
      </p:sp>
      <p:sp>
        <p:nvSpPr>
          <p:cNvPr id="66" name="Cylinder 65">
            <a:extLst>
              <a:ext uri="{FF2B5EF4-FFF2-40B4-BE49-F238E27FC236}">
                <a16:creationId xmlns:a16="http://schemas.microsoft.com/office/drawing/2014/main" id="{FC1551E1-6397-4460-BC7C-D413296CEF26}"/>
              </a:ext>
            </a:extLst>
          </p:cNvPr>
          <p:cNvSpPr/>
          <p:nvPr/>
        </p:nvSpPr>
        <p:spPr>
          <a:xfrm>
            <a:off x="9517212" y="54102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Context Specific</a:t>
            </a:r>
          </a:p>
          <a:p>
            <a:pPr algn="ctr"/>
            <a:r>
              <a:rPr lang="en-US" sz="1000" dirty="0"/>
              <a:t>Identity, Resource</a:t>
            </a:r>
          </a:p>
          <a:p>
            <a:pPr algn="ctr"/>
            <a:r>
              <a:rPr lang="en-US" sz="1000" dirty="0"/>
              <a:t>&amp; Other Attributes</a:t>
            </a:r>
          </a:p>
        </p:txBody>
      </p:sp>
      <p:sp>
        <p:nvSpPr>
          <p:cNvPr id="67" name="TextBox 66">
            <a:extLst>
              <a:ext uri="{FF2B5EF4-FFF2-40B4-BE49-F238E27FC236}">
                <a16:creationId xmlns:a16="http://schemas.microsoft.com/office/drawing/2014/main" id="{28723535-D670-4A28-AF82-9D8405EA8AD3}"/>
              </a:ext>
            </a:extLst>
          </p:cNvPr>
          <p:cNvSpPr txBox="1"/>
          <p:nvPr/>
        </p:nvSpPr>
        <p:spPr>
          <a:xfrm>
            <a:off x="9584372" y="54102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Context Attributes</a:t>
            </a:r>
          </a:p>
        </p:txBody>
      </p:sp>
      <p:sp>
        <p:nvSpPr>
          <p:cNvPr id="9" name="Rectangle 8">
            <a:extLst>
              <a:ext uri="{FF2B5EF4-FFF2-40B4-BE49-F238E27FC236}">
                <a16:creationId xmlns:a16="http://schemas.microsoft.com/office/drawing/2014/main" id="{63F09FD6-4844-445D-B939-989A2BE766CA}"/>
              </a:ext>
            </a:extLst>
          </p:cNvPr>
          <p:cNvSpPr/>
          <p:nvPr/>
        </p:nvSpPr>
        <p:spPr>
          <a:xfrm>
            <a:off x="1143000" y="3347710"/>
            <a:ext cx="2362200" cy="1600200"/>
          </a:xfrm>
          <a:prstGeom prst="rect">
            <a:avLst/>
          </a:prstGeom>
          <a:solidFill>
            <a:srgbClr val="F7FDFF"/>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t"/>
          <a:lstStyle/>
          <a:p>
            <a:pPr algn="ctr">
              <a:spcBef>
                <a:spcPts val="0"/>
              </a:spcBef>
              <a:spcAft>
                <a:spcPts val="0"/>
              </a:spcAft>
              <a:buSzPct val="90000"/>
            </a:pPr>
            <a:r>
              <a:rPr lang="en-US" sz="1000" b="1" dirty="0">
                <a:solidFill>
                  <a:srgbClr val="0070C0"/>
                </a:solidFill>
                <a:latin typeface="+mj-lt"/>
              </a:rPr>
              <a:t>Identity Management Services</a:t>
            </a:r>
          </a:p>
          <a:p>
            <a:pPr algn="ctr">
              <a:spcBef>
                <a:spcPts val="0"/>
              </a:spcBef>
              <a:spcAft>
                <a:spcPts val="0"/>
              </a:spcAft>
              <a:buSzPct val="90000"/>
            </a:pPr>
            <a:endParaRPr lang="en-US" sz="1000" b="1" dirty="0">
              <a:solidFill>
                <a:srgbClr val="0070C0"/>
              </a:solidFill>
              <a:latin typeface="+mj-lt"/>
            </a:endParaRPr>
          </a:p>
          <a:p>
            <a:pPr algn="ctr">
              <a:spcBef>
                <a:spcPts val="0"/>
              </a:spcBef>
              <a:spcAft>
                <a:spcPts val="0"/>
              </a:spcAft>
              <a:buSzPct val="90000"/>
            </a:pPr>
            <a:r>
              <a:rPr lang="en-US" sz="1000" dirty="0">
                <a:solidFill>
                  <a:srgbClr val="0070C0"/>
                </a:solidFill>
                <a:latin typeface="+mj-lt"/>
              </a:rPr>
              <a:t>User Lifecycle Management</a:t>
            </a:r>
          </a:p>
          <a:p>
            <a:pPr algn="ctr">
              <a:spcBef>
                <a:spcPts val="0"/>
              </a:spcBef>
              <a:spcAft>
                <a:spcPts val="0"/>
              </a:spcAft>
              <a:buSzPct val="90000"/>
            </a:pPr>
            <a:r>
              <a:rPr lang="en-US" sz="1000" dirty="0">
                <a:solidFill>
                  <a:srgbClr val="0070C0"/>
                </a:solidFill>
                <a:latin typeface="+mj-lt"/>
              </a:rPr>
              <a:t>Credential Management</a:t>
            </a:r>
          </a:p>
          <a:p>
            <a:pPr algn="ctr">
              <a:spcBef>
                <a:spcPts val="0"/>
              </a:spcBef>
              <a:spcAft>
                <a:spcPts val="0"/>
              </a:spcAft>
              <a:buSzPct val="90000"/>
            </a:pPr>
            <a:r>
              <a:rPr lang="en-US" sz="1000" dirty="0">
                <a:solidFill>
                  <a:srgbClr val="0070C0"/>
                </a:solidFill>
                <a:latin typeface="+mj-lt"/>
              </a:rPr>
              <a:t>Entitlements Management</a:t>
            </a:r>
          </a:p>
          <a:p>
            <a:pPr algn="ctr">
              <a:spcBef>
                <a:spcPts val="0"/>
              </a:spcBef>
              <a:spcAft>
                <a:spcPts val="0"/>
              </a:spcAft>
              <a:buSzPct val="90000"/>
            </a:pPr>
            <a:r>
              <a:rPr lang="en-US" sz="1000" dirty="0">
                <a:solidFill>
                  <a:srgbClr val="0070C0"/>
                </a:solidFill>
                <a:latin typeface="+mj-lt"/>
              </a:rPr>
              <a:t>Identity Attestation</a:t>
            </a:r>
          </a:p>
          <a:p>
            <a:pPr algn="ctr">
              <a:spcBef>
                <a:spcPts val="0"/>
              </a:spcBef>
              <a:spcAft>
                <a:spcPts val="0"/>
              </a:spcAft>
              <a:buSzPct val="90000"/>
            </a:pPr>
            <a:r>
              <a:rPr lang="en-US" sz="1000" dirty="0">
                <a:solidFill>
                  <a:srgbClr val="0070C0"/>
                </a:solidFill>
                <a:latin typeface="+mj-lt"/>
              </a:rPr>
              <a:t>Provisioning Services</a:t>
            </a:r>
          </a:p>
          <a:p>
            <a:pPr algn="ctr">
              <a:spcBef>
                <a:spcPts val="0"/>
              </a:spcBef>
              <a:spcAft>
                <a:spcPts val="0"/>
              </a:spcAft>
              <a:buSzPct val="90000"/>
            </a:pPr>
            <a:r>
              <a:rPr lang="en-US" sz="1000" dirty="0">
                <a:solidFill>
                  <a:srgbClr val="0070C0"/>
                </a:solidFill>
                <a:latin typeface="+mj-lt"/>
              </a:rPr>
              <a:t>Self-Service</a:t>
            </a:r>
          </a:p>
          <a:p>
            <a:pPr algn="ctr">
              <a:spcBef>
                <a:spcPts val="0"/>
              </a:spcBef>
              <a:spcAft>
                <a:spcPts val="0"/>
              </a:spcAft>
              <a:buSzPct val="90000"/>
            </a:pPr>
            <a:r>
              <a:rPr lang="en-US" sz="1000" dirty="0">
                <a:solidFill>
                  <a:srgbClr val="0070C0"/>
                </a:solidFill>
                <a:latin typeface="+mj-lt"/>
              </a:rPr>
              <a:t>Delegation Administration</a:t>
            </a:r>
          </a:p>
          <a:p>
            <a:pPr algn="ctr">
              <a:spcBef>
                <a:spcPts val="0"/>
              </a:spcBef>
              <a:spcAft>
                <a:spcPts val="0"/>
              </a:spcAft>
              <a:buSzPct val="90000"/>
            </a:pPr>
            <a:r>
              <a:rPr lang="en-US" sz="1000" dirty="0">
                <a:solidFill>
                  <a:srgbClr val="0070C0"/>
                </a:solidFill>
                <a:latin typeface="+mj-lt"/>
              </a:rPr>
              <a:t>Synchronization &amp; Reconciliation</a:t>
            </a:r>
          </a:p>
        </p:txBody>
      </p:sp>
      <p:sp>
        <p:nvSpPr>
          <p:cNvPr id="68" name="Rectangle 67">
            <a:extLst>
              <a:ext uri="{FF2B5EF4-FFF2-40B4-BE49-F238E27FC236}">
                <a16:creationId xmlns:a16="http://schemas.microsoft.com/office/drawing/2014/main" id="{ECB6F8BB-3BD6-4775-878C-5D2F4A122737}"/>
              </a:ext>
            </a:extLst>
          </p:cNvPr>
          <p:cNvSpPr/>
          <p:nvPr/>
        </p:nvSpPr>
        <p:spPr>
          <a:xfrm>
            <a:off x="3824513" y="3364096"/>
            <a:ext cx="2362200" cy="1600200"/>
          </a:xfrm>
          <a:prstGeom prst="rect">
            <a:avLst/>
          </a:prstGeom>
          <a:solidFill>
            <a:srgbClr val="F7FDFF"/>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0"/>
              </a:spcBef>
              <a:spcAft>
                <a:spcPts val="0"/>
              </a:spcAft>
              <a:buSzPct val="90000"/>
            </a:pPr>
            <a:r>
              <a:rPr lang="en-US" sz="1000" b="1" dirty="0">
                <a:solidFill>
                  <a:srgbClr val="0070C0"/>
                </a:solidFill>
                <a:latin typeface="+mj-lt"/>
              </a:rPr>
              <a:t>Access Management Services</a:t>
            </a:r>
          </a:p>
          <a:p>
            <a:pPr algn="ctr">
              <a:spcBef>
                <a:spcPts val="0"/>
              </a:spcBef>
              <a:spcAft>
                <a:spcPts val="0"/>
              </a:spcAft>
              <a:buSzPct val="90000"/>
            </a:pPr>
            <a:endParaRPr lang="en-US" sz="1000" b="1" dirty="0">
              <a:solidFill>
                <a:srgbClr val="0070C0"/>
              </a:solidFill>
              <a:latin typeface="+mj-lt"/>
            </a:endParaRPr>
          </a:p>
          <a:p>
            <a:pPr algn="ctr">
              <a:spcBef>
                <a:spcPts val="0"/>
              </a:spcBef>
              <a:spcAft>
                <a:spcPts val="0"/>
              </a:spcAft>
              <a:buSzPct val="90000"/>
            </a:pPr>
            <a:r>
              <a:rPr lang="en-US" sz="1000" dirty="0">
                <a:solidFill>
                  <a:srgbClr val="0070C0"/>
                </a:solidFill>
                <a:latin typeface="+mj-lt"/>
              </a:rPr>
              <a:t>Authentication</a:t>
            </a:r>
          </a:p>
          <a:p>
            <a:pPr algn="ctr">
              <a:spcBef>
                <a:spcPts val="0"/>
              </a:spcBef>
              <a:spcAft>
                <a:spcPts val="0"/>
              </a:spcAft>
              <a:buSzPct val="90000"/>
            </a:pPr>
            <a:r>
              <a:rPr lang="en-US" sz="1000" dirty="0">
                <a:solidFill>
                  <a:srgbClr val="0070C0"/>
                </a:solidFill>
                <a:latin typeface="+mj-lt"/>
              </a:rPr>
              <a:t>Authorization</a:t>
            </a:r>
          </a:p>
          <a:p>
            <a:pPr algn="ctr">
              <a:spcBef>
                <a:spcPts val="0"/>
              </a:spcBef>
              <a:spcAft>
                <a:spcPts val="0"/>
              </a:spcAft>
              <a:buSzPct val="90000"/>
            </a:pPr>
            <a:r>
              <a:rPr lang="en-US" sz="1000" dirty="0">
                <a:solidFill>
                  <a:srgbClr val="0070C0"/>
                </a:solidFill>
                <a:latin typeface="+mj-lt"/>
              </a:rPr>
              <a:t>Single Sign On</a:t>
            </a:r>
          </a:p>
          <a:p>
            <a:pPr algn="ctr">
              <a:spcBef>
                <a:spcPts val="0"/>
              </a:spcBef>
              <a:spcAft>
                <a:spcPts val="0"/>
              </a:spcAft>
              <a:buSzPct val="90000"/>
            </a:pPr>
            <a:r>
              <a:rPr lang="en-US" sz="1000" dirty="0">
                <a:solidFill>
                  <a:srgbClr val="0070C0"/>
                </a:solidFill>
                <a:latin typeface="+mj-lt"/>
              </a:rPr>
              <a:t>Multifactor Authentication</a:t>
            </a:r>
          </a:p>
          <a:p>
            <a:pPr algn="ctr">
              <a:spcBef>
                <a:spcPts val="0"/>
              </a:spcBef>
              <a:spcAft>
                <a:spcPts val="0"/>
              </a:spcAft>
              <a:buSzPct val="90000"/>
            </a:pPr>
            <a:r>
              <a:rPr lang="en-US" sz="1000" dirty="0">
                <a:solidFill>
                  <a:srgbClr val="0070C0"/>
                </a:solidFill>
                <a:latin typeface="+mj-lt"/>
              </a:rPr>
              <a:t>Session Management</a:t>
            </a:r>
          </a:p>
          <a:p>
            <a:pPr algn="ctr">
              <a:spcBef>
                <a:spcPts val="0"/>
              </a:spcBef>
              <a:spcAft>
                <a:spcPts val="0"/>
              </a:spcAft>
              <a:buSzPct val="90000"/>
            </a:pPr>
            <a:r>
              <a:rPr lang="en-US" sz="1000" dirty="0">
                <a:solidFill>
                  <a:srgbClr val="0070C0"/>
                </a:solidFill>
                <a:latin typeface="+mj-lt"/>
              </a:rPr>
              <a:t>Security Token Service</a:t>
            </a:r>
          </a:p>
          <a:p>
            <a:pPr algn="ctr">
              <a:spcBef>
                <a:spcPts val="0"/>
              </a:spcBef>
              <a:spcAft>
                <a:spcPts val="0"/>
              </a:spcAft>
              <a:buSzPct val="90000"/>
            </a:pPr>
            <a:r>
              <a:rPr lang="en-US" sz="1000" dirty="0">
                <a:solidFill>
                  <a:srgbClr val="0070C0"/>
                </a:solidFill>
                <a:latin typeface="+mj-lt"/>
              </a:rPr>
              <a:t>Identity Federation</a:t>
            </a:r>
          </a:p>
          <a:p>
            <a:pPr algn="ctr">
              <a:spcBef>
                <a:spcPts val="0"/>
              </a:spcBef>
              <a:spcAft>
                <a:spcPts val="0"/>
              </a:spcAft>
              <a:buSzPct val="90000"/>
            </a:pPr>
            <a:r>
              <a:rPr lang="en-US" sz="1000" dirty="0">
                <a:solidFill>
                  <a:srgbClr val="0070C0"/>
                </a:solidFill>
                <a:latin typeface="+mj-lt"/>
              </a:rPr>
              <a:t>Security Auditing</a:t>
            </a:r>
          </a:p>
        </p:txBody>
      </p:sp>
      <p:sp>
        <p:nvSpPr>
          <p:cNvPr id="69" name="Rectangle 68">
            <a:extLst>
              <a:ext uri="{FF2B5EF4-FFF2-40B4-BE49-F238E27FC236}">
                <a16:creationId xmlns:a16="http://schemas.microsoft.com/office/drawing/2014/main" id="{8A8BBD21-B718-4845-B5CF-8CA2217E26E4}"/>
              </a:ext>
            </a:extLst>
          </p:cNvPr>
          <p:cNvSpPr/>
          <p:nvPr/>
        </p:nvSpPr>
        <p:spPr>
          <a:xfrm>
            <a:off x="6400800" y="3347710"/>
            <a:ext cx="2362200" cy="1600200"/>
          </a:xfrm>
          <a:prstGeom prst="rect">
            <a:avLst/>
          </a:prstGeom>
          <a:solidFill>
            <a:srgbClr val="F7FDFF"/>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0"/>
              </a:spcBef>
              <a:spcAft>
                <a:spcPts val="0"/>
              </a:spcAft>
              <a:buSzPct val="90000"/>
            </a:pPr>
            <a:r>
              <a:rPr lang="en-US" sz="1000" b="1" dirty="0">
                <a:solidFill>
                  <a:srgbClr val="0070C0"/>
                </a:solidFill>
                <a:latin typeface="+mj-lt"/>
              </a:rPr>
              <a:t>Data Protection &amp; Encryption Services</a:t>
            </a:r>
          </a:p>
          <a:p>
            <a:pPr algn="ctr">
              <a:spcBef>
                <a:spcPts val="0"/>
              </a:spcBef>
              <a:spcAft>
                <a:spcPts val="0"/>
              </a:spcAft>
              <a:buSzPct val="90000"/>
            </a:pPr>
            <a:endParaRPr lang="en-US" sz="1000" b="1" dirty="0">
              <a:solidFill>
                <a:srgbClr val="0070C0"/>
              </a:solidFill>
              <a:latin typeface="+mj-lt"/>
            </a:endParaRPr>
          </a:p>
          <a:p>
            <a:pPr algn="ctr">
              <a:spcBef>
                <a:spcPts val="0"/>
              </a:spcBef>
              <a:spcAft>
                <a:spcPts val="0"/>
              </a:spcAft>
              <a:buSzPct val="90000"/>
            </a:pPr>
            <a:r>
              <a:rPr lang="en-US" sz="1000" dirty="0">
                <a:solidFill>
                  <a:srgbClr val="0070C0"/>
                </a:solidFill>
                <a:latin typeface="+mj-lt"/>
              </a:rPr>
              <a:t>Key Management</a:t>
            </a:r>
          </a:p>
          <a:p>
            <a:pPr algn="ctr">
              <a:spcBef>
                <a:spcPts val="0"/>
              </a:spcBef>
              <a:spcAft>
                <a:spcPts val="0"/>
              </a:spcAft>
              <a:buSzPct val="90000"/>
            </a:pPr>
            <a:r>
              <a:rPr lang="en-US" sz="1000" dirty="0">
                <a:solidFill>
                  <a:srgbClr val="0070C0"/>
                </a:solidFill>
                <a:latin typeface="+mj-lt"/>
              </a:rPr>
              <a:t>Encryption</a:t>
            </a:r>
          </a:p>
          <a:p>
            <a:pPr algn="ctr">
              <a:spcBef>
                <a:spcPts val="0"/>
              </a:spcBef>
              <a:spcAft>
                <a:spcPts val="0"/>
              </a:spcAft>
              <a:buSzPct val="90000"/>
            </a:pPr>
            <a:r>
              <a:rPr lang="en-US" sz="1000" dirty="0">
                <a:solidFill>
                  <a:srgbClr val="0070C0"/>
                </a:solidFill>
                <a:latin typeface="+mj-lt"/>
              </a:rPr>
              <a:t>Decryption</a:t>
            </a:r>
          </a:p>
          <a:p>
            <a:pPr algn="ctr">
              <a:spcBef>
                <a:spcPts val="0"/>
              </a:spcBef>
              <a:spcAft>
                <a:spcPts val="0"/>
              </a:spcAft>
              <a:buSzPct val="90000"/>
            </a:pPr>
            <a:r>
              <a:rPr lang="en-US" sz="1000" dirty="0">
                <a:solidFill>
                  <a:srgbClr val="0070C0"/>
                </a:solidFill>
                <a:latin typeface="+mj-lt"/>
              </a:rPr>
              <a:t>Tokenization</a:t>
            </a:r>
          </a:p>
          <a:p>
            <a:pPr algn="ctr">
              <a:spcBef>
                <a:spcPts val="0"/>
              </a:spcBef>
              <a:spcAft>
                <a:spcPts val="0"/>
              </a:spcAft>
              <a:buSzPct val="90000"/>
            </a:pPr>
            <a:r>
              <a:rPr lang="en-US" sz="1000" dirty="0">
                <a:solidFill>
                  <a:srgbClr val="0070C0"/>
                </a:solidFill>
                <a:latin typeface="+mj-lt"/>
              </a:rPr>
              <a:t>Masking</a:t>
            </a:r>
          </a:p>
          <a:p>
            <a:pPr algn="ctr">
              <a:spcBef>
                <a:spcPts val="0"/>
              </a:spcBef>
              <a:spcAft>
                <a:spcPts val="0"/>
              </a:spcAft>
              <a:buSzPct val="90000"/>
            </a:pPr>
            <a:r>
              <a:rPr lang="en-US" sz="1000" dirty="0">
                <a:solidFill>
                  <a:srgbClr val="0070C0"/>
                </a:solidFill>
                <a:latin typeface="+mj-lt"/>
              </a:rPr>
              <a:t>Audit</a:t>
            </a:r>
          </a:p>
        </p:txBody>
      </p:sp>
      <p:sp>
        <p:nvSpPr>
          <p:cNvPr id="70" name="Rectangle 69">
            <a:extLst>
              <a:ext uri="{FF2B5EF4-FFF2-40B4-BE49-F238E27FC236}">
                <a16:creationId xmlns:a16="http://schemas.microsoft.com/office/drawing/2014/main" id="{45D4A01E-996E-407C-9165-BE5EAC8BFB60}"/>
              </a:ext>
            </a:extLst>
          </p:cNvPr>
          <p:cNvSpPr/>
          <p:nvPr/>
        </p:nvSpPr>
        <p:spPr>
          <a:xfrm>
            <a:off x="9083117" y="3364096"/>
            <a:ext cx="2362200" cy="1600200"/>
          </a:xfrm>
          <a:prstGeom prst="rect">
            <a:avLst/>
          </a:prstGeom>
          <a:solidFill>
            <a:srgbClr val="F7FDFF"/>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0"/>
              </a:spcBef>
              <a:spcAft>
                <a:spcPts val="0"/>
              </a:spcAft>
              <a:buSzPct val="90000"/>
            </a:pPr>
            <a:r>
              <a:rPr lang="en-US" sz="1000" b="1" dirty="0">
                <a:solidFill>
                  <a:srgbClr val="0070C0"/>
                </a:solidFill>
                <a:latin typeface="+mj-lt"/>
              </a:rPr>
              <a:t>Audit, Compliance &amp; Reporting Services</a:t>
            </a:r>
          </a:p>
          <a:p>
            <a:pPr algn="ctr">
              <a:spcBef>
                <a:spcPts val="0"/>
              </a:spcBef>
              <a:spcAft>
                <a:spcPts val="0"/>
              </a:spcAft>
              <a:buSzPct val="90000"/>
            </a:pPr>
            <a:endParaRPr lang="en-US" sz="1000" b="1" dirty="0">
              <a:solidFill>
                <a:srgbClr val="0070C0"/>
              </a:solidFill>
              <a:latin typeface="+mj-lt"/>
            </a:endParaRPr>
          </a:p>
          <a:p>
            <a:pPr algn="ctr">
              <a:spcBef>
                <a:spcPts val="0"/>
              </a:spcBef>
              <a:spcAft>
                <a:spcPts val="0"/>
              </a:spcAft>
              <a:buSzPct val="90000"/>
            </a:pPr>
            <a:r>
              <a:rPr lang="en-US" sz="1000" dirty="0">
                <a:solidFill>
                  <a:srgbClr val="0070C0"/>
                </a:solidFill>
                <a:latin typeface="+mj-lt"/>
              </a:rPr>
              <a:t>Logging &amp; Auditing</a:t>
            </a:r>
          </a:p>
          <a:p>
            <a:pPr algn="ctr">
              <a:spcBef>
                <a:spcPts val="0"/>
              </a:spcBef>
              <a:spcAft>
                <a:spcPts val="0"/>
              </a:spcAft>
              <a:buSzPct val="90000"/>
            </a:pPr>
            <a:r>
              <a:rPr lang="en-US" sz="1000" dirty="0">
                <a:solidFill>
                  <a:srgbClr val="0070C0"/>
                </a:solidFill>
                <a:latin typeface="+mj-lt"/>
              </a:rPr>
              <a:t>Reporting &amp; Dashboarding</a:t>
            </a:r>
          </a:p>
          <a:p>
            <a:pPr algn="ctr">
              <a:spcBef>
                <a:spcPts val="0"/>
              </a:spcBef>
              <a:spcAft>
                <a:spcPts val="0"/>
              </a:spcAft>
              <a:buSzPct val="90000"/>
            </a:pPr>
            <a:r>
              <a:rPr lang="en-US" sz="1000" dirty="0">
                <a:solidFill>
                  <a:srgbClr val="0070C0"/>
                </a:solidFill>
                <a:latin typeface="+mj-lt"/>
              </a:rPr>
              <a:t>Compliance Management</a:t>
            </a:r>
          </a:p>
          <a:p>
            <a:pPr algn="ctr">
              <a:spcBef>
                <a:spcPts val="0"/>
              </a:spcBef>
              <a:spcAft>
                <a:spcPts val="0"/>
              </a:spcAft>
              <a:buSzPct val="90000"/>
            </a:pPr>
            <a:r>
              <a:rPr lang="en-US" sz="1000" dirty="0">
                <a:solidFill>
                  <a:srgbClr val="0070C0"/>
                </a:solidFill>
                <a:latin typeface="+mj-lt"/>
              </a:rPr>
              <a:t>Analytics &amp; Decision Management</a:t>
            </a:r>
          </a:p>
        </p:txBody>
      </p:sp>
      <p:sp>
        <p:nvSpPr>
          <p:cNvPr id="71" name="Rectangle 70">
            <a:extLst>
              <a:ext uri="{FF2B5EF4-FFF2-40B4-BE49-F238E27FC236}">
                <a16:creationId xmlns:a16="http://schemas.microsoft.com/office/drawing/2014/main" id="{2CABAEF4-A870-4F1B-806D-9D7CB6313DB9}"/>
              </a:ext>
            </a:extLst>
          </p:cNvPr>
          <p:cNvSpPr/>
          <p:nvPr/>
        </p:nvSpPr>
        <p:spPr>
          <a:xfrm>
            <a:off x="1142999" y="1089212"/>
            <a:ext cx="10302317" cy="510988"/>
          </a:xfrm>
          <a:prstGeom prst="rect">
            <a:avLst/>
          </a:prstGeom>
          <a:solidFill>
            <a:schemeClr val="accent4">
              <a:lumMod val="40000"/>
              <a:lumOff val="60000"/>
            </a:schemeClr>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Application Service Components</a:t>
            </a:r>
          </a:p>
        </p:txBody>
      </p:sp>
      <p:sp>
        <p:nvSpPr>
          <p:cNvPr id="72" name="Rectangle 71">
            <a:extLst>
              <a:ext uri="{FF2B5EF4-FFF2-40B4-BE49-F238E27FC236}">
                <a16:creationId xmlns:a16="http://schemas.microsoft.com/office/drawing/2014/main" id="{8973617E-BA58-4AC6-9678-4B949F00574E}"/>
              </a:ext>
            </a:extLst>
          </p:cNvPr>
          <p:cNvSpPr/>
          <p:nvPr/>
        </p:nvSpPr>
        <p:spPr>
          <a:xfrm>
            <a:off x="1242788" y="1600200"/>
            <a:ext cx="2362200" cy="510988"/>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Authenticate &amp; Authorize</a:t>
            </a:r>
          </a:p>
        </p:txBody>
      </p:sp>
      <p:sp>
        <p:nvSpPr>
          <p:cNvPr id="73" name="Rectangle 72">
            <a:extLst>
              <a:ext uri="{FF2B5EF4-FFF2-40B4-BE49-F238E27FC236}">
                <a16:creationId xmlns:a16="http://schemas.microsoft.com/office/drawing/2014/main" id="{01BEC8C6-5202-41D6-BACE-FB74579A4CC6}"/>
              </a:ext>
            </a:extLst>
          </p:cNvPr>
          <p:cNvSpPr/>
          <p:nvPr/>
        </p:nvSpPr>
        <p:spPr>
          <a:xfrm>
            <a:off x="5114369" y="1878480"/>
            <a:ext cx="2362200" cy="788520"/>
          </a:xfrm>
          <a:prstGeom prst="rect">
            <a:avLst/>
          </a:prstGeom>
          <a:gradFill>
            <a:gsLst>
              <a:gs pos="0">
                <a:schemeClr val="bg1">
                  <a:lumMod val="65000"/>
                </a:schemeClr>
              </a:gs>
              <a:gs pos="8000">
                <a:srgbClr val="00B0F0"/>
              </a:gs>
              <a:gs pos="84000">
                <a:schemeClr val="bg1">
                  <a:lumMod val="95000"/>
                </a:schemeClr>
              </a:gs>
            </a:gsLst>
          </a:gradFill>
          <a:ln>
            <a:solidFill>
              <a:schemeClr val="tx1">
                <a:lumMod val="65000"/>
                <a:lumOff val="3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solidFill>
                  <a:schemeClr val="tx1">
                    <a:lumMod val="75000"/>
                    <a:lumOff val="25000"/>
                  </a:schemeClr>
                </a:solidFill>
              </a:rPr>
              <a:t>Access Protected</a:t>
            </a:r>
          </a:p>
          <a:p>
            <a:pPr algn="ctr"/>
            <a:r>
              <a:rPr lang="en-US" sz="1200" b="1" dirty="0">
                <a:solidFill>
                  <a:schemeClr val="tx1">
                    <a:lumMod val="75000"/>
                    <a:lumOff val="25000"/>
                  </a:schemeClr>
                </a:solidFill>
              </a:rPr>
              <a:t>Application Resources</a:t>
            </a:r>
            <a:endParaRPr lang="en-US" sz="1200" dirty="0">
              <a:solidFill>
                <a:schemeClr val="tx1">
                  <a:lumMod val="75000"/>
                  <a:lumOff val="25000"/>
                </a:schemeClr>
              </a:solidFill>
            </a:endParaRPr>
          </a:p>
        </p:txBody>
      </p:sp>
      <p:sp>
        <p:nvSpPr>
          <p:cNvPr id="74" name="Rectangle 73">
            <a:extLst>
              <a:ext uri="{FF2B5EF4-FFF2-40B4-BE49-F238E27FC236}">
                <a16:creationId xmlns:a16="http://schemas.microsoft.com/office/drawing/2014/main" id="{1AFA08CA-4263-47A4-9DDE-63E9D829BC8F}"/>
              </a:ext>
            </a:extLst>
          </p:cNvPr>
          <p:cNvSpPr/>
          <p:nvPr/>
        </p:nvSpPr>
        <p:spPr>
          <a:xfrm>
            <a:off x="8336112" y="1600200"/>
            <a:ext cx="2362200" cy="510988"/>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Encrypt &amp; Decrypt</a:t>
            </a:r>
          </a:p>
        </p:txBody>
      </p:sp>
      <p:cxnSp>
        <p:nvCxnSpPr>
          <p:cNvPr id="11" name="Straight Arrow Connector 10">
            <a:extLst>
              <a:ext uri="{FF2B5EF4-FFF2-40B4-BE49-F238E27FC236}">
                <a16:creationId xmlns:a16="http://schemas.microsoft.com/office/drawing/2014/main" id="{62C233DC-D687-4641-A98E-6DE66FD0730A}"/>
              </a:ext>
            </a:extLst>
          </p:cNvPr>
          <p:cNvCxnSpPr>
            <a:stCxn id="71" idx="2"/>
            <a:endCxn id="73" idx="0"/>
          </p:cNvCxnSpPr>
          <p:nvPr/>
        </p:nvCxnSpPr>
        <p:spPr>
          <a:xfrm>
            <a:off x="6294158" y="1600200"/>
            <a:ext cx="1311" cy="278280"/>
          </a:xfrm>
          <a:prstGeom prst="straightConnector1">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4B9019A8-CCF7-4E93-B6CC-936CA3B00430}"/>
              </a:ext>
            </a:extLst>
          </p:cNvPr>
          <p:cNvCxnSpPr>
            <a:cxnSpLocks/>
          </p:cNvCxnSpPr>
          <p:nvPr/>
        </p:nvCxnSpPr>
        <p:spPr>
          <a:xfrm rot="16200000" flipH="1">
            <a:off x="3096414" y="1453176"/>
            <a:ext cx="1251185" cy="2567212"/>
          </a:xfrm>
          <a:prstGeom prst="bentConnector3">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2A340EE2-E145-433B-8E7C-D3240434A431}"/>
              </a:ext>
            </a:extLst>
          </p:cNvPr>
          <p:cNvCxnSpPr>
            <a:cxnSpLocks/>
            <a:stCxn id="74" idx="2"/>
            <a:endCxn id="69" idx="0"/>
          </p:cNvCxnSpPr>
          <p:nvPr/>
        </p:nvCxnSpPr>
        <p:spPr>
          <a:xfrm rot="5400000">
            <a:off x="7931295" y="1761793"/>
            <a:ext cx="1236522" cy="1935312"/>
          </a:xfrm>
          <a:prstGeom prst="bentConnector3">
            <a:avLst>
              <a:gd name="adj1" fmla="val 50000"/>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106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D939DE92-633C-4DF8-8369-EC945161EAD5}"/>
              </a:ext>
            </a:extLst>
          </p:cNvPr>
          <p:cNvSpPr/>
          <p:nvPr/>
        </p:nvSpPr>
        <p:spPr>
          <a:xfrm>
            <a:off x="434787" y="5105400"/>
            <a:ext cx="11376213" cy="1369219"/>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AEA01E20-FE8E-4961-A943-A997557A80C6}"/>
              </a:ext>
            </a:extLst>
          </p:cNvPr>
          <p:cNvSpPr/>
          <p:nvPr/>
        </p:nvSpPr>
        <p:spPr>
          <a:xfrm>
            <a:off x="1142998" y="5164932"/>
            <a:ext cx="10591801" cy="124777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09AC5246-E1EC-4D45-9A80-BF557A3D4171}"/>
              </a:ext>
            </a:extLst>
          </p:cNvPr>
          <p:cNvSpPr/>
          <p:nvPr/>
        </p:nvSpPr>
        <p:spPr>
          <a:xfrm>
            <a:off x="381000" y="3429000"/>
            <a:ext cx="11430000" cy="1600200"/>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667C5665-B7F3-43E8-AA5C-7221DE1AC921}"/>
              </a:ext>
            </a:extLst>
          </p:cNvPr>
          <p:cNvSpPr/>
          <p:nvPr/>
        </p:nvSpPr>
        <p:spPr>
          <a:xfrm>
            <a:off x="1142998" y="3492290"/>
            <a:ext cx="10591802" cy="14477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8661F53-A99C-4BAE-BEFA-D06F9A404321}"/>
              </a:ext>
            </a:extLst>
          </p:cNvPr>
          <p:cNvSpPr/>
          <p:nvPr/>
        </p:nvSpPr>
        <p:spPr>
          <a:xfrm>
            <a:off x="381000" y="840580"/>
            <a:ext cx="11430000" cy="2512220"/>
          </a:xfrm>
          <a:prstGeom prst="roundRect">
            <a:avLst/>
          </a:prstGeom>
          <a:solidFill>
            <a:schemeClr val="bg1">
              <a:lumMod val="8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6EDCD04C-5C2F-4E23-92DF-014B3AC1B86B}"/>
              </a:ext>
            </a:extLst>
          </p:cNvPr>
          <p:cNvSpPr/>
          <p:nvPr/>
        </p:nvSpPr>
        <p:spPr>
          <a:xfrm>
            <a:off x="1142998" y="916779"/>
            <a:ext cx="10591802" cy="23622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Reference Process</a:t>
            </a:r>
            <a:r>
              <a:rPr lang="en-US" dirty="0">
                <a:solidFill>
                  <a:prstClr val="black">
                    <a:lumMod val="75000"/>
                    <a:lumOff val="25000"/>
                  </a:prstClr>
                </a:solidFill>
              </a:rPr>
              <a:t> </a:t>
            </a:r>
            <a:r>
              <a:rPr lang="en-US" dirty="0">
                <a:solidFill>
                  <a:prstClr val="black">
                    <a:lumMod val="50000"/>
                    <a:lumOff val="50000"/>
                  </a:prstClr>
                </a:solidFill>
              </a:rPr>
              <a:t>Model</a:t>
            </a:r>
            <a:endParaRPr lang="en-US" dirty="0">
              <a:solidFill>
                <a:schemeClr val="tx1">
                  <a:lumMod val="50000"/>
                  <a:lumOff val="50000"/>
                </a:schemeClr>
              </a:solidFill>
            </a:endParaRPr>
          </a:p>
        </p:txBody>
      </p:sp>
      <p:sp>
        <p:nvSpPr>
          <p:cNvPr id="40" name="TextBox 39">
            <a:extLst>
              <a:ext uri="{FF2B5EF4-FFF2-40B4-BE49-F238E27FC236}">
                <a16:creationId xmlns:a16="http://schemas.microsoft.com/office/drawing/2014/main" id="{F7618028-2C37-4F68-835D-6FB28DE47FCF}"/>
              </a:ext>
            </a:extLst>
          </p:cNvPr>
          <p:cNvSpPr txBox="1"/>
          <p:nvPr/>
        </p:nvSpPr>
        <p:spPr>
          <a:xfrm>
            <a:off x="457200" y="840580"/>
            <a:ext cx="400110" cy="2512220"/>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Policy Enforcement</a:t>
            </a:r>
          </a:p>
        </p:txBody>
      </p:sp>
      <p:sp>
        <p:nvSpPr>
          <p:cNvPr id="41" name="TextBox 40">
            <a:extLst>
              <a:ext uri="{FF2B5EF4-FFF2-40B4-BE49-F238E27FC236}">
                <a16:creationId xmlns:a16="http://schemas.microsoft.com/office/drawing/2014/main" id="{3ED2B467-39A6-4F83-B48B-FA90EE69BFFA}"/>
              </a:ext>
            </a:extLst>
          </p:cNvPr>
          <p:cNvSpPr txBox="1"/>
          <p:nvPr/>
        </p:nvSpPr>
        <p:spPr>
          <a:xfrm>
            <a:off x="457199" y="3429000"/>
            <a:ext cx="400110" cy="1600200"/>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Policy Data Stores</a:t>
            </a:r>
          </a:p>
        </p:txBody>
      </p:sp>
      <p:sp>
        <p:nvSpPr>
          <p:cNvPr id="42" name="TextBox 41">
            <a:extLst>
              <a:ext uri="{FF2B5EF4-FFF2-40B4-BE49-F238E27FC236}">
                <a16:creationId xmlns:a16="http://schemas.microsoft.com/office/drawing/2014/main" id="{BEB46B36-7CE2-493F-B5E3-A829188EEAAE}"/>
              </a:ext>
            </a:extLst>
          </p:cNvPr>
          <p:cNvSpPr txBox="1"/>
          <p:nvPr/>
        </p:nvSpPr>
        <p:spPr>
          <a:xfrm>
            <a:off x="457200" y="5105400"/>
            <a:ext cx="615553" cy="1369218"/>
          </a:xfrm>
          <a:prstGeom prst="rect">
            <a:avLst/>
          </a:prstGeom>
          <a:noFill/>
        </p:spPr>
        <p:txBody>
          <a:bodyPr vert="vert270" wrap="square" rtlCol="0">
            <a:spAutoFit/>
          </a:bodyPr>
          <a:lstStyle/>
          <a:p>
            <a:pPr algn="ctr">
              <a:spcBef>
                <a:spcPts val="200"/>
              </a:spcBef>
            </a:pPr>
            <a:r>
              <a:rPr lang="en-US" sz="1400" b="1" dirty="0">
                <a:solidFill>
                  <a:schemeClr val="tx1">
                    <a:lumMod val="85000"/>
                    <a:lumOff val="15000"/>
                  </a:schemeClr>
                </a:solidFill>
                <a:latin typeface="+mj-lt"/>
              </a:rPr>
              <a:t>Policy Management</a:t>
            </a:r>
          </a:p>
        </p:txBody>
      </p:sp>
      <p:sp>
        <p:nvSpPr>
          <p:cNvPr id="7" name="Cylinder 6">
            <a:extLst>
              <a:ext uri="{FF2B5EF4-FFF2-40B4-BE49-F238E27FC236}">
                <a16:creationId xmlns:a16="http://schemas.microsoft.com/office/drawing/2014/main" id="{DE2D4A1B-2AB8-4EF2-8C3B-4D09040B5DFD}"/>
              </a:ext>
            </a:extLst>
          </p:cNvPr>
          <p:cNvSpPr/>
          <p:nvPr/>
        </p:nvSpPr>
        <p:spPr>
          <a:xfrm>
            <a:off x="1695510" y="38100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Identifiers</a:t>
            </a:r>
          </a:p>
          <a:p>
            <a:pPr algn="ctr"/>
            <a:r>
              <a:rPr lang="en-US" sz="1000" dirty="0"/>
              <a:t>Credentials</a:t>
            </a:r>
          </a:p>
          <a:p>
            <a:pPr algn="ctr"/>
            <a:r>
              <a:rPr lang="en-US" sz="1000" dirty="0"/>
              <a:t>Core Attributes</a:t>
            </a:r>
          </a:p>
        </p:txBody>
      </p:sp>
      <p:sp>
        <p:nvSpPr>
          <p:cNvPr id="58" name="TextBox 57">
            <a:extLst>
              <a:ext uri="{FF2B5EF4-FFF2-40B4-BE49-F238E27FC236}">
                <a16:creationId xmlns:a16="http://schemas.microsoft.com/office/drawing/2014/main" id="{D988C1F4-5EEE-455F-AE96-E409BFE01061}"/>
              </a:ext>
            </a:extLst>
          </p:cNvPr>
          <p:cNvSpPr txBox="1"/>
          <p:nvPr/>
        </p:nvSpPr>
        <p:spPr>
          <a:xfrm>
            <a:off x="1762670" y="38100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Identify Store</a:t>
            </a:r>
          </a:p>
        </p:txBody>
      </p:sp>
      <p:sp>
        <p:nvSpPr>
          <p:cNvPr id="60" name="Cylinder 59">
            <a:extLst>
              <a:ext uri="{FF2B5EF4-FFF2-40B4-BE49-F238E27FC236}">
                <a16:creationId xmlns:a16="http://schemas.microsoft.com/office/drawing/2014/main" id="{E1DB0721-9239-4C1E-8160-486D300BC773}"/>
              </a:ext>
            </a:extLst>
          </p:cNvPr>
          <p:cNvSpPr/>
          <p:nvPr/>
        </p:nvSpPr>
        <p:spPr>
          <a:xfrm>
            <a:off x="3954612" y="38100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Security Policies</a:t>
            </a:r>
          </a:p>
          <a:p>
            <a:pPr algn="ctr"/>
            <a:r>
              <a:rPr lang="en-US" sz="1000" dirty="0"/>
              <a:t>Access Rights &amp;</a:t>
            </a:r>
          </a:p>
          <a:p>
            <a:pPr algn="ctr"/>
            <a:r>
              <a:rPr lang="en-US" sz="1000" dirty="0"/>
              <a:t>Privileges</a:t>
            </a:r>
          </a:p>
        </p:txBody>
      </p:sp>
      <p:sp>
        <p:nvSpPr>
          <p:cNvPr id="61" name="TextBox 60">
            <a:extLst>
              <a:ext uri="{FF2B5EF4-FFF2-40B4-BE49-F238E27FC236}">
                <a16:creationId xmlns:a16="http://schemas.microsoft.com/office/drawing/2014/main" id="{D08F5C48-1B69-4244-890F-F239B866CD98}"/>
              </a:ext>
            </a:extLst>
          </p:cNvPr>
          <p:cNvSpPr txBox="1"/>
          <p:nvPr/>
        </p:nvSpPr>
        <p:spPr>
          <a:xfrm>
            <a:off x="4021772" y="38100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Entitlement Store</a:t>
            </a:r>
          </a:p>
        </p:txBody>
      </p:sp>
      <p:sp>
        <p:nvSpPr>
          <p:cNvPr id="64" name="Cylinder 63">
            <a:extLst>
              <a:ext uri="{FF2B5EF4-FFF2-40B4-BE49-F238E27FC236}">
                <a16:creationId xmlns:a16="http://schemas.microsoft.com/office/drawing/2014/main" id="{9415B23E-C63F-4487-8A74-5189EFB10FA9}"/>
              </a:ext>
            </a:extLst>
          </p:cNvPr>
          <p:cNvSpPr/>
          <p:nvPr/>
        </p:nvSpPr>
        <p:spPr>
          <a:xfrm>
            <a:off x="8907612" y="38100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Identity Lifecycle</a:t>
            </a:r>
          </a:p>
          <a:p>
            <a:pPr algn="ctr"/>
            <a:r>
              <a:rPr lang="en-US" sz="1000" dirty="0"/>
              <a:t>Policy Admin, Decision</a:t>
            </a:r>
          </a:p>
          <a:p>
            <a:pPr algn="ctr"/>
            <a:r>
              <a:rPr lang="en-US" sz="1000" dirty="0"/>
              <a:t>&amp; Enforcement Logs</a:t>
            </a:r>
          </a:p>
        </p:txBody>
      </p:sp>
      <p:sp>
        <p:nvSpPr>
          <p:cNvPr id="65" name="TextBox 64">
            <a:extLst>
              <a:ext uri="{FF2B5EF4-FFF2-40B4-BE49-F238E27FC236}">
                <a16:creationId xmlns:a16="http://schemas.microsoft.com/office/drawing/2014/main" id="{B74A2374-B7E3-4837-AC5E-45B2CA44A480}"/>
              </a:ext>
            </a:extLst>
          </p:cNvPr>
          <p:cNvSpPr txBox="1"/>
          <p:nvPr/>
        </p:nvSpPr>
        <p:spPr>
          <a:xfrm>
            <a:off x="8974772" y="38100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Audit Logs</a:t>
            </a:r>
          </a:p>
        </p:txBody>
      </p:sp>
      <p:sp>
        <p:nvSpPr>
          <p:cNvPr id="36" name="Rectangle 35">
            <a:extLst>
              <a:ext uri="{FF2B5EF4-FFF2-40B4-BE49-F238E27FC236}">
                <a16:creationId xmlns:a16="http://schemas.microsoft.com/office/drawing/2014/main" id="{708634FB-BABE-4094-A3B0-6825B95A39E2}"/>
              </a:ext>
            </a:extLst>
          </p:cNvPr>
          <p:cNvSpPr/>
          <p:nvPr/>
        </p:nvSpPr>
        <p:spPr>
          <a:xfrm>
            <a:off x="2667000" y="5629836"/>
            <a:ext cx="1676400" cy="694764"/>
          </a:xfrm>
          <a:prstGeom prst="rect">
            <a:avLst/>
          </a:prstGeom>
          <a:solidFill>
            <a:srgbClr val="FAFBF7"/>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algn="ctr">
              <a:spcBef>
                <a:spcPts val="0"/>
              </a:spcBef>
              <a:spcAft>
                <a:spcPts val="0"/>
              </a:spcAft>
              <a:buSzPct val="90000"/>
            </a:pPr>
            <a:r>
              <a:rPr lang="en-US" sz="1200" b="1" dirty="0">
                <a:solidFill>
                  <a:schemeClr val="accent3">
                    <a:lumMod val="50000"/>
                  </a:schemeClr>
                </a:solidFill>
                <a:latin typeface="+mj-lt"/>
              </a:rPr>
              <a:t>Policy Administration</a:t>
            </a:r>
          </a:p>
          <a:p>
            <a:pPr algn="ctr">
              <a:spcBef>
                <a:spcPts val="0"/>
              </a:spcBef>
              <a:spcAft>
                <a:spcPts val="0"/>
              </a:spcAft>
              <a:buSzPct val="90000"/>
            </a:pPr>
            <a:r>
              <a:rPr lang="en-US" sz="1200" b="1" dirty="0">
                <a:solidFill>
                  <a:schemeClr val="accent3">
                    <a:lumMod val="50000"/>
                  </a:schemeClr>
                </a:solidFill>
                <a:latin typeface="+mj-lt"/>
              </a:rPr>
              <a:t>Point (PAP)</a:t>
            </a:r>
          </a:p>
        </p:txBody>
      </p:sp>
      <p:sp>
        <p:nvSpPr>
          <p:cNvPr id="37" name="Rectangle 36">
            <a:extLst>
              <a:ext uri="{FF2B5EF4-FFF2-40B4-BE49-F238E27FC236}">
                <a16:creationId xmlns:a16="http://schemas.microsoft.com/office/drawing/2014/main" id="{4B47E6DF-DD34-423E-B811-93062B63B576}"/>
              </a:ext>
            </a:extLst>
          </p:cNvPr>
          <p:cNvSpPr/>
          <p:nvPr/>
        </p:nvSpPr>
        <p:spPr>
          <a:xfrm>
            <a:off x="8839200" y="5629836"/>
            <a:ext cx="1676400" cy="694764"/>
          </a:xfrm>
          <a:prstGeom prst="rect">
            <a:avLst/>
          </a:prstGeom>
          <a:solidFill>
            <a:srgbClr val="FAFBF7"/>
          </a:solidFill>
          <a:ln w="6350">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0"/>
              </a:spcBef>
              <a:spcAft>
                <a:spcPts val="0"/>
              </a:spcAft>
              <a:buSzPct val="90000"/>
            </a:pPr>
            <a:r>
              <a:rPr lang="en-US" sz="1200" b="1" dirty="0">
                <a:solidFill>
                  <a:schemeClr val="accent3">
                    <a:lumMod val="50000"/>
                  </a:schemeClr>
                </a:solidFill>
                <a:latin typeface="+mj-lt"/>
              </a:rPr>
              <a:t>Policy Monitoring</a:t>
            </a:r>
          </a:p>
          <a:p>
            <a:pPr algn="ctr">
              <a:spcBef>
                <a:spcPts val="0"/>
              </a:spcBef>
              <a:spcAft>
                <a:spcPts val="0"/>
              </a:spcAft>
              <a:buSzPct val="90000"/>
            </a:pPr>
            <a:r>
              <a:rPr lang="en-US" sz="1200" b="1" dirty="0">
                <a:solidFill>
                  <a:schemeClr val="accent3">
                    <a:lumMod val="50000"/>
                  </a:schemeClr>
                </a:solidFill>
                <a:latin typeface="+mj-lt"/>
              </a:rPr>
              <a:t>Point (PMP)</a:t>
            </a:r>
          </a:p>
        </p:txBody>
      </p:sp>
      <p:sp>
        <p:nvSpPr>
          <p:cNvPr id="38" name="Cylinder 37">
            <a:extLst>
              <a:ext uri="{FF2B5EF4-FFF2-40B4-BE49-F238E27FC236}">
                <a16:creationId xmlns:a16="http://schemas.microsoft.com/office/drawing/2014/main" id="{51EE0A85-9960-4B52-901D-DD8645ED7E10}"/>
              </a:ext>
            </a:extLst>
          </p:cNvPr>
          <p:cNvSpPr/>
          <p:nvPr/>
        </p:nvSpPr>
        <p:spPr>
          <a:xfrm>
            <a:off x="5867400" y="3810000"/>
            <a:ext cx="1531788" cy="91440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p>
          <a:p>
            <a:pPr algn="ctr"/>
            <a:r>
              <a:rPr lang="en-US" sz="1000" dirty="0"/>
              <a:t>Context Specific</a:t>
            </a:r>
          </a:p>
          <a:p>
            <a:pPr algn="ctr"/>
            <a:r>
              <a:rPr lang="en-US" sz="1000" dirty="0"/>
              <a:t>Identity, Resource</a:t>
            </a:r>
          </a:p>
          <a:p>
            <a:pPr algn="ctr"/>
            <a:r>
              <a:rPr lang="en-US" sz="1000" dirty="0"/>
              <a:t>&amp; Other Attributes</a:t>
            </a:r>
          </a:p>
        </p:txBody>
      </p:sp>
      <p:sp>
        <p:nvSpPr>
          <p:cNvPr id="39" name="TextBox 38">
            <a:extLst>
              <a:ext uri="{FF2B5EF4-FFF2-40B4-BE49-F238E27FC236}">
                <a16:creationId xmlns:a16="http://schemas.microsoft.com/office/drawing/2014/main" id="{59CC3936-18AA-4E93-AC45-FEAABE0C7D1D}"/>
              </a:ext>
            </a:extLst>
          </p:cNvPr>
          <p:cNvSpPr txBox="1"/>
          <p:nvPr/>
        </p:nvSpPr>
        <p:spPr>
          <a:xfrm>
            <a:off x="5934560" y="3810000"/>
            <a:ext cx="1464628" cy="246221"/>
          </a:xfrm>
          <a:prstGeom prst="rect">
            <a:avLst/>
          </a:prstGeom>
          <a:noFill/>
        </p:spPr>
        <p:txBody>
          <a:bodyPr wrap="square" rtlCol="0">
            <a:spAutoFit/>
          </a:bodyPr>
          <a:lstStyle/>
          <a:p>
            <a:pPr algn="ctr">
              <a:spcBef>
                <a:spcPts val="200"/>
              </a:spcBef>
            </a:pPr>
            <a:r>
              <a:rPr lang="en-US" sz="1000" b="1" dirty="0">
                <a:solidFill>
                  <a:schemeClr val="bg1"/>
                </a:solidFill>
                <a:latin typeface="+mj-lt"/>
              </a:rPr>
              <a:t>Context Attributes</a:t>
            </a:r>
          </a:p>
        </p:txBody>
      </p:sp>
      <p:sp>
        <p:nvSpPr>
          <p:cNvPr id="43" name="Rectangle 42">
            <a:extLst>
              <a:ext uri="{FF2B5EF4-FFF2-40B4-BE49-F238E27FC236}">
                <a16:creationId xmlns:a16="http://schemas.microsoft.com/office/drawing/2014/main" id="{0515F38E-00FF-4BF3-85D7-0F1EB84E1AA1}"/>
              </a:ext>
            </a:extLst>
          </p:cNvPr>
          <p:cNvSpPr/>
          <p:nvPr/>
        </p:nvSpPr>
        <p:spPr>
          <a:xfrm>
            <a:off x="2743200" y="1931189"/>
            <a:ext cx="1676400" cy="827066"/>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Policy Retrieval</a:t>
            </a:r>
          </a:p>
          <a:p>
            <a:pPr algn="ctr" eaLnBrk="1" hangingPunct="1">
              <a:spcBef>
                <a:spcPts val="0"/>
              </a:spcBef>
              <a:spcAft>
                <a:spcPts val="0"/>
              </a:spcAft>
              <a:buSzPct val="90000"/>
            </a:pPr>
            <a:r>
              <a:rPr lang="en-US" sz="1200" b="1" dirty="0">
                <a:solidFill>
                  <a:srgbClr val="512373"/>
                </a:solidFill>
              </a:rPr>
              <a:t>Point (PAP)</a:t>
            </a:r>
          </a:p>
        </p:txBody>
      </p:sp>
      <p:sp>
        <p:nvSpPr>
          <p:cNvPr id="44" name="Rectangle 43">
            <a:extLst>
              <a:ext uri="{FF2B5EF4-FFF2-40B4-BE49-F238E27FC236}">
                <a16:creationId xmlns:a16="http://schemas.microsoft.com/office/drawing/2014/main" id="{6B39628A-F525-4AB3-9D0E-FCC34AC32C52}"/>
              </a:ext>
            </a:extLst>
          </p:cNvPr>
          <p:cNvSpPr/>
          <p:nvPr/>
        </p:nvSpPr>
        <p:spPr>
          <a:xfrm>
            <a:off x="5791200" y="1931188"/>
            <a:ext cx="1676400" cy="827066"/>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Policy Information</a:t>
            </a:r>
          </a:p>
          <a:p>
            <a:pPr algn="ctr" eaLnBrk="1" hangingPunct="1">
              <a:spcBef>
                <a:spcPts val="0"/>
              </a:spcBef>
              <a:spcAft>
                <a:spcPts val="0"/>
              </a:spcAft>
              <a:buSzPct val="90000"/>
            </a:pPr>
            <a:r>
              <a:rPr lang="en-US" sz="1200" b="1" dirty="0">
                <a:solidFill>
                  <a:srgbClr val="512373"/>
                </a:solidFill>
              </a:rPr>
              <a:t>Point (PAP)</a:t>
            </a:r>
          </a:p>
        </p:txBody>
      </p:sp>
      <p:sp>
        <p:nvSpPr>
          <p:cNvPr id="45" name="Rectangle 44">
            <a:extLst>
              <a:ext uri="{FF2B5EF4-FFF2-40B4-BE49-F238E27FC236}">
                <a16:creationId xmlns:a16="http://schemas.microsoft.com/office/drawing/2014/main" id="{EB4AFF6A-C4A4-4A97-96E7-AF18903EB403}"/>
              </a:ext>
            </a:extLst>
          </p:cNvPr>
          <p:cNvSpPr/>
          <p:nvPr/>
        </p:nvSpPr>
        <p:spPr>
          <a:xfrm>
            <a:off x="8866094" y="2088843"/>
            <a:ext cx="1676400" cy="727193"/>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t" anchorCtr="0" forceAA="0" compatLnSpc="1">
            <a:prstTxWarp prst="textNoShape">
              <a:avLst/>
            </a:prstTxWarp>
            <a:noAutofit/>
          </a:bodyPr>
          <a:lstStyle/>
          <a:p>
            <a:pPr algn="ctr" eaLnBrk="1" hangingPunct="1">
              <a:spcBef>
                <a:spcPts val="0"/>
              </a:spcBef>
              <a:spcAft>
                <a:spcPts val="0"/>
              </a:spcAft>
              <a:buSzPct val="90000"/>
            </a:pPr>
            <a:r>
              <a:rPr lang="en-US" sz="1200" b="1" dirty="0">
                <a:solidFill>
                  <a:srgbClr val="512373"/>
                </a:solidFill>
              </a:rPr>
              <a:t>Policy Enforcement</a:t>
            </a:r>
          </a:p>
          <a:p>
            <a:pPr algn="ctr" eaLnBrk="1" hangingPunct="1">
              <a:spcBef>
                <a:spcPts val="0"/>
              </a:spcBef>
              <a:spcAft>
                <a:spcPts val="0"/>
              </a:spcAft>
              <a:buSzPct val="90000"/>
            </a:pPr>
            <a:r>
              <a:rPr lang="en-US" sz="1200" b="1" dirty="0">
                <a:solidFill>
                  <a:srgbClr val="512373"/>
                </a:solidFill>
              </a:rPr>
              <a:t>Point (PEP)</a:t>
            </a:r>
          </a:p>
        </p:txBody>
      </p:sp>
      <p:sp>
        <p:nvSpPr>
          <p:cNvPr id="47" name="Rectangle 46">
            <a:extLst>
              <a:ext uri="{FF2B5EF4-FFF2-40B4-BE49-F238E27FC236}">
                <a16:creationId xmlns:a16="http://schemas.microsoft.com/office/drawing/2014/main" id="{D26D007F-87E2-415E-819E-26FE80007BEE}"/>
              </a:ext>
            </a:extLst>
          </p:cNvPr>
          <p:cNvSpPr/>
          <p:nvPr/>
        </p:nvSpPr>
        <p:spPr>
          <a:xfrm>
            <a:off x="4250372" y="996930"/>
            <a:ext cx="1921828" cy="766030"/>
          </a:xfrm>
          <a:prstGeom prst="rect">
            <a:avLst/>
          </a:prstGeom>
          <a:solidFill>
            <a:srgbClr val="F0ECF4"/>
          </a:solidFill>
          <a:ln w="635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algn="ctr" eaLnBrk="1" hangingPunct="1">
              <a:spcBef>
                <a:spcPts val="0"/>
              </a:spcBef>
              <a:spcAft>
                <a:spcPts val="0"/>
              </a:spcAft>
              <a:buSzPct val="90000"/>
            </a:pPr>
            <a:r>
              <a:rPr lang="en-US" sz="1200" b="1" dirty="0">
                <a:solidFill>
                  <a:srgbClr val="512373"/>
                </a:solidFill>
              </a:rPr>
              <a:t>Policy Decision</a:t>
            </a:r>
          </a:p>
          <a:p>
            <a:pPr algn="ctr" eaLnBrk="1" hangingPunct="1">
              <a:spcBef>
                <a:spcPts val="0"/>
              </a:spcBef>
              <a:spcAft>
                <a:spcPts val="0"/>
              </a:spcAft>
              <a:buSzPct val="90000"/>
            </a:pPr>
            <a:r>
              <a:rPr lang="en-US" sz="1200" b="1" dirty="0">
                <a:solidFill>
                  <a:srgbClr val="512373"/>
                </a:solidFill>
              </a:rPr>
              <a:t>Point (PDP)</a:t>
            </a:r>
          </a:p>
        </p:txBody>
      </p:sp>
      <p:sp>
        <p:nvSpPr>
          <p:cNvPr id="48" name="Rectangle 47">
            <a:extLst>
              <a:ext uri="{FF2B5EF4-FFF2-40B4-BE49-F238E27FC236}">
                <a16:creationId xmlns:a16="http://schemas.microsoft.com/office/drawing/2014/main" id="{B1979DAB-6CAD-4BF9-A2AC-277B547C8F62}"/>
              </a:ext>
            </a:extLst>
          </p:cNvPr>
          <p:cNvSpPr/>
          <p:nvPr/>
        </p:nvSpPr>
        <p:spPr>
          <a:xfrm>
            <a:off x="8866094" y="1066800"/>
            <a:ext cx="1676400" cy="647628"/>
          </a:xfrm>
          <a:prstGeom prst="rect">
            <a:avLst/>
          </a:prstGeom>
          <a:gradFill>
            <a:gsLst>
              <a:gs pos="0">
                <a:schemeClr val="bg1">
                  <a:lumMod val="65000"/>
                </a:schemeClr>
              </a:gs>
              <a:gs pos="8000">
                <a:srgbClr val="00B0F0"/>
              </a:gs>
              <a:gs pos="84000">
                <a:schemeClr val="bg1">
                  <a:lumMod val="95000"/>
                </a:schemeClr>
              </a:gs>
            </a:gsLst>
          </a:gradFill>
          <a:ln>
            <a:solidFill>
              <a:schemeClr val="tx1">
                <a:lumMod val="65000"/>
                <a:lumOff val="35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b="1" dirty="0">
                <a:solidFill>
                  <a:schemeClr val="tx1">
                    <a:lumMod val="75000"/>
                    <a:lumOff val="25000"/>
                  </a:schemeClr>
                </a:solidFill>
              </a:rPr>
              <a:t>Access Protected</a:t>
            </a:r>
          </a:p>
          <a:p>
            <a:pPr algn="ctr"/>
            <a:r>
              <a:rPr lang="en-US" sz="1200" b="1" dirty="0">
                <a:solidFill>
                  <a:schemeClr val="tx1">
                    <a:lumMod val="75000"/>
                    <a:lumOff val="25000"/>
                  </a:schemeClr>
                </a:solidFill>
              </a:rPr>
              <a:t>Application Resources</a:t>
            </a:r>
          </a:p>
        </p:txBody>
      </p:sp>
      <p:cxnSp>
        <p:nvCxnSpPr>
          <p:cNvPr id="49" name="Straight Arrow Connector 48">
            <a:extLst>
              <a:ext uri="{FF2B5EF4-FFF2-40B4-BE49-F238E27FC236}">
                <a16:creationId xmlns:a16="http://schemas.microsoft.com/office/drawing/2014/main" id="{11AD62C5-3507-4782-A8D2-CDD7A96A2E74}"/>
              </a:ext>
            </a:extLst>
          </p:cNvPr>
          <p:cNvCxnSpPr>
            <a:cxnSpLocks/>
            <a:stCxn id="45" idx="0"/>
            <a:endCxn id="48" idx="2"/>
          </p:cNvCxnSpPr>
          <p:nvPr/>
        </p:nvCxnSpPr>
        <p:spPr>
          <a:xfrm flipV="1">
            <a:off x="9704294" y="1714428"/>
            <a:ext cx="0" cy="374415"/>
          </a:xfrm>
          <a:prstGeom prst="straightConnector1">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1D5CB2F-FA87-4C05-980C-BE4EE30A2236}"/>
              </a:ext>
            </a:extLst>
          </p:cNvPr>
          <p:cNvCxnSpPr>
            <a:cxnSpLocks/>
            <a:stCxn id="43" idx="3"/>
            <a:endCxn id="44" idx="1"/>
          </p:cNvCxnSpPr>
          <p:nvPr/>
        </p:nvCxnSpPr>
        <p:spPr>
          <a:xfrm flipV="1">
            <a:off x="4419600" y="2344721"/>
            <a:ext cx="1371600" cy="1"/>
          </a:xfrm>
          <a:prstGeom prst="straightConnector1">
            <a:avLst/>
          </a:prstGeom>
          <a:ln w="25400">
            <a:solidFill>
              <a:schemeClr val="tx1">
                <a:lumMod val="65000"/>
                <a:lumOff val="3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2FD9825-B4CB-4018-B704-B652A60A7690}"/>
              </a:ext>
            </a:extLst>
          </p:cNvPr>
          <p:cNvCxnSpPr>
            <a:cxnSpLocks/>
          </p:cNvCxnSpPr>
          <p:nvPr/>
        </p:nvCxnSpPr>
        <p:spPr>
          <a:xfrm flipV="1">
            <a:off x="5105400" y="1767442"/>
            <a:ext cx="0" cy="561056"/>
          </a:xfrm>
          <a:prstGeom prst="straightConnector1">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70CEC9A-F160-48B9-B699-C60A0340A1FA}"/>
              </a:ext>
            </a:extLst>
          </p:cNvPr>
          <p:cNvCxnSpPr>
            <a:cxnSpLocks/>
            <a:endCxn id="45" idx="3"/>
          </p:cNvCxnSpPr>
          <p:nvPr/>
        </p:nvCxnSpPr>
        <p:spPr>
          <a:xfrm flipH="1">
            <a:off x="10542494" y="2452439"/>
            <a:ext cx="430306" cy="1"/>
          </a:xfrm>
          <a:prstGeom prst="straightConnector1">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EB975F1E-FFCF-4009-B103-F3D2917DB9D1}"/>
              </a:ext>
            </a:extLst>
          </p:cNvPr>
          <p:cNvCxnSpPr>
            <a:cxnSpLocks/>
            <a:stCxn id="45" idx="1"/>
            <a:endCxn id="47" idx="3"/>
          </p:cNvCxnSpPr>
          <p:nvPr/>
        </p:nvCxnSpPr>
        <p:spPr>
          <a:xfrm rot="10800000">
            <a:off x="6172200" y="1379946"/>
            <a:ext cx="2693894" cy="1072495"/>
          </a:xfrm>
          <a:prstGeom prst="bentConnector3">
            <a:avLst>
              <a:gd name="adj1" fmla="val 31198"/>
            </a:avLst>
          </a:prstGeom>
          <a:ln w="25400">
            <a:solidFill>
              <a:schemeClr val="tx1">
                <a:lumMod val="65000"/>
                <a:lumOff val="3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54068488-532B-453A-A8AB-EAEB63078D42}"/>
              </a:ext>
            </a:extLst>
          </p:cNvPr>
          <p:cNvCxnSpPr>
            <a:cxnSpLocks/>
            <a:stCxn id="60" idx="1"/>
            <a:endCxn id="43" idx="2"/>
          </p:cNvCxnSpPr>
          <p:nvPr/>
        </p:nvCxnSpPr>
        <p:spPr>
          <a:xfrm rot="16200000" flipV="1">
            <a:off x="3625081" y="2714575"/>
            <a:ext cx="1051745" cy="1139106"/>
          </a:xfrm>
          <a:prstGeom prst="bentConnector3">
            <a:avLst>
              <a:gd name="adj1" fmla="val 62420"/>
            </a:avLst>
          </a:prstGeom>
          <a:ln w="25400">
            <a:solidFill>
              <a:schemeClr val="tx1">
                <a:lumMod val="65000"/>
                <a:lumOff val="3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5EA4CE7A-87FF-4068-B95B-0BC26D52EAE9}"/>
              </a:ext>
            </a:extLst>
          </p:cNvPr>
          <p:cNvCxnSpPr>
            <a:cxnSpLocks/>
            <a:stCxn id="58" idx="0"/>
            <a:endCxn id="43" idx="2"/>
          </p:cNvCxnSpPr>
          <p:nvPr/>
        </p:nvCxnSpPr>
        <p:spPr>
          <a:xfrm rot="5400000" flipH="1" flipV="1">
            <a:off x="2512320" y="2740920"/>
            <a:ext cx="1051745" cy="1086416"/>
          </a:xfrm>
          <a:prstGeom prst="bentConnector3">
            <a:avLst>
              <a:gd name="adj1" fmla="val 61903"/>
            </a:avLst>
          </a:prstGeom>
          <a:ln w="25400">
            <a:solidFill>
              <a:schemeClr val="tx1">
                <a:lumMod val="65000"/>
                <a:lumOff val="3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37D3F79B-1D0B-47C0-BCAA-0D31728E9F19}"/>
              </a:ext>
            </a:extLst>
          </p:cNvPr>
          <p:cNvCxnSpPr>
            <a:cxnSpLocks/>
            <a:stCxn id="38" idx="1"/>
            <a:endCxn id="44" idx="2"/>
          </p:cNvCxnSpPr>
          <p:nvPr/>
        </p:nvCxnSpPr>
        <p:spPr>
          <a:xfrm rot="16200000" flipV="1">
            <a:off x="6105474" y="3282180"/>
            <a:ext cx="1051746" cy="3894"/>
          </a:xfrm>
          <a:prstGeom prst="bentConnector3">
            <a:avLst>
              <a:gd name="adj1" fmla="val 50000"/>
            </a:avLst>
          </a:prstGeom>
          <a:ln w="25400">
            <a:solidFill>
              <a:schemeClr val="tx1">
                <a:lumMod val="65000"/>
                <a:lumOff val="3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04BAB1C6-CEA9-481A-BEFC-76CFD696ACA0}"/>
              </a:ext>
            </a:extLst>
          </p:cNvPr>
          <p:cNvCxnSpPr>
            <a:cxnSpLocks/>
            <a:stCxn id="65" idx="0"/>
            <a:endCxn id="45" idx="2"/>
          </p:cNvCxnSpPr>
          <p:nvPr/>
        </p:nvCxnSpPr>
        <p:spPr>
          <a:xfrm rot="16200000" flipV="1">
            <a:off x="9208708" y="3311622"/>
            <a:ext cx="993964" cy="2792"/>
          </a:xfrm>
          <a:prstGeom prst="bentConnector3">
            <a:avLst>
              <a:gd name="adj1" fmla="val 50000"/>
            </a:avLst>
          </a:prstGeom>
          <a:ln w="25400">
            <a:solidFill>
              <a:schemeClr val="tx1">
                <a:lumMod val="65000"/>
                <a:lumOff val="35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70BF9A6-09D7-417B-ABC1-56CD97B6682A}"/>
              </a:ext>
            </a:extLst>
          </p:cNvPr>
          <p:cNvCxnSpPr>
            <a:cxnSpLocks/>
            <a:stCxn id="37" idx="0"/>
            <a:endCxn id="64" idx="3"/>
          </p:cNvCxnSpPr>
          <p:nvPr/>
        </p:nvCxnSpPr>
        <p:spPr>
          <a:xfrm flipH="1" flipV="1">
            <a:off x="9673506" y="4724400"/>
            <a:ext cx="3894" cy="905436"/>
          </a:xfrm>
          <a:prstGeom prst="straightConnector1">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8462BE26-74ED-4865-9B08-FF09B11FA084}"/>
              </a:ext>
            </a:extLst>
          </p:cNvPr>
          <p:cNvCxnSpPr>
            <a:cxnSpLocks/>
            <a:stCxn id="36" idx="0"/>
            <a:endCxn id="60" idx="3"/>
          </p:cNvCxnSpPr>
          <p:nvPr/>
        </p:nvCxnSpPr>
        <p:spPr>
          <a:xfrm rot="5400000" flipH="1" flipV="1">
            <a:off x="3660135" y="4569465"/>
            <a:ext cx="905436" cy="1215306"/>
          </a:xfrm>
          <a:prstGeom prst="bentConnector3">
            <a:avLst>
              <a:gd name="adj1" fmla="val 43069"/>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A3FDF4F3-FE9E-481E-BAAD-A996FFEB6250}"/>
              </a:ext>
            </a:extLst>
          </p:cNvPr>
          <p:cNvCxnSpPr>
            <a:cxnSpLocks/>
            <a:stCxn id="36" idx="0"/>
            <a:endCxn id="7" idx="3"/>
          </p:cNvCxnSpPr>
          <p:nvPr/>
        </p:nvCxnSpPr>
        <p:spPr>
          <a:xfrm rot="16200000" flipV="1">
            <a:off x="2530584" y="4655220"/>
            <a:ext cx="905436" cy="1043796"/>
          </a:xfrm>
          <a:prstGeom prst="bentConnector3">
            <a:avLst>
              <a:gd name="adj1" fmla="val 43564"/>
            </a:avLst>
          </a:prstGeom>
          <a:ln w="25400">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C5523B1E-C4B0-4086-9717-D8AD2E3F81AF}"/>
              </a:ext>
            </a:extLst>
          </p:cNvPr>
          <p:cNvSpPr/>
          <p:nvPr/>
        </p:nvSpPr>
        <p:spPr>
          <a:xfrm>
            <a:off x="10668000" y="2171628"/>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120" name="Oval 119">
            <a:extLst>
              <a:ext uri="{FF2B5EF4-FFF2-40B4-BE49-F238E27FC236}">
                <a16:creationId xmlns:a16="http://schemas.microsoft.com/office/drawing/2014/main" id="{60445D88-8811-4680-A379-08FC541CF37F}"/>
              </a:ext>
            </a:extLst>
          </p:cNvPr>
          <p:cNvSpPr/>
          <p:nvPr/>
        </p:nvSpPr>
        <p:spPr>
          <a:xfrm>
            <a:off x="9822018" y="1790640"/>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
        <p:nvSpPr>
          <p:cNvPr id="122" name="Oval 121">
            <a:extLst>
              <a:ext uri="{FF2B5EF4-FFF2-40B4-BE49-F238E27FC236}">
                <a16:creationId xmlns:a16="http://schemas.microsoft.com/office/drawing/2014/main" id="{C34DB3EF-D068-41A8-9A49-147DF851265A}"/>
              </a:ext>
            </a:extLst>
          </p:cNvPr>
          <p:cNvSpPr/>
          <p:nvPr/>
        </p:nvSpPr>
        <p:spPr>
          <a:xfrm>
            <a:off x="8602818" y="2590812"/>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8</a:t>
            </a:r>
          </a:p>
        </p:txBody>
      </p:sp>
      <p:sp>
        <p:nvSpPr>
          <p:cNvPr id="123" name="Oval 122">
            <a:extLst>
              <a:ext uri="{FF2B5EF4-FFF2-40B4-BE49-F238E27FC236}">
                <a16:creationId xmlns:a16="http://schemas.microsoft.com/office/drawing/2014/main" id="{8EB21792-2F01-46A6-8A58-C60CDAECA87F}"/>
              </a:ext>
            </a:extLst>
          </p:cNvPr>
          <p:cNvSpPr/>
          <p:nvPr/>
        </p:nvSpPr>
        <p:spPr>
          <a:xfrm>
            <a:off x="6240618" y="1143000"/>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125" name="Oval 124">
            <a:extLst>
              <a:ext uri="{FF2B5EF4-FFF2-40B4-BE49-F238E27FC236}">
                <a16:creationId xmlns:a16="http://schemas.microsoft.com/office/drawing/2014/main" id="{98054A5B-4E7F-4F82-BACC-F69BC92C4F7C}"/>
              </a:ext>
            </a:extLst>
          </p:cNvPr>
          <p:cNvSpPr/>
          <p:nvPr/>
        </p:nvSpPr>
        <p:spPr>
          <a:xfrm>
            <a:off x="5562600" y="2090173"/>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sp>
        <p:nvSpPr>
          <p:cNvPr id="126" name="Oval 125">
            <a:extLst>
              <a:ext uri="{FF2B5EF4-FFF2-40B4-BE49-F238E27FC236}">
                <a16:creationId xmlns:a16="http://schemas.microsoft.com/office/drawing/2014/main" id="{F6A614BD-BFCF-41C1-ADE8-A35A7DADF8E6}"/>
              </a:ext>
            </a:extLst>
          </p:cNvPr>
          <p:cNvSpPr/>
          <p:nvPr/>
        </p:nvSpPr>
        <p:spPr>
          <a:xfrm>
            <a:off x="4495800" y="2090173"/>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sp>
        <p:nvSpPr>
          <p:cNvPr id="127" name="Oval 126">
            <a:extLst>
              <a:ext uri="{FF2B5EF4-FFF2-40B4-BE49-F238E27FC236}">
                <a16:creationId xmlns:a16="http://schemas.microsoft.com/office/drawing/2014/main" id="{5E2C98E3-FC4B-4584-98F3-C4659A20FECD}"/>
              </a:ext>
            </a:extLst>
          </p:cNvPr>
          <p:cNvSpPr/>
          <p:nvPr/>
        </p:nvSpPr>
        <p:spPr>
          <a:xfrm>
            <a:off x="3352800" y="2827603"/>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128" name="Oval 127">
            <a:extLst>
              <a:ext uri="{FF2B5EF4-FFF2-40B4-BE49-F238E27FC236}">
                <a16:creationId xmlns:a16="http://schemas.microsoft.com/office/drawing/2014/main" id="{955AD91B-3955-470E-8AF7-6903B9211A3E}"/>
              </a:ext>
            </a:extLst>
          </p:cNvPr>
          <p:cNvSpPr/>
          <p:nvPr/>
        </p:nvSpPr>
        <p:spPr>
          <a:xfrm>
            <a:off x="6705600" y="2814157"/>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7</a:t>
            </a:r>
          </a:p>
        </p:txBody>
      </p:sp>
      <p:sp>
        <p:nvSpPr>
          <p:cNvPr id="130" name="Oval 129">
            <a:extLst>
              <a:ext uri="{FF2B5EF4-FFF2-40B4-BE49-F238E27FC236}">
                <a16:creationId xmlns:a16="http://schemas.microsoft.com/office/drawing/2014/main" id="{681CF315-2091-4054-9081-38FD537CC4A8}"/>
              </a:ext>
            </a:extLst>
          </p:cNvPr>
          <p:cNvSpPr/>
          <p:nvPr/>
        </p:nvSpPr>
        <p:spPr>
          <a:xfrm>
            <a:off x="3573618" y="5334012"/>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138" name="Oval 137">
            <a:extLst>
              <a:ext uri="{FF2B5EF4-FFF2-40B4-BE49-F238E27FC236}">
                <a16:creationId xmlns:a16="http://schemas.microsoft.com/office/drawing/2014/main" id="{19F209D6-EEE4-46E8-A6F8-E14DDA6991E6}"/>
              </a:ext>
            </a:extLst>
          </p:cNvPr>
          <p:cNvSpPr/>
          <p:nvPr/>
        </p:nvSpPr>
        <p:spPr>
          <a:xfrm>
            <a:off x="9822018" y="2895600"/>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39" name="TextBox 138">
            <a:extLst>
              <a:ext uri="{FF2B5EF4-FFF2-40B4-BE49-F238E27FC236}">
                <a16:creationId xmlns:a16="http://schemas.microsoft.com/office/drawing/2014/main" id="{442DE90C-94D6-4518-9223-B70C98F37530}"/>
              </a:ext>
            </a:extLst>
          </p:cNvPr>
          <p:cNvSpPr txBox="1"/>
          <p:nvPr/>
        </p:nvSpPr>
        <p:spPr>
          <a:xfrm>
            <a:off x="10744200" y="2209800"/>
            <a:ext cx="1007722" cy="430887"/>
          </a:xfrm>
          <a:prstGeom prst="rect">
            <a:avLst/>
          </a:prstGeom>
          <a:noFill/>
        </p:spPr>
        <p:txBody>
          <a:bodyPr wrap="square" rtlCol="0">
            <a:spAutoFit/>
          </a:bodyPr>
          <a:lstStyle/>
          <a:p>
            <a:pPr algn="ctr">
              <a:spcBef>
                <a:spcPts val="200"/>
              </a:spcBef>
            </a:pPr>
            <a:r>
              <a:rPr lang="en-US" sz="1100" b="1" dirty="0">
                <a:solidFill>
                  <a:schemeClr val="tx1">
                    <a:lumMod val="75000"/>
                    <a:lumOff val="25000"/>
                  </a:schemeClr>
                </a:solidFill>
                <a:latin typeface="+mj-lt"/>
              </a:rPr>
              <a:t>Request Access</a:t>
            </a:r>
          </a:p>
        </p:txBody>
      </p:sp>
      <p:sp>
        <p:nvSpPr>
          <p:cNvPr id="135" name="TextBox 134">
            <a:extLst>
              <a:ext uri="{FF2B5EF4-FFF2-40B4-BE49-F238E27FC236}">
                <a16:creationId xmlns:a16="http://schemas.microsoft.com/office/drawing/2014/main" id="{60C8B455-93E6-4F70-BB08-92945E12B801}"/>
              </a:ext>
            </a:extLst>
          </p:cNvPr>
          <p:cNvSpPr txBox="1"/>
          <p:nvPr/>
        </p:nvSpPr>
        <p:spPr>
          <a:xfrm>
            <a:off x="9735672" y="2859454"/>
            <a:ext cx="335157" cy="215444"/>
          </a:xfrm>
          <a:prstGeom prst="rect">
            <a:avLst/>
          </a:prstGeom>
          <a:noFill/>
        </p:spPr>
        <p:txBody>
          <a:bodyPr wrap="square" rtlCol="0">
            <a:spAutoFit/>
          </a:bodyPr>
          <a:lstStyle/>
          <a:p>
            <a:pPr algn="ctr">
              <a:spcBef>
                <a:spcPts val="200"/>
              </a:spcBef>
            </a:pPr>
            <a:r>
              <a:rPr lang="en-US" sz="800" b="1" dirty="0">
                <a:solidFill>
                  <a:schemeClr val="bg1"/>
                </a:solidFill>
                <a:latin typeface="+mj-lt"/>
              </a:rPr>
              <a:t>10</a:t>
            </a:r>
          </a:p>
        </p:txBody>
      </p:sp>
      <p:sp>
        <p:nvSpPr>
          <p:cNvPr id="52" name="Oval 51">
            <a:extLst>
              <a:ext uri="{FF2B5EF4-FFF2-40B4-BE49-F238E27FC236}">
                <a16:creationId xmlns:a16="http://schemas.microsoft.com/office/drawing/2014/main" id="{0E7541A8-AA20-4F40-8ABB-CC0574D72476}"/>
              </a:ext>
            </a:extLst>
          </p:cNvPr>
          <p:cNvSpPr/>
          <p:nvPr/>
        </p:nvSpPr>
        <p:spPr>
          <a:xfrm>
            <a:off x="9746808" y="5383302"/>
            <a:ext cx="160182" cy="1523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4" name="TextBox 53">
            <a:extLst>
              <a:ext uri="{FF2B5EF4-FFF2-40B4-BE49-F238E27FC236}">
                <a16:creationId xmlns:a16="http://schemas.microsoft.com/office/drawing/2014/main" id="{C53E9C9E-CA42-4831-A379-4DBE12606A8A}"/>
              </a:ext>
            </a:extLst>
          </p:cNvPr>
          <p:cNvSpPr txBox="1"/>
          <p:nvPr/>
        </p:nvSpPr>
        <p:spPr>
          <a:xfrm>
            <a:off x="9660462" y="5347156"/>
            <a:ext cx="335157" cy="215444"/>
          </a:xfrm>
          <a:prstGeom prst="rect">
            <a:avLst/>
          </a:prstGeom>
          <a:noFill/>
        </p:spPr>
        <p:txBody>
          <a:bodyPr wrap="square" rtlCol="0">
            <a:spAutoFit/>
          </a:bodyPr>
          <a:lstStyle/>
          <a:p>
            <a:pPr algn="ctr">
              <a:spcBef>
                <a:spcPts val="200"/>
              </a:spcBef>
            </a:pPr>
            <a:r>
              <a:rPr lang="en-US" sz="800" b="1" dirty="0">
                <a:solidFill>
                  <a:schemeClr val="bg1"/>
                </a:solidFill>
                <a:latin typeface="+mj-lt"/>
              </a:rPr>
              <a:t>11</a:t>
            </a:r>
          </a:p>
        </p:txBody>
      </p:sp>
      <p:sp>
        <p:nvSpPr>
          <p:cNvPr id="4" name="TextBox 3">
            <a:extLst>
              <a:ext uri="{FF2B5EF4-FFF2-40B4-BE49-F238E27FC236}">
                <a16:creationId xmlns:a16="http://schemas.microsoft.com/office/drawing/2014/main" id="{CC246F7C-9263-475B-B8BF-81977DD6C1DE}"/>
              </a:ext>
            </a:extLst>
          </p:cNvPr>
          <p:cNvSpPr txBox="1"/>
          <p:nvPr/>
        </p:nvSpPr>
        <p:spPr>
          <a:xfrm>
            <a:off x="8866094" y="2514600"/>
            <a:ext cx="1649506" cy="255540"/>
          </a:xfrm>
          <a:prstGeom prst="rect">
            <a:avLst/>
          </a:prstGeom>
          <a:noFill/>
        </p:spPr>
        <p:txBody>
          <a:bodyPr wrap="square" rtlCol="0">
            <a:spAutoFit/>
          </a:bodyPr>
          <a:lstStyle/>
          <a:p>
            <a:pPr algn="ctr"/>
            <a:r>
              <a:rPr lang="en-US" sz="1000" dirty="0">
                <a:solidFill>
                  <a:schemeClr val="tx1">
                    <a:lumMod val="75000"/>
                    <a:lumOff val="25000"/>
                  </a:schemeClr>
                </a:solidFill>
                <a:latin typeface="+mn-lt"/>
              </a:rPr>
              <a:t>API Gateway</a:t>
            </a:r>
            <a:endParaRPr lang="en-US" sz="1200" dirty="0">
              <a:solidFill>
                <a:schemeClr val="tx1">
                  <a:lumMod val="75000"/>
                  <a:lumOff val="25000"/>
                </a:schemeClr>
              </a:solidFill>
              <a:latin typeface="+mn-lt"/>
            </a:endParaRPr>
          </a:p>
        </p:txBody>
      </p:sp>
      <p:sp>
        <p:nvSpPr>
          <p:cNvPr id="55" name="TextBox 54">
            <a:extLst>
              <a:ext uri="{FF2B5EF4-FFF2-40B4-BE49-F238E27FC236}">
                <a16:creationId xmlns:a16="http://schemas.microsoft.com/office/drawing/2014/main" id="{866D7651-9546-4FFA-B945-76C90569BA72}"/>
              </a:ext>
            </a:extLst>
          </p:cNvPr>
          <p:cNvSpPr txBox="1"/>
          <p:nvPr/>
        </p:nvSpPr>
        <p:spPr>
          <a:xfrm>
            <a:off x="4250373" y="1447800"/>
            <a:ext cx="1921828" cy="246221"/>
          </a:xfrm>
          <a:prstGeom prst="rect">
            <a:avLst/>
          </a:prstGeom>
          <a:noFill/>
        </p:spPr>
        <p:txBody>
          <a:bodyPr wrap="square" rtlCol="0" anchor="b">
            <a:spAutoFit/>
          </a:bodyPr>
          <a:lstStyle/>
          <a:p>
            <a:pPr algn="ctr"/>
            <a:r>
              <a:rPr lang="en-US" sz="1000" dirty="0">
                <a:solidFill>
                  <a:schemeClr val="tx1">
                    <a:lumMod val="65000"/>
                    <a:lumOff val="35000"/>
                  </a:schemeClr>
                </a:solidFill>
                <a:latin typeface="+mn-lt"/>
              </a:rPr>
              <a:t>Authentication &amp; Authorization</a:t>
            </a:r>
          </a:p>
        </p:txBody>
      </p:sp>
    </p:spTree>
    <p:extLst>
      <p:ext uri="{BB962C8B-B14F-4D97-AF65-F5344CB8AC3E}">
        <p14:creationId xmlns:p14="http://schemas.microsoft.com/office/powerpoint/2010/main" val="18487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191AF11-945B-4C8B-8563-6EF045523A63}"/>
              </a:ext>
            </a:extLst>
          </p:cNvPr>
          <p:cNvSpPr/>
          <p:nvPr/>
        </p:nvSpPr>
        <p:spPr>
          <a:xfrm>
            <a:off x="990600" y="1066800"/>
            <a:ext cx="3602122" cy="5243680"/>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36" name="Rectangle 35">
            <a:extLst>
              <a:ext uri="{FF2B5EF4-FFF2-40B4-BE49-F238E27FC236}">
                <a16:creationId xmlns:a16="http://schemas.microsoft.com/office/drawing/2014/main" id="{D2BD0825-350E-4B92-9BB8-1A3307B3DAEC}"/>
              </a:ext>
            </a:extLst>
          </p:cNvPr>
          <p:cNvSpPr/>
          <p:nvPr/>
        </p:nvSpPr>
        <p:spPr>
          <a:xfrm>
            <a:off x="7523078" y="1069472"/>
            <a:ext cx="3602122" cy="5243680"/>
          </a:xfrm>
          <a:prstGeom prst="rect">
            <a:avLst/>
          </a:prstGeom>
          <a:solidFill>
            <a:schemeClr val="accent1">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40" name="Rectangle: Rounded Corners 39">
            <a:extLst>
              <a:ext uri="{FF2B5EF4-FFF2-40B4-BE49-F238E27FC236}">
                <a16:creationId xmlns:a16="http://schemas.microsoft.com/office/drawing/2014/main" id="{3D4A2956-487E-4CE2-BCE5-62F43DF0FE92}"/>
              </a:ext>
            </a:extLst>
          </p:cNvPr>
          <p:cNvSpPr/>
          <p:nvPr/>
        </p:nvSpPr>
        <p:spPr>
          <a:xfrm>
            <a:off x="4363163" y="3352800"/>
            <a:ext cx="3366201" cy="2711870"/>
          </a:xfrm>
          <a:prstGeom prst="roundRect">
            <a:avLst/>
          </a:prstGeom>
          <a:gradFill>
            <a:gsLst>
              <a:gs pos="0">
                <a:schemeClr val="accent5">
                  <a:lumMod val="40000"/>
                  <a:lumOff val="60000"/>
                </a:schemeClr>
              </a:gs>
              <a:gs pos="35000">
                <a:schemeClr val="accent5">
                  <a:lumMod val="20000"/>
                  <a:lumOff val="80000"/>
                </a:schemeClr>
              </a:gs>
              <a:gs pos="100000">
                <a:schemeClr val="accent5">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BB332EB8-8289-40FB-A3D4-BD8403997C49}"/>
              </a:ext>
            </a:extLst>
          </p:cNvPr>
          <p:cNvSpPr/>
          <p:nvPr/>
        </p:nvSpPr>
        <p:spPr>
          <a:xfrm>
            <a:off x="4364122" y="1219200"/>
            <a:ext cx="3366201" cy="1511155"/>
          </a:xfrm>
          <a:prstGeom prst="roundRect">
            <a:avLst/>
          </a:prstGeom>
          <a:gradFill>
            <a:gsLst>
              <a:gs pos="0">
                <a:schemeClr val="accent6">
                  <a:lumMod val="40000"/>
                  <a:lumOff val="60000"/>
                </a:schemeClr>
              </a:gs>
              <a:gs pos="35000">
                <a:schemeClr val="accent6">
                  <a:lumMod val="20000"/>
                  <a:lumOff val="80000"/>
                </a:schemeClr>
              </a:gs>
              <a:gs pos="100000">
                <a:schemeClr val="accent6">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itle 2"/>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Consumer</a:t>
            </a:r>
            <a:r>
              <a:rPr lang="en-US" dirty="0">
                <a:solidFill>
                  <a:prstClr val="black">
                    <a:lumMod val="75000"/>
                    <a:lumOff val="25000"/>
                  </a:prstClr>
                </a:solidFill>
              </a:rPr>
              <a:t> </a:t>
            </a:r>
            <a:r>
              <a:rPr lang="en-US" dirty="0">
                <a:solidFill>
                  <a:prstClr val="black">
                    <a:lumMod val="50000"/>
                    <a:lumOff val="50000"/>
                  </a:prstClr>
                </a:solidFill>
              </a:rPr>
              <a:t>On-Boarding</a:t>
            </a:r>
            <a:r>
              <a:rPr lang="en-US" dirty="0">
                <a:solidFill>
                  <a:prstClr val="black">
                    <a:lumMod val="75000"/>
                    <a:lumOff val="25000"/>
                  </a:prstClr>
                </a:solidFill>
              </a:rPr>
              <a:t> </a:t>
            </a:r>
            <a:r>
              <a:rPr lang="en-US" dirty="0">
                <a:solidFill>
                  <a:prstClr val="black">
                    <a:lumMod val="50000"/>
                    <a:lumOff val="50000"/>
                  </a:prstClr>
                </a:solidFill>
              </a:rPr>
              <a:t>&amp;</a:t>
            </a:r>
            <a:r>
              <a:rPr lang="en-US" dirty="0">
                <a:solidFill>
                  <a:prstClr val="black">
                    <a:lumMod val="75000"/>
                    <a:lumOff val="25000"/>
                  </a:prstClr>
                </a:solidFill>
              </a:rPr>
              <a:t> </a:t>
            </a:r>
            <a:r>
              <a:rPr lang="en-US" dirty="0">
                <a:solidFill>
                  <a:prstClr val="black">
                    <a:lumMod val="50000"/>
                    <a:lumOff val="50000"/>
                  </a:prstClr>
                </a:solidFill>
              </a:rPr>
              <a:t>API</a:t>
            </a:r>
            <a:r>
              <a:rPr lang="en-US" dirty="0">
                <a:solidFill>
                  <a:prstClr val="black">
                    <a:lumMod val="75000"/>
                    <a:lumOff val="25000"/>
                  </a:prstClr>
                </a:solidFill>
              </a:rPr>
              <a:t> </a:t>
            </a:r>
            <a:r>
              <a:rPr lang="en-US" dirty="0">
                <a:solidFill>
                  <a:prstClr val="black">
                    <a:lumMod val="50000"/>
                    <a:lumOff val="50000"/>
                  </a:prstClr>
                </a:solidFill>
              </a:rPr>
              <a:t>Execution</a:t>
            </a:r>
            <a:r>
              <a:rPr lang="en-US" dirty="0">
                <a:solidFill>
                  <a:prstClr val="black">
                    <a:lumMod val="75000"/>
                    <a:lumOff val="25000"/>
                  </a:prstClr>
                </a:solidFill>
              </a:rPr>
              <a:t> </a:t>
            </a:r>
            <a:r>
              <a:rPr lang="en-US" dirty="0">
                <a:solidFill>
                  <a:prstClr val="black">
                    <a:lumMod val="50000"/>
                    <a:lumOff val="50000"/>
                  </a:prstClr>
                </a:solidFill>
              </a:rPr>
              <a:t>Flow’ Reference Model</a:t>
            </a:r>
          </a:p>
        </p:txBody>
      </p:sp>
      <p:sp>
        <p:nvSpPr>
          <p:cNvPr id="11" name="TextBox 10">
            <a:extLst>
              <a:ext uri="{FF2B5EF4-FFF2-40B4-BE49-F238E27FC236}">
                <a16:creationId xmlns:a16="http://schemas.microsoft.com/office/drawing/2014/main" id="{AF0E79CD-5F7E-4B83-9469-0698D99E842A}"/>
              </a:ext>
            </a:extLst>
          </p:cNvPr>
          <p:cNvSpPr txBox="1"/>
          <p:nvPr/>
        </p:nvSpPr>
        <p:spPr>
          <a:xfrm>
            <a:off x="1010362" y="1201571"/>
            <a:ext cx="3582360" cy="338554"/>
          </a:xfrm>
          <a:prstGeom prst="rect">
            <a:avLst/>
          </a:prstGeom>
          <a:noFill/>
        </p:spPr>
        <p:txBody>
          <a:bodyPr wrap="square" rtlCol="0">
            <a:spAutoFit/>
          </a:bodyPr>
          <a:lstStyle/>
          <a:p>
            <a:pPr algn="ctr"/>
            <a:r>
              <a:rPr lang="en-US" sz="1600" b="1" dirty="0">
                <a:latin typeface="+mj-lt"/>
              </a:rPr>
              <a:t>Consumer</a:t>
            </a:r>
            <a:endParaRPr lang="en-US" sz="1400" b="1" dirty="0">
              <a:solidFill>
                <a:schemeClr val="bg1">
                  <a:lumMod val="50000"/>
                </a:schemeClr>
              </a:solidFill>
              <a:latin typeface="+mj-lt"/>
            </a:endParaRPr>
          </a:p>
        </p:txBody>
      </p:sp>
      <p:sp>
        <p:nvSpPr>
          <p:cNvPr id="58" name="Rectangle 57">
            <a:extLst>
              <a:ext uri="{FF2B5EF4-FFF2-40B4-BE49-F238E27FC236}">
                <a16:creationId xmlns:a16="http://schemas.microsoft.com/office/drawing/2014/main" id="{985648F3-9838-430D-A49D-227A48439035}"/>
              </a:ext>
            </a:extLst>
          </p:cNvPr>
          <p:cNvSpPr/>
          <p:nvPr/>
        </p:nvSpPr>
        <p:spPr>
          <a:xfrm rot="5400000">
            <a:off x="2212813" y="770273"/>
            <a:ext cx="923736" cy="271732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Inbound &amp; Outbound</a:t>
            </a:r>
          </a:p>
          <a:p>
            <a:pPr algn="ctr"/>
            <a:r>
              <a:rPr lang="en-US" sz="1000" b="1" dirty="0">
                <a:solidFill>
                  <a:schemeClr val="tx1">
                    <a:lumMod val="65000"/>
                    <a:lumOff val="35000"/>
                  </a:schemeClr>
                </a:solidFill>
              </a:rPr>
              <a:t>Internet Gateway</a:t>
            </a:r>
          </a:p>
          <a:p>
            <a:pPr algn="ctr"/>
            <a:r>
              <a:rPr lang="en-US" sz="1000" b="1" dirty="0">
                <a:solidFill>
                  <a:schemeClr val="tx1">
                    <a:lumMod val="65000"/>
                    <a:lumOff val="35000"/>
                  </a:schemeClr>
                </a:solidFill>
              </a:rPr>
              <a:t>(Firewall)</a:t>
            </a:r>
          </a:p>
        </p:txBody>
      </p:sp>
      <p:sp>
        <p:nvSpPr>
          <p:cNvPr id="70" name="Rectangle 69">
            <a:extLst>
              <a:ext uri="{FF2B5EF4-FFF2-40B4-BE49-F238E27FC236}">
                <a16:creationId xmlns:a16="http://schemas.microsoft.com/office/drawing/2014/main" id="{F8FC1F1E-57DA-4D7E-ACE1-069E0A244290}"/>
              </a:ext>
            </a:extLst>
          </p:cNvPr>
          <p:cNvSpPr/>
          <p:nvPr/>
        </p:nvSpPr>
        <p:spPr>
          <a:xfrm rot="5400000">
            <a:off x="2489243" y="1557133"/>
            <a:ext cx="370873" cy="271731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Load Balancer</a:t>
            </a:r>
          </a:p>
        </p:txBody>
      </p:sp>
      <p:sp>
        <p:nvSpPr>
          <p:cNvPr id="28" name="Rectangle 27">
            <a:extLst>
              <a:ext uri="{FF2B5EF4-FFF2-40B4-BE49-F238E27FC236}">
                <a16:creationId xmlns:a16="http://schemas.microsoft.com/office/drawing/2014/main" id="{6BF1889D-93D9-4CAA-8594-821EBD6EC541}"/>
              </a:ext>
            </a:extLst>
          </p:cNvPr>
          <p:cNvSpPr/>
          <p:nvPr/>
        </p:nvSpPr>
        <p:spPr>
          <a:xfrm>
            <a:off x="1658327" y="4044294"/>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29" name="Rectangle 28">
            <a:extLst>
              <a:ext uri="{FF2B5EF4-FFF2-40B4-BE49-F238E27FC236}">
                <a16:creationId xmlns:a16="http://schemas.microsoft.com/office/drawing/2014/main" id="{D2ECC777-06C0-48F4-AB8B-43C7EE2AE5F8}"/>
              </a:ext>
            </a:extLst>
          </p:cNvPr>
          <p:cNvSpPr/>
          <p:nvPr/>
        </p:nvSpPr>
        <p:spPr>
          <a:xfrm rot="5400000">
            <a:off x="1684079" y="2838607"/>
            <a:ext cx="537961" cy="127407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API Gateway</a:t>
            </a:r>
          </a:p>
        </p:txBody>
      </p:sp>
      <p:sp>
        <p:nvSpPr>
          <p:cNvPr id="30" name="Rectangle 29">
            <a:extLst>
              <a:ext uri="{FF2B5EF4-FFF2-40B4-BE49-F238E27FC236}">
                <a16:creationId xmlns:a16="http://schemas.microsoft.com/office/drawing/2014/main" id="{66054BD0-3925-4FFA-A0CA-C5549ADC096C}"/>
              </a:ext>
            </a:extLst>
          </p:cNvPr>
          <p:cNvSpPr/>
          <p:nvPr/>
        </p:nvSpPr>
        <p:spPr>
          <a:xfrm rot="5400000">
            <a:off x="3096126" y="2807408"/>
            <a:ext cx="536464" cy="133796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Identity &amp; Authorization Server</a:t>
            </a:r>
          </a:p>
        </p:txBody>
      </p:sp>
      <p:sp>
        <p:nvSpPr>
          <p:cNvPr id="33" name="Rectangle 32">
            <a:extLst>
              <a:ext uri="{FF2B5EF4-FFF2-40B4-BE49-F238E27FC236}">
                <a16:creationId xmlns:a16="http://schemas.microsoft.com/office/drawing/2014/main" id="{C3612FF1-8803-4BB1-8786-B824305D278F}"/>
              </a:ext>
            </a:extLst>
          </p:cNvPr>
          <p:cNvSpPr/>
          <p:nvPr/>
        </p:nvSpPr>
        <p:spPr>
          <a:xfrm>
            <a:off x="1828159" y="4211243"/>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34" name="Rectangle 33">
            <a:extLst>
              <a:ext uri="{FF2B5EF4-FFF2-40B4-BE49-F238E27FC236}">
                <a16:creationId xmlns:a16="http://schemas.microsoft.com/office/drawing/2014/main" id="{4128E206-F983-4CAC-BDD0-8E7E10F174D0}"/>
              </a:ext>
            </a:extLst>
          </p:cNvPr>
          <p:cNvSpPr/>
          <p:nvPr/>
        </p:nvSpPr>
        <p:spPr>
          <a:xfrm>
            <a:off x="1997991" y="4378192"/>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Consumer</a:t>
            </a:r>
          </a:p>
        </p:txBody>
      </p:sp>
      <p:sp>
        <p:nvSpPr>
          <p:cNvPr id="49" name="Cylinder 48">
            <a:extLst>
              <a:ext uri="{FF2B5EF4-FFF2-40B4-BE49-F238E27FC236}">
                <a16:creationId xmlns:a16="http://schemas.microsoft.com/office/drawing/2014/main" id="{C4AD3186-9957-4327-8787-1BDD02D70DB5}"/>
              </a:ext>
            </a:extLst>
          </p:cNvPr>
          <p:cNvSpPr/>
          <p:nvPr/>
        </p:nvSpPr>
        <p:spPr>
          <a:xfrm>
            <a:off x="1295400" y="5364520"/>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p>
          <a:p>
            <a:pPr algn="ctr"/>
            <a:r>
              <a:rPr lang="en-US" sz="800" dirty="0"/>
              <a:t>Identity</a:t>
            </a:r>
          </a:p>
          <a:p>
            <a:pPr algn="ctr"/>
            <a:r>
              <a:rPr lang="en-US" sz="800" dirty="0"/>
              <a:t>&amp; Entitlement</a:t>
            </a:r>
          </a:p>
          <a:p>
            <a:pPr algn="ctr"/>
            <a:r>
              <a:rPr lang="en-US" sz="800" dirty="0"/>
              <a:t>Store</a:t>
            </a:r>
          </a:p>
        </p:txBody>
      </p:sp>
      <p:sp>
        <p:nvSpPr>
          <p:cNvPr id="53" name="TextBox 52">
            <a:extLst>
              <a:ext uri="{FF2B5EF4-FFF2-40B4-BE49-F238E27FC236}">
                <a16:creationId xmlns:a16="http://schemas.microsoft.com/office/drawing/2014/main" id="{6C7C7341-6A05-44E8-BFAE-2F860D862FB9}"/>
              </a:ext>
            </a:extLst>
          </p:cNvPr>
          <p:cNvSpPr txBox="1"/>
          <p:nvPr/>
        </p:nvSpPr>
        <p:spPr>
          <a:xfrm>
            <a:off x="7523078" y="1160080"/>
            <a:ext cx="3581400" cy="338554"/>
          </a:xfrm>
          <a:prstGeom prst="rect">
            <a:avLst/>
          </a:prstGeom>
          <a:noFill/>
        </p:spPr>
        <p:txBody>
          <a:bodyPr wrap="square" rtlCol="0">
            <a:spAutoFit/>
          </a:bodyPr>
          <a:lstStyle/>
          <a:p>
            <a:pPr algn="ctr"/>
            <a:r>
              <a:rPr lang="en-US" sz="1600" b="1" dirty="0">
                <a:latin typeface="+mj-lt"/>
              </a:rPr>
              <a:t>Provider</a:t>
            </a:r>
          </a:p>
        </p:txBody>
      </p:sp>
      <p:sp>
        <p:nvSpPr>
          <p:cNvPr id="64" name="Cylinder 63">
            <a:extLst>
              <a:ext uri="{FF2B5EF4-FFF2-40B4-BE49-F238E27FC236}">
                <a16:creationId xmlns:a16="http://schemas.microsoft.com/office/drawing/2014/main" id="{88DD3CE1-08DD-4918-BD10-1129540A323C}"/>
              </a:ext>
            </a:extLst>
          </p:cNvPr>
          <p:cNvSpPr/>
          <p:nvPr/>
        </p:nvSpPr>
        <p:spPr>
          <a:xfrm>
            <a:off x="2231205" y="5373881"/>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Key &amp; Trust</a:t>
            </a:r>
          </a:p>
          <a:p>
            <a:pPr algn="ctr"/>
            <a:r>
              <a:rPr lang="en-US" sz="800" dirty="0"/>
              <a:t>Store</a:t>
            </a:r>
          </a:p>
        </p:txBody>
      </p:sp>
      <p:sp>
        <p:nvSpPr>
          <p:cNvPr id="67" name="Cylinder 66">
            <a:extLst>
              <a:ext uri="{FF2B5EF4-FFF2-40B4-BE49-F238E27FC236}">
                <a16:creationId xmlns:a16="http://schemas.microsoft.com/office/drawing/2014/main" id="{8548805C-1C98-4470-AE99-DC73124539EC}"/>
              </a:ext>
            </a:extLst>
          </p:cNvPr>
          <p:cNvSpPr/>
          <p:nvPr/>
        </p:nvSpPr>
        <p:spPr>
          <a:xfrm>
            <a:off x="3183341" y="5360611"/>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Audit &amp; Log</a:t>
            </a:r>
          </a:p>
          <a:p>
            <a:pPr algn="ctr"/>
            <a:r>
              <a:rPr lang="en-US" sz="800" dirty="0"/>
              <a:t>Store</a:t>
            </a:r>
          </a:p>
        </p:txBody>
      </p:sp>
      <p:sp>
        <p:nvSpPr>
          <p:cNvPr id="68" name="Rectangle 67">
            <a:extLst>
              <a:ext uri="{FF2B5EF4-FFF2-40B4-BE49-F238E27FC236}">
                <a16:creationId xmlns:a16="http://schemas.microsoft.com/office/drawing/2014/main" id="{74AFB7B4-3EA0-41F0-B38D-BD79AE15F54D}"/>
              </a:ext>
            </a:extLst>
          </p:cNvPr>
          <p:cNvSpPr/>
          <p:nvPr/>
        </p:nvSpPr>
        <p:spPr>
          <a:xfrm rot="5400000">
            <a:off x="9050056" y="729019"/>
            <a:ext cx="853845" cy="271732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Inbound &amp; Outbound</a:t>
            </a:r>
          </a:p>
          <a:p>
            <a:pPr algn="ctr"/>
            <a:r>
              <a:rPr lang="en-US" sz="1000" b="1" dirty="0">
                <a:solidFill>
                  <a:schemeClr val="tx1">
                    <a:lumMod val="65000"/>
                    <a:lumOff val="35000"/>
                  </a:schemeClr>
                </a:solidFill>
              </a:rPr>
              <a:t>Internet Gateway</a:t>
            </a:r>
          </a:p>
          <a:p>
            <a:pPr algn="ctr"/>
            <a:r>
              <a:rPr lang="en-US" sz="1000" b="1" dirty="0">
                <a:solidFill>
                  <a:schemeClr val="tx1">
                    <a:lumMod val="65000"/>
                    <a:lumOff val="35000"/>
                  </a:schemeClr>
                </a:solidFill>
              </a:rPr>
              <a:t>(Firewall)</a:t>
            </a:r>
          </a:p>
        </p:txBody>
      </p:sp>
      <p:sp>
        <p:nvSpPr>
          <p:cNvPr id="71" name="Rectangle 70">
            <a:extLst>
              <a:ext uri="{FF2B5EF4-FFF2-40B4-BE49-F238E27FC236}">
                <a16:creationId xmlns:a16="http://schemas.microsoft.com/office/drawing/2014/main" id="{A1EE9820-100F-465D-AFA1-790388056B6E}"/>
              </a:ext>
            </a:extLst>
          </p:cNvPr>
          <p:cNvSpPr/>
          <p:nvPr/>
        </p:nvSpPr>
        <p:spPr>
          <a:xfrm rot="5400000">
            <a:off x="9291541" y="1480932"/>
            <a:ext cx="370873" cy="271731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Load Balancer</a:t>
            </a:r>
          </a:p>
        </p:txBody>
      </p:sp>
      <p:sp>
        <p:nvSpPr>
          <p:cNvPr id="72" name="Rectangle 71">
            <a:extLst>
              <a:ext uri="{FF2B5EF4-FFF2-40B4-BE49-F238E27FC236}">
                <a16:creationId xmlns:a16="http://schemas.microsoft.com/office/drawing/2014/main" id="{BCB5E683-9DD3-4F76-A38C-45C400352352}"/>
              </a:ext>
            </a:extLst>
          </p:cNvPr>
          <p:cNvSpPr/>
          <p:nvPr/>
        </p:nvSpPr>
        <p:spPr>
          <a:xfrm>
            <a:off x="8524915" y="3968094"/>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73" name="Rectangle 72">
            <a:extLst>
              <a:ext uri="{FF2B5EF4-FFF2-40B4-BE49-F238E27FC236}">
                <a16:creationId xmlns:a16="http://schemas.microsoft.com/office/drawing/2014/main" id="{219C2311-2670-41F9-BE35-16050DB918F8}"/>
              </a:ext>
            </a:extLst>
          </p:cNvPr>
          <p:cNvSpPr/>
          <p:nvPr/>
        </p:nvSpPr>
        <p:spPr>
          <a:xfrm rot="5400000">
            <a:off x="8486377" y="2762406"/>
            <a:ext cx="537961" cy="1274072"/>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API Gateway</a:t>
            </a:r>
          </a:p>
        </p:txBody>
      </p:sp>
      <p:sp>
        <p:nvSpPr>
          <p:cNvPr id="74" name="Rectangle 73">
            <a:extLst>
              <a:ext uri="{FF2B5EF4-FFF2-40B4-BE49-F238E27FC236}">
                <a16:creationId xmlns:a16="http://schemas.microsoft.com/office/drawing/2014/main" id="{634F22A6-DCDB-4DC3-B686-FCC1EF67E720}"/>
              </a:ext>
            </a:extLst>
          </p:cNvPr>
          <p:cNvSpPr/>
          <p:nvPr/>
        </p:nvSpPr>
        <p:spPr>
          <a:xfrm rot="5400000">
            <a:off x="9898424" y="2731207"/>
            <a:ext cx="536464" cy="133796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tx1">
                    <a:lumMod val="65000"/>
                    <a:lumOff val="35000"/>
                  </a:schemeClr>
                </a:solidFill>
              </a:rPr>
              <a:t>Identity &amp; Authorization Server</a:t>
            </a:r>
          </a:p>
        </p:txBody>
      </p:sp>
      <p:sp>
        <p:nvSpPr>
          <p:cNvPr id="75" name="Rectangle 74">
            <a:extLst>
              <a:ext uri="{FF2B5EF4-FFF2-40B4-BE49-F238E27FC236}">
                <a16:creationId xmlns:a16="http://schemas.microsoft.com/office/drawing/2014/main" id="{1FF2955A-3CFE-4C65-A79D-CE1719868286}"/>
              </a:ext>
            </a:extLst>
          </p:cNvPr>
          <p:cNvSpPr/>
          <p:nvPr/>
        </p:nvSpPr>
        <p:spPr>
          <a:xfrm>
            <a:off x="8694747" y="4135043"/>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76" name="Rectangle 75">
            <a:extLst>
              <a:ext uri="{FF2B5EF4-FFF2-40B4-BE49-F238E27FC236}">
                <a16:creationId xmlns:a16="http://schemas.microsoft.com/office/drawing/2014/main" id="{EC61B1C2-8AB0-46E8-B964-6DA6C899A78A}"/>
              </a:ext>
            </a:extLst>
          </p:cNvPr>
          <p:cNvSpPr/>
          <p:nvPr/>
        </p:nvSpPr>
        <p:spPr>
          <a:xfrm>
            <a:off x="8864579" y="4301992"/>
            <a:ext cx="1695685" cy="803408"/>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Resources</a:t>
            </a:r>
          </a:p>
        </p:txBody>
      </p:sp>
      <p:sp>
        <p:nvSpPr>
          <p:cNvPr id="77" name="Cylinder 76">
            <a:extLst>
              <a:ext uri="{FF2B5EF4-FFF2-40B4-BE49-F238E27FC236}">
                <a16:creationId xmlns:a16="http://schemas.microsoft.com/office/drawing/2014/main" id="{0D1E13C8-5FBC-4230-A69A-D84857424E04}"/>
              </a:ext>
            </a:extLst>
          </p:cNvPr>
          <p:cNvSpPr/>
          <p:nvPr/>
        </p:nvSpPr>
        <p:spPr>
          <a:xfrm>
            <a:off x="8097698" y="5358211"/>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800" dirty="0"/>
          </a:p>
          <a:p>
            <a:pPr algn="ctr"/>
            <a:r>
              <a:rPr lang="en-US" sz="800" dirty="0"/>
              <a:t>Identity</a:t>
            </a:r>
          </a:p>
          <a:p>
            <a:pPr algn="ctr"/>
            <a:r>
              <a:rPr lang="en-US" sz="800" dirty="0"/>
              <a:t>&amp; Entitlement</a:t>
            </a:r>
          </a:p>
          <a:p>
            <a:pPr algn="ctr"/>
            <a:r>
              <a:rPr lang="en-US" sz="800" dirty="0"/>
              <a:t>Store</a:t>
            </a:r>
          </a:p>
        </p:txBody>
      </p:sp>
      <p:sp>
        <p:nvSpPr>
          <p:cNvPr id="78" name="Cylinder 77">
            <a:extLst>
              <a:ext uri="{FF2B5EF4-FFF2-40B4-BE49-F238E27FC236}">
                <a16:creationId xmlns:a16="http://schemas.microsoft.com/office/drawing/2014/main" id="{0E83EF4B-9818-4926-AC79-D7A7242480E4}"/>
              </a:ext>
            </a:extLst>
          </p:cNvPr>
          <p:cNvSpPr/>
          <p:nvPr/>
        </p:nvSpPr>
        <p:spPr>
          <a:xfrm>
            <a:off x="9033503" y="5367572"/>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Key &amp; Trust</a:t>
            </a:r>
          </a:p>
          <a:p>
            <a:pPr algn="ctr"/>
            <a:r>
              <a:rPr lang="en-US" sz="800" dirty="0"/>
              <a:t>Store</a:t>
            </a:r>
          </a:p>
        </p:txBody>
      </p:sp>
      <p:sp>
        <p:nvSpPr>
          <p:cNvPr id="79" name="Cylinder 78">
            <a:extLst>
              <a:ext uri="{FF2B5EF4-FFF2-40B4-BE49-F238E27FC236}">
                <a16:creationId xmlns:a16="http://schemas.microsoft.com/office/drawing/2014/main" id="{4D710519-5A57-4501-99D9-40A69EF4BB1F}"/>
              </a:ext>
            </a:extLst>
          </p:cNvPr>
          <p:cNvSpPr/>
          <p:nvPr/>
        </p:nvSpPr>
        <p:spPr>
          <a:xfrm>
            <a:off x="9985639" y="5354303"/>
            <a:ext cx="871458" cy="710370"/>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dirty="0"/>
              <a:t>Audit &amp; Log</a:t>
            </a:r>
          </a:p>
          <a:p>
            <a:pPr algn="ctr"/>
            <a:r>
              <a:rPr lang="en-US" sz="800" dirty="0"/>
              <a:t>Store</a:t>
            </a:r>
          </a:p>
        </p:txBody>
      </p:sp>
      <p:sp>
        <p:nvSpPr>
          <p:cNvPr id="13" name="TextBox 12">
            <a:extLst>
              <a:ext uri="{FF2B5EF4-FFF2-40B4-BE49-F238E27FC236}">
                <a16:creationId xmlns:a16="http://schemas.microsoft.com/office/drawing/2014/main" id="{E454054C-D824-4E76-8B4E-9A1C44C7F247}"/>
              </a:ext>
            </a:extLst>
          </p:cNvPr>
          <p:cNvSpPr txBox="1"/>
          <p:nvPr/>
        </p:nvSpPr>
        <p:spPr>
          <a:xfrm>
            <a:off x="4364122" y="1653277"/>
            <a:ext cx="3961440" cy="461665"/>
          </a:xfrm>
          <a:prstGeom prst="rect">
            <a:avLst/>
          </a:prstGeom>
          <a:noFill/>
        </p:spPr>
        <p:txBody>
          <a:bodyPr wrap="square" rtlCol="0">
            <a:spAutoFit/>
          </a:bodyPr>
          <a:lstStyle/>
          <a:p>
            <a:pPr lvl="1"/>
            <a:r>
              <a:rPr lang="en-US" sz="1200" b="1" dirty="0">
                <a:solidFill>
                  <a:schemeClr val="accent6">
                    <a:lumMod val="75000"/>
                  </a:schemeClr>
                </a:solidFill>
                <a:latin typeface="+mn-lt"/>
              </a:rPr>
              <a:t>Register Client for API Access</a:t>
            </a:r>
          </a:p>
          <a:p>
            <a:pPr lvl="1"/>
            <a:r>
              <a:rPr lang="en-US" sz="1200" b="1" dirty="0">
                <a:solidFill>
                  <a:schemeClr val="accent6">
                    <a:lumMod val="75000"/>
                  </a:schemeClr>
                </a:solidFill>
                <a:latin typeface="+mn-lt"/>
              </a:rPr>
              <a:t>(IP Address)</a:t>
            </a:r>
          </a:p>
        </p:txBody>
      </p:sp>
      <p:sp>
        <p:nvSpPr>
          <p:cNvPr id="109" name="TextBox 108">
            <a:extLst>
              <a:ext uri="{FF2B5EF4-FFF2-40B4-BE49-F238E27FC236}">
                <a16:creationId xmlns:a16="http://schemas.microsoft.com/office/drawing/2014/main" id="{56D5DFA6-78FE-421B-BCA1-C47969E38B67}"/>
              </a:ext>
            </a:extLst>
          </p:cNvPr>
          <p:cNvSpPr txBox="1"/>
          <p:nvPr/>
        </p:nvSpPr>
        <p:spPr>
          <a:xfrm>
            <a:off x="4364122" y="2222665"/>
            <a:ext cx="3961440" cy="276999"/>
          </a:xfrm>
          <a:prstGeom prst="rect">
            <a:avLst/>
          </a:prstGeom>
          <a:noFill/>
        </p:spPr>
        <p:txBody>
          <a:bodyPr wrap="square" rtlCol="0">
            <a:spAutoFit/>
          </a:bodyPr>
          <a:lstStyle/>
          <a:p>
            <a:pPr lvl="1"/>
            <a:r>
              <a:rPr lang="en-US" sz="1200" b="1" dirty="0">
                <a:solidFill>
                  <a:schemeClr val="accent6">
                    <a:lumMod val="75000"/>
                  </a:schemeClr>
                </a:solidFill>
                <a:latin typeface="+mn-lt"/>
              </a:rPr>
              <a:t>Issue API Key (ID) &amp; Secret</a:t>
            </a:r>
          </a:p>
        </p:txBody>
      </p:sp>
      <p:sp>
        <p:nvSpPr>
          <p:cNvPr id="111" name="TextBox 110">
            <a:extLst>
              <a:ext uri="{FF2B5EF4-FFF2-40B4-BE49-F238E27FC236}">
                <a16:creationId xmlns:a16="http://schemas.microsoft.com/office/drawing/2014/main" id="{A1F23B51-4DA0-4BB0-B620-FDD993F090A6}"/>
              </a:ext>
            </a:extLst>
          </p:cNvPr>
          <p:cNvSpPr txBox="1"/>
          <p:nvPr/>
        </p:nvSpPr>
        <p:spPr>
          <a:xfrm>
            <a:off x="4363162" y="3781968"/>
            <a:ext cx="3944409" cy="461665"/>
          </a:xfrm>
          <a:prstGeom prst="rect">
            <a:avLst/>
          </a:prstGeom>
          <a:noFill/>
        </p:spPr>
        <p:txBody>
          <a:bodyPr wrap="square" rtlCol="0">
            <a:spAutoFit/>
          </a:bodyPr>
          <a:lstStyle/>
          <a:p>
            <a:pPr lvl="1"/>
            <a:r>
              <a:rPr lang="en-US" sz="1200" b="1" dirty="0">
                <a:solidFill>
                  <a:schemeClr val="accent5">
                    <a:lumMod val="75000"/>
                  </a:schemeClr>
                </a:solidFill>
                <a:latin typeface="+mn-lt"/>
              </a:rPr>
              <a:t>Authorization Request</a:t>
            </a:r>
          </a:p>
          <a:p>
            <a:pPr lvl="1"/>
            <a:r>
              <a:rPr lang="en-US" sz="1200" b="1" dirty="0">
                <a:solidFill>
                  <a:schemeClr val="accent5">
                    <a:lumMod val="75000"/>
                  </a:schemeClr>
                </a:solidFill>
                <a:latin typeface="+mn-lt"/>
              </a:rPr>
              <a:t>(API Key, Secret &amp; Client Certificate)</a:t>
            </a:r>
          </a:p>
        </p:txBody>
      </p:sp>
      <p:sp>
        <p:nvSpPr>
          <p:cNvPr id="113" name="TextBox 112">
            <a:extLst>
              <a:ext uri="{FF2B5EF4-FFF2-40B4-BE49-F238E27FC236}">
                <a16:creationId xmlns:a16="http://schemas.microsoft.com/office/drawing/2014/main" id="{F1887400-DCD8-4C97-AA54-9F04F7EC2CA0}"/>
              </a:ext>
            </a:extLst>
          </p:cNvPr>
          <p:cNvSpPr txBox="1"/>
          <p:nvPr/>
        </p:nvSpPr>
        <p:spPr>
          <a:xfrm>
            <a:off x="4363162" y="4352104"/>
            <a:ext cx="3944408" cy="461665"/>
          </a:xfrm>
          <a:prstGeom prst="rect">
            <a:avLst/>
          </a:prstGeom>
          <a:noFill/>
        </p:spPr>
        <p:txBody>
          <a:bodyPr wrap="square" rtlCol="0">
            <a:spAutoFit/>
          </a:bodyPr>
          <a:lstStyle/>
          <a:p>
            <a:pPr lvl="1"/>
            <a:r>
              <a:rPr lang="en-US" sz="1200" b="1" dirty="0">
                <a:solidFill>
                  <a:schemeClr val="accent5">
                    <a:lumMod val="75000"/>
                  </a:schemeClr>
                </a:solidFill>
                <a:latin typeface="+mn-lt"/>
              </a:rPr>
              <a:t>Access Token</a:t>
            </a:r>
          </a:p>
          <a:p>
            <a:pPr lvl="1"/>
            <a:r>
              <a:rPr lang="en-US" sz="1200" b="1" dirty="0">
                <a:solidFill>
                  <a:schemeClr val="accent5">
                    <a:lumMod val="75000"/>
                  </a:schemeClr>
                </a:solidFill>
              </a:rPr>
              <a:t>(JWT: </a:t>
            </a:r>
            <a:r>
              <a:rPr lang="en-US" sz="1200" b="1" dirty="0">
                <a:solidFill>
                  <a:schemeClr val="accent5">
                    <a:lumMod val="75000"/>
                  </a:schemeClr>
                </a:solidFill>
                <a:latin typeface="+mn-lt"/>
              </a:rPr>
              <a:t>Scope, Expiry Time)</a:t>
            </a:r>
          </a:p>
        </p:txBody>
      </p:sp>
      <p:sp>
        <p:nvSpPr>
          <p:cNvPr id="115" name="TextBox 114">
            <a:extLst>
              <a:ext uri="{FF2B5EF4-FFF2-40B4-BE49-F238E27FC236}">
                <a16:creationId xmlns:a16="http://schemas.microsoft.com/office/drawing/2014/main" id="{D8B26470-A80C-4B06-85D9-5F6277BC198E}"/>
              </a:ext>
            </a:extLst>
          </p:cNvPr>
          <p:cNvSpPr txBox="1"/>
          <p:nvPr/>
        </p:nvSpPr>
        <p:spPr>
          <a:xfrm>
            <a:off x="4363162" y="4961704"/>
            <a:ext cx="3944407" cy="461665"/>
          </a:xfrm>
          <a:prstGeom prst="rect">
            <a:avLst/>
          </a:prstGeom>
          <a:noFill/>
        </p:spPr>
        <p:txBody>
          <a:bodyPr wrap="square" rtlCol="0">
            <a:spAutoFit/>
          </a:bodyPr>
          <a:lstStyle/>
          <a:p>
            <a:pPr lvl="1"/>
            <a:r>
              <a:rPr lang="en-US" sz="1200" b="1" dirty="0">
                <a:solidFill>
                  <a:schemeClr val="accent5">
                    <a:lumMod val="75000"/>
                  </a:schemeClr>
                </a:solidFill>
                <a:latin typeface="+mn-lt"/>
              </a:rPr>
              <a:t>API Request</a:t>
            </a:r>
          </a:p>
          <a:p>
            <a:pPr lvl="1"/>
            <a:r>
              <a:rPr lang="en-US" sz="1200" b="1" dirty="0">
                <a:solidFill>
                  <a:schemeClr val="accent5">
                    <a:lumMod val="75000"/>
                  </a:schemeClr>
                </a:solidFill>
                <a:latin typeface="+mn-lt"/>
              </a:rPr>
              <a:t>(Access Token, API Params)</a:t>
            </a:r>
          </a:p>
        </p:txBody>
      </p:sp>
      <p:sp>
        <p:nvSpPr>
          <p:cNvPr id="116" name="TextBox 115">
            <a:extLst>
              <a:ext uri="{FF2B5EF4-FFF2-40B4-BE49-F238E27FC236}">
                <a16:creationId xmlns:a16="http://schemas.microsoft.com/office/drawing/2014/main" id="{D039DA37-76E5-4401-8505-5C477BD18590}"/>
              </a:ext>
            </a:extLst>
          </p:cNvPr>
          <p:cNvSpPr txBox="1"/>
          <p:nvPr/>
        </p:nvSpPr>
        <p:spPr>
          <a:xfrm>
            <a:off x="4363161" y="5571304"/>
            <a:ext cx="3961439" cy="276999"/>
          </a:xfrm>
          <a:prstGeom prst="rect">
            <a:avLst/>
          </a:prstGeom>
          <a:noFill/>
        </p:spPr>
        <p:txBody>
          <a:bodyPr wrap="square" rtlCol="0">
            <a:spAutoFit/>
          </a:bodyPr>
          <a:lstStyle/>
          <a:p>
            <a:pPr lvl="1"/>
            <a:r>
              <a:rPr lang="en-US" sz="1200" b="1" dirty="0">
                <a:solidFill>
                  <a:schemeClr val="accent5">
                    <a:lumMod val="75000"/>
                  </a:schemeClr>
                </a:solidFill>
                <a:latin typeface="+mn-lt"/>
              </a:rPr>
              <a:t>API Response</a:t>
            </a:r>
          </a:p>
        </p:txBody>
      </p:sp>
      <p:sp>
        <p:nvSpPr>
          <p:cNvPr id="41" name="TextBox 40">
            <a:extLst>
              <a:ext uri="{FF2B5EF4-FFF2-40B4-BE49-F238E27FC236}">
                <a16:creationId xmlns:a16="http://schemas.microsoft.com/office/drawing/2014/main" id="{A7C98F48-E0F6-4A7A-953B-AF82CF3B4550}"/>
              </a:ext>
            </a:extLst>
          </p:cNvPr>
          <p:cNvSpPr txBox="1"/>
          <p:nvPr/>
        </p:nvSpPr>
        <p:spPr>
          <a:xfrm>
            <a:off x="4363162" y="1247001"/>
            <a:ext cx="3366201" cy="276999"/>
          </a:xfrm>
          <a:prstGeom prst="rect">
            <a:avLst/>
          </a:prstGeom>
          <a:noFill/>
        </p:spPr>
        <p:txBody>
          <a:bodyPr wrap="square" rtlCol="0">
            <a:spAutoFit/>
          </a:bodyPr>
          <a:lstStyle/>
          <a:p>
            <a:pPr algn="ctr"/>
            <a:r>
              <a:rPr lang="en-US" sz="1200" b="1" dirty="0">
                <a:solidFill>
                  <a:schemeClr val="accent6">
                    <a:lumMod val="50000"/>
                  </a:schemeClr>
                </a:solidFill>
                <a:latin typeface="+mn-lt"/>
              </a:rPr>
              <a:t>Consumer Onboarding Flow</a:t>
            </a:r>
          </a:p>
        </p:txBody>
      </p:sp>
      <p:sp>
        <p:nvSpPr>
          <p:cNvPr id="42" name="TextBox 41">
            <a:extLst>
              <a:ext uri="{FF2B5EF4-FFF2-40B4-BE49-F238E27FC236}">
                <a16:creationId xmlns:a16="http://schemas.microsoft.com/office/drawing/2014/main" id="{21395ACE-8294-4773-A3E5-D7B179ED8097}"/>
              </a:ext>
            </a:extLst>
          </p:cNvPr>
          <p:cNvSpPr txBox="1"/>
          <p:nvPr/>
        </p:nvSpPr>
        <p:spPr>
          <a:xfrm>
            <a:off x="4363162" y="3425427"/>
            <a:ext cx="3366201" cy="276999"/>
          </a:xfrm>
          <a:prstGeom prst="rect">
            <a:avLst/>
          </a:prstGeom>
          <a:noFill/>
        </p:spPr>
        <p:txBody>
          <a:bodyPr wrap="square" rtlCol="0">
            <a:spAutoFit/>
          </a:bodyPr>
          <a:lstStyle/>
          <a:p>
            <a:pPr algn="ctr"/>
            <a:r>
              <a:rPr lang="en-US" sz="1200" b="1" dirty="0">
                <a:solidFill>
                  <a:schemeClr val="accent5">
                    <a:lumMod val="50000"/>
                  </a:schemeClr>
                </a:solidFill>
                <a:latin typeface="+mn-lt"/>
              </a:rPr>
              <a:t>API (OAuth 2.0) Execution Flow</a:t>
            </a:r>
          </a:p>
        </p:txBody>
      </p:sp>
      <p:sp>
        <p:nvSpPr>
          <p:cNvPr id="43" name="Right Arrow 188">
            <a:extLst>
              <a:ext uri="{FF2B5EF4-FFF2-40B4-BE49-F238E27FC236}">
                <a16:creationId xmlns:a16="http://schemas.microsoft.com/office/drawing/2014/main" id="{7544ECA4-F063-4579-8D4E-EA74B5289C66}"/>
              </a:ext>
            </a:extLst>
          </p:cNvPr>
          <p:cNvSpPr/>
          <p:nvPr/>
        </p:nvSpPr>
        <p:spPr>
          <a:xfrm>
            <a:off x="4648200" y="1676400"/>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44" name="Right Arrow 231">
            <a:extLst>
              <a:ext uri="{FF2B5EF4-FFF2-40B4-BE49-F238E27FC236}">
                <a16:creationId xmlns:a16="http://schemas.microsoft.com/office/drawing/2014/main" id="{F3EDA561-90A2-42CD-B337-15B68A6C4B65}"/>
              </a:ext>
            </a:extLst>
          </p:cNvPr>
          <p:cNvSpPr/>
          <p:nvPr/>
        </p:nvSpPr>
        <p:spPr>
          <a:xfrm rot="10800000">
            <a:off x="4648200" y="2242950"/>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45" name="Right Arrow 188">
            <a:extLst>
              <a:ext uri="{FF2B5EF4-FFF2-40B4-BE49-F238E27FC236}">
                <a16:creationId xmlns:a16="http://schemas.microsoft.com/office/drawing/2014/main" id="{A4B7C337-B20B-44A0-B28E-D66D8643FA39}"/>
              </a:ext>
            </a:extLst>
          </p:cNvPr>
          <p:cNvSpPr/>
          <p:nvPr/>
        </p:nvSpPr>
        <p:spPr>
          <a:xfrm>
            <a:off x="4648200" y="3878373"/>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46" name="Right Arrow 231">
            <a:extLst>
              <a:ext uri="{FF2B5EF4-FFF2-40B4-BE49-F238E27FC236}">
                <a16:creationId xmlns:a16="http://schemas.microsoft.com/office/drawing/2014/main" id="{2FF17188-04CE-401E-87D6-236CE6C53C32}"/>
              </a:ext>
            </a:extLst>
          </p:cNvPr>
          <p:cNvSpPr/>
          <p:nvPr/>
        </p:nvSpPr>
        <p:spPr>
          <a:xfrm rot="10800000">
            <a:off x="4648200" y="4487972"/>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47" name="Right Arrow 231">
            <a:extLst>
              <a:ext uri="{FF2B5EF4-FFF2-40B4-BE49-F238E27FC236}">
                <a16:creationId xmlns:a16="http://schemas.microsoft.com/office/drawing/2014/main" id="{A323BA26-1A47-4DF0-B162-06DCBD371650}"/>
              </a:ext>
            </a:extLst>
          </p:cNvPr>
          <p:cNvSpPr/>
          <p:nvPr/>
        </p:nvSpPr>
        <p:spPr>
          <a:xfrm rot="10800000">
            <a:off x="4648201" y="5581664"/>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48" name="Right Arrow 188">
            <a:extLst>
              <a:ext uri="{FF2B5EF4-FFF2-40B4-BE49-F238E27FC236}">
                <a16:creationId xmlns:a16="http://schemas.microsoft.com/office/drawing/2014/main" id="{7DEF8B15-DA89-4D43-9CFA-1A7FE75115B2}"/>
              </a:ext>
            </a:extLst>
          </p:cNvPr>
          <p:cNvSpPr/>
          <p:nvPr/>
        </p:nvSpPr>
        <p:spPr>
          <a:xfrm>
            <a:off x="4648200" y="5097573"/>
            <a:ext cx="178578" cy="236427"/>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Tree>
    <p:extLst>
      <p:ext uri="{BB962C8B-B14F-4D97-AF65-F5344CB8AC3E}">
        <p14:creationId xmlns:p14="http://schemas.microsoft.com/office/powerpoint/2010/main" val="227326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7</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EIP Security Architecture: </a:t>
            </a:r>
            <a:r>
              <a:rPr lang="en-US" dirty="0">
                <a:solidFill>
                  <a:schemeClr val="tx1">
                    <a:lumMod val="50000"/>
                    <a:lumOff val="50000"/>
                  </a:schemeClr>
                </a:solidFill>
              </a:rPr>
              <a:t>Best Practices</a:t>
            </a:r>
          </a:p>
        </p:txBody>
      </p:sp>
      <p:sp>
        <p:nvSpPr>
          <p:cNvPr id="69" name="Rectangle 68"/>
          <p:cNvSpPr/>
          <p:nvPr/>
        </p:nvSpPr>
        <p:spPr>
          <a:xfrm>
            <a:off x="5864" y="818150"/>
            <a:ext cx="12186136" cy="5706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91440" rIns="365760" bIns="91440" rtlCol="0" anchor="t" anchorCtr="0"/>
          <a:lstStyle/>
          <a:p>
            <a:pPr lvl="0" algn="just">
              <a:spcBef>
                <a:spcPts val="1200"/>
              </a:spcBef>
              <a:spcAft>
                <a:spcPts val="1200"/>
              </a:spcAft>
              <a:buSzPct val="90000"/>
            </a:pPr>
            <a:r>
              <a:rPr lang="en-US" sz="2000" b="1" dirty="0">
                <a:solidFill>
                  <a:srgbClr val="002060"/>
                </a:solidFill>
              </a:rPr>
              <a:t>Authentication:</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1) IP Whitelisting</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2) API Key (ID) with Secret (Credentials)</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(optionally) Client Certificate</a:t>
            </a:r>
          </a:p>
          <a:p>
            <a:pPr algn="just">
              <a:spcBef>
                <a:spcPts val="1200"/>
              </a:spcBef>
              <a:spcAft>
                <a:spcPts val="1200"/>
              </a:spcAft>
              <a:buClr>
                <a:schemeClr val="tx1">
                  <a:lumMod val="50000"/>
                  <a:lumOff val="50000"/>
                </a:schemeClr>
              </a:buClr>
              <a:buSzPct val="95000"/>
            </a:pPr>
            <a:r>
              <a:rPr lang="en-US" sz="2000" b="1" dirty="0">
                <a:solidFill>
                  <a:srgbClr val="002060"/>
                </a:solidFill>
              </a:rPr>
              <a:t>Authorization:</a:t>
            </a:r>
            <a:endParaRPr lang="en-US" sz="2000"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OAuth 2.0</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JWT Access Token must be Scoped based on Client Entitlements</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Access Token must be Short Life (less than 1 hour)</a:t>
            </a:r>
          </a:p>
          <a:p>
            <a:pPr algn="just">
              <a:spcBef>
                <a:spcPts val="1200"/>
              </a:spcBef>
              <a:spcAft>
                <a:spcPts val="1200"/>
              </a:spcAft>
              <a:buClr>
                <a:schemeClr val="tx1">
                  <a:lumMod val="50000"/>
                  <a:lumOff val="50000"/>
                </a:schemeClr>
              </a:buClr>
              <a:buSzPct val="95000"/>
            </a:pPr>
            <a:r>
              <a:rPr lang="en-US" sz="2000" b="1" dirty="0">
                <a:solidFill>
                  <a:srgbClr val="002060"/>
                </a:solidFill>
              </a:rPr>
              <a:t>Client Server Communication:</a:t>
            </a:r>
            <a:endParaRPr lang="en-US" sz="2000"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All Client-Server Communication must be over TLS 1.2</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Access Token must be Digitally Signed</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Client must pass Access Token in HTTP Authorization Header as Bearer</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Access Token must not be stored in Cookie</a:t>
            </a:r>
          </a:p>
        </p:txBody>
      </p:sp>
    </p:spTree>
    <p:extLst>
      <p:ext uri="{BB962C8B-B14F-4D97-AF65-F5344CB8AC3E}">
        <p14:creationId xmlns:p14="http://schemas.microsoft.com/office/powerpoint/2010/main" val="95844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8</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EIP Security Architecture: </a:t>
            </a:r>
            <a:r>
              <a:rPr lang="en-US" dirty="0">
                <a:solidFill>
                  <a:schemeClr val="tx1">
                    <a:lumMod val="50000"/>
                    <a:lumOff val="50000"/>
                  </a:schemeClr>
                </a:solidFill>
              </a:rPr>
              <a:t>Best Practices</a:t>
            </a:r>
          </a:p>
        </p:txBody>
      </p:sp>
      <p:sp>
        <p:nvSpPr>
          <p:cNvPr id="69" name="Rectangle 68"/>
          <p:cNvSpPr/>
          <p:nvPr/>
        </p:nvSpPr>
        <p:spPr>
          <a:xfrm>
            <a:off x="5864" y="818150"/>
            <a:ext cx="12186136" cy="5706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91440" rIns="365760" bIns="91440" rtlCol="0" anchor="t" anchorCtr="0"/>
          <a:lstStyle/>
          <a:p>
            <a:pPr algn="just">
              <a:spcBef>
                <a:spcPts val="1200"/>
              </a:spcBef>
              <a:spcAft>
                <a:spcPts val="1200"/>
              </a:spcAft>
              <a:buClr>
                <a:schemeClr val="tx1">
                  <a:lumMod val="50000"/>
                  <a:lumOff val="50000"/>
                </a:schemeClr>
              </a:buClr>
              <a:buSzPct val="95000"/>
            </a:pPr>
            <a:r>
              <a:rPr lang="en-US" sz="2000" b="1" dirty="0">
                <a:solidFill>
                  <a:srgbClr val="002060"/>
                </a:solidFill>
              </a:rPr>
              <a:t>Security Store:</a:t>
            </a:r>
            <a:endParaRPr lang="en-US" sz="2000"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Identity Store: </a:t>
            </a:r>
            <a:r>
              <a:rPr lang="en-US" dirty="0">
                <a:solidFill>
                  <a:prstClr val="black">
                    <a:lumMod val="50000"/>
                    <a:lumOff val="50000"/>
                  </a:prstClr>
                </a:solidFill>
              </a:rPr>
              <a:t>‘to-be-finalized’</a:t>
            </a:r>
            <a:endParaRPr lang="en-US"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Entitlement Store: </a:t>
            </a:r>
            <a:r>
              <a:rPr lang="en-US" dirty="0">
                <a:solidFill>
                  <a:prstClr val="black">
                    <a:lumMod val="50000"/>
                    <a:lumOff val="50000"/>
                  </a:prstClr>
                </a:solidFill>
              </a:rPr>
              <a:t>‘to-be-finalized’</a:t>
            </a:r>
            <a:endParaRPr lang="en-US"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Key Store: </a:t>
            </a:r>
            <a:r>
              <a:rPr lang="en-US" dirty="0">
                <a:solidFill>
                  <a:prstClr val="black">
                    <a:lumMod val="50000"/>
                    <a:lumOff val="50000"/>
                  </a:prstClr>
                </a:solidFill>
              </a:rPr>
              <a:t>‘to-be-finalized’</a:t>
            </a:r>
            <a:endParaRPr lang="en-US"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Trust Store: </a:t>
            </a:r>
            <a:r>
              <a:rPr lang="en-US" dirty="0">
                <a:solidFill>
                  <a:prstClr val="black">
                    <a:lumMod val="50000"/>
                    <a:lumOff val="50000"/>
                  </a:prstClr>
                </a:solidFill>
              </a:rPr>
              <a:t>‘to-be-finalized’</a:t>
            </a:r>
            <a:endParaRPr lang="en-US" b="1" dirty="0">
              <a:solidFill>
                <a:srgbClr val="002060"/>
              </a:solidFill>
            </a:endParaRPr>
          </a:p>
          <a:p>
            <a:pPr algn="just">
              <a:spcBef>
                <a:spcPts val="1200"/>
              </a:spcBef>
              <a:spcAft>
                <a:spcPts val="1200"/>
              </a:spcAft>
              <a:buClr>
                <a:schemeClr val="tx1">
                  <a:lumMod val="50000"/>
                  <a:lumOff val="50000"/>
                </a:schemeClr>
              </a:buClr>
              <a:buSzPct val="95000"/>
            </a:pPr>
            <a:r>
              <a:rPr lang="en-US" sz="2000" b="1" dirty="0">
                <a:solidFill>
                  <a:srgbClr val="002060"/>
                </a:solidFill>
              </a:rPr>
              <a:t>Data Protection:</a:t>
            </a:r>
            <a:endParaRPr lang="en-US" sz="2000"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Data Confidentiality: protection against unauthorized use or disclosure</a:t>
            </a:r>
            <a:endParaRPr lang="en-US" b="1" spc="20" dirty="0">
              <a:solidFill>
                <a:schemeClr val="tx1">
                  <a:lumMod val="50000"/>
                  <a:lumOff val="50000"/>
                </a:schemeClr>
              </a:solidFill>
            </a:endParaRPr>
          </a:p>
          <a:p>
            <a:pPr marL="762000" lvl="1" indent="-285750" algn="just">
              <a:spcAft>
                <a:spcPts val="600"/>
              </a:spcAft>
              <a:buClr>
                <a:schemeClr val="tx1">
                  <a:lumMod val="50000"/>
                  <a:lumOff val="50000"/>
                </a:schemeClr>
              </a:buClr>
              <a:buSzPct val="95000"/>
              <a:buFont typeface="Wingdings" panose="05000000000000000000" pitchFamily="2" charset="2"/>
              <a:buChar char="Ø"/>
            </a:pPr>
            <a:r>
              <a:rPr lang="en-US" b="1" spc="20" dirty="0">
                <a:solidFill>
                  <a:schemeClr val="tx1">
                    <a:lumMod val="50000"/>
                    <a:lumOff val="50000"/>
                  </a:schemeClr>
                </a:solidFill>
              </a:rPr>
              <a:t>Format Protected Encryption (FPE): </a:t>
            </a:r>
            <a:r>
              <a:rPr lang="en-US" spc="20" dirty="0">
                <a:solidFill>
                  <a:schemeClr val="tx1">
                    <a:lumMod val="50000"/>
                    <a:lumOff val="50000"/>
                  </a:schemeClr>
                </a:solidFill>
              </a:rPr>
              <a:t>Shared Key Store for Encryption Key </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Data Integrity: protection against unauthorized or unintentional modification</a:t>
            </a: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Non-Repudiation: protection against denial of authentic actions</a:t>
            </a:r>
          </a:p>
          <a:p>
            <a:pPr algn="just">
              <a:spcBef>
                <a:spcPts val="1200"/>
              </a:spcBef>
              <a:spcAft>
                <a:spcPts val="1200"/>
              </a:spcAft>
              <a:buClr>
                <a:schemeClr val="tx1">
                  <a:lumMod val="50000"/>
                  <a:lumOff val="50000"/>
                </a:schemeClr>
              </a:buClr>
              <a:buSzPct val="95000"/>
            </a:pPr>
            <a:r>
              <a:rPr lang="en-US" sz="2000" b="1" dirty="0">
                <a:solidFill>
                  <a:srgbClr val="002060"/>
                </a:solidFill>
              </a:rPr>
              <a:t>Database Security:</a:t>
            </a:r>
            <a:endParaRPr lang="en-US" sz="2000" spc="20" dirty="0">
              <a:solidFill>
                <a:schemeClr val="tx1">
                  <a:lumMod val="50000"/>
                  <a:lumOff val="50000"/>
                </a:schemeClr>
              </a:solidFill>
            </a:endParaRPr>
          </a:p>
          <a:p>
            <a:pPr marL="285750" indent="-285750" algn="just">
              <a:spcAft>
                <a:spcPts val="600"/>
              </a:spcAft>
              <a:buClr>
                <a:schemeClr val="tx1">
                  <a:lumMod val="50000"/>
                  <a:lumOff val="50000"/>
                </a:schemeClr>
              </a:buClr>
              <a:buSzPct val="95000"/>
              <a:buFont typeface="Wingdings" panose="05000000000000000000" pitchFamily="2" charset="2"/>
              <a:buChar char="v"/>
            </a:pPr>
            <a:r>
              <a:rPr lang="en-US" spc="20" dirty="0">
                <a:solidFill>
                  <a:schemeClr val="tx1">
                    <a:lumMod val="50000"/>
                    <a:lumOff val="50000"/>
                  </a:schemeClr>
                </a:solidFill>
              </a:rPr>
              <a:t>DB Security at Storage Level Encryption</a:t>
            </a:r>
          </a:p>
          <a:p>
            <a:pPr algn="just">
              <a:spcAft>
                <a:spcPts val="600"/>
              </a:spcAft>
              <a:buClr>
                <a:schemeClr val="tx1">
                  <a:lumMod val="50000"/>
                  <a:lumOff val="50000"/>
                </a:schemeClr>
              </a:buClr>
              <a:buSzPct val="95000"/>
            </a:pPr>
            <a:endParaRPr lang="en-US" dirty="0">
              <a:solidFill>
                <a:schemeClr val="tx1">
                  <a:lumMod val="65000"/>
                  <a:lumOff val="35000"/>
                </a:schemeClr>
              </a:solidFill>
            </a:endParaRPr>
          </a:p>
        </p:txBody>
      </p:sp>
    </p:spTree>
    <p:extLst>
      <p:ext uri="{BB962C8B-B14F-4D97-AF65-F5344CB8AC3E}">
        <p14:creationId xmlns:p14="http://schemas.microsoft.com/office/powerpoint/2010/main" val="190566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191AF11-945B-4C8B-8563-6EF045523A63}"/>
              </a:ext>
            </a:extLst>
          </p:cNvPr>
          <p:cNvSpPr/>
          <p:nvPr/>
        </p:nvSpPr>
        <p:spPr>
          <a:xfrm>
            <a:off x="3250190" y="844068"/>
            <a:ext cx="2740106" cy="5632932"/>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3" name="Title 2"/>
          <p:cNvSpPr>
            <a:spLocks noGrp="1"/>
          </p:cNvSpPr>
          <p:nvPr>
            <p:ph type="title"/>
          </p:nvPr>
        </p:nvSpPr>
        <p:spPr/>
        <p:txBody>
          <a:bodyPr/>
          <a:lstStyle/>
          <a:p>
            <a:r>
              <a:rPr lang="en-US" dirty="0">
                <a:solidFill>
                  <a:prstClr val="black">
                    <a:lumMod val="75000"/>
                    <a:lumOff val="25000"/>
                  </a:prstClr>
                </a:solidFill>
              </a:rPr>
              <a:t>EIP Security Architecture: </a:t>
            </a:r>
            <a:r>
              <a:rPr lang="en-US" dirty="0">
                <a:solidFill>
                  <a:prstClr val="black">
                    <a:lumMod val="50000"/>
                    <a:lumOff val="50000"/>
                  </a:prstClr>
                </a:solidFill>
              </a:rPr>
              <a:t>Blueprint Architecture</a:t>
            </a:r>
            <a:endParaRPr lang="en-US" dirty="0">
              <a:solidFill>
                <a:schemeClr val="tx1">
                  <a:lumMod val="50000"/>
                  <a:lumOff val="50000"/>
                </a:schemeClr>
              </a:solidFill>
            </a:endParaRPr>
          </a:p>
        </p:txBody>
      </p:sp>
      <p:sp>
        <p:nvSpPr>
          <p:cNvPr id="5" name="Rectangle 4">
            <a:extLst>
              <a:ext uri="{FF2B5EF4-FFF2-40B4-BE49-F238E27FC236}">
                <a16:creationId xmlns:a16="http://schemas.microsoft.com/office/drawing/2014/main" id="{5922A6C1-8980-437A-A08A-835107795284}"/>
              </a:ext>
            </a:extLst>
          </p:cNvPr>
          <p:cNvSpPr/>
          <p:nvPr/>
        </p:nvSpPr>
        <p:spPr>
          <a:xfrm>
            <a:off x="296229" y="838200"/>
            <a:ext cx="2732784" cy="5638800"/>
          </a:xfrm>
          <a:prstGeom prst="rect">
            <a:avLst/>
          </a:prstGeom>
          <a:solidFill>
            <a:schemeClr val="accent3">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11" name="TextBox 10">
            <a:extLst>
              <a:ext uri="{FF2B5EF4-FFF2-40B4-BE49-F238E27FC236}">
                <a16:creationId xmlns:a16="http://schemas.microsoft.com/office/drawing/2014/main" id="{AF0E79CD-5F7E-4B83-9469-0698D99E842A}"/>
              </a:ext>
            </a:extLst>
          </p:cNvPr>
          <p:cNvSpPr txBox="1"/>
          <p:nvPr/>
        </p:nvSpPr>
        <p:spPr>
          <a:xfrm>
            <a:off x="3286089" y="967095"/>
            <a:ext cx="2528790" cy="338554"/>
          </a:xfrm>
          <a:prstGeom prst="rect">
            <a:avLst/>
          </a:prstGeom>
          <a:noFill/>
        </p:spPr>
        <p:txBody>
          <a:bodyPr wrap="square" rtlCol="0">
            <a:spAutoFit/>
          </a:bodyPr>
          <a:lstStyle/>
          <a:p>
            <a:pPr algn="ctr"/>
            <a:r>
              <a:rPr lang="en-US" sz="1600" b="1" dirty="0">
                <a:latin typeface="+mj-lt"/>
              </a:rPr>
              <a:t>EIP (AWS)</a:t>
            </a:r>
            <a:endParaRPr lang="en-US" sz="1400" b="1" dirty="0">
              <a:solidFill>
                <a:schemeClr val="bg1">
                  <a:lumMod val="50000"/>
                </a:schemeClr>
              </a:solidFill>
              <a:latin typeface="+mj-lt"/>
            </a:endParaRPr>
          </a:p>
        </p:txBody>
      </p:sp>
      <p:sp>
        <p:nvSpPr>
          <p:cNvPr id="22" name="TextBox 21">
            <a:extLst>
              <a:ext uri="{FF2B5EF4-FFF2-40B4-BE49-F238E27FC236}">
                <a16:creationId xmlns:a16="http://schemas.microsoft.com/office/drawing/2014/main" id="{DB24BC48-DBB4-4C35-8B18-2211F6818CCA}"/>
              </a:ext>
            </a:extLst>
          </p:cNvPr>
          <p:cNvSpPr txBox="1"/>
          <p:nvPr/>
        </p:nvSpPr>
        <p:spPr>
          <a:xfrm>
            <a:off x="296228" y="949280"/>
            <a:ext cx="2551814" cy="307777"/>
          </a:xfrm>
          <a:prstGeom prst="rect">
            <a:avLst/>
          </a:prstGeom>
          <a:noFill/>
        </p:spPr>
        <p:txBody>
          <a:bodyPr wrap="square" rtlCol="0">
            <a:spAutoFit/>
          </a:bodyPr>
          <a:lstStyle/>
          <a:p>
            <a:pPr algn="ctr">
              <a:spcBef>
                <a:spcPts val="200"/>
              </a:spcBef>
            </a:pPr>
            <a:r>
              <a:rPr lang="en-US" sz="1400" b="1" dirty="0">
                <a:solidFill>
                  <a:schemeClr val="tx1">
                    <a:lumMod val="85000"/>
                    <a:lumOff val="15000"/>
                  </a:schemeClr>
                </a:solidFill>
                <a:latin typeface="+mj-lt"/>
              </a:rPr>
              <a:t>CEP (Salesforce Cloud)</a:t>
            </a:r>
          </a:p>
        </p:txBody>
      </p:sp>
      <p:sp>
        <p:nvSpPr>
          <p:cNvPr id="23" name="Rectangle 22">
            <a:extLst>
              <a:ext uri="{FF2B5EF4-FFF2-40B4-BE49-F238E27FC236}">
                <a16:creationId xmlns:a16="http://schemas.microsoft.com/office/drawing/2014/main" id="{C0398FB2-C97F-4A88-8AD9-845E2D39F5F5}"/>
              </a:ext>
            </a:extLst>
          </p:cNvPr>
          <p:cNvSpPr/>
          <p:nvPr/>
        </p:nvSpPr>
        <p:spPr>
          <a:xfrm>
            <a:off x="9193482" y="844068"/>
            <a:ext cx="2740105" cy="5630491"/>
          </a:xfrm>
          <a:prstGeom prst="rect">
            <a:avLst/>
          </a:prstGeom>
          <a:solidFill>
            <a:schemeClr val="accent1">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24" name="Rectangle 23">
            <a:extLst>
              <a:ext uri="{FF2B5EF4-FFF2-40B4-BE49-F238E27FC236}">
                <a16:creationId xmlns:a16="http://schemas.microsoft.com/office/drawing/2014/main" id="{2AE1D0D4-5FA0-472D-996D-ED25845EDB72}"/>
              </a:ext>
            </a:extLst>
          </p:cNvPr>
          <p:cNvSpPr/>
          <p:nvPr/>
        </p:nvSpPr>
        <p:spPr>
          <a:xfrm>
            <a:off x="9690924" y="3819185"/>
            <a:ext cx="1553902" cy="494306"/>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r>
              <a:rPr lang="en-US" sz="1200" dirty="0">
                <a:solidFill>
                  <a:schemeClr val="tx1"/>
                </a:solidFill>
              </a:rPr>
              <a:t>IMS</a:t>
            </a:r>
          </a:p>
        </p:txBody>
      </p:sp>
      <p:sp>
        <p:nvSpPr>
          <p:cNvPr id="25" name="TextBox 24">
            <a:extLst>
              <a:ext uri="{FF2B5EF4-FFF2-40B4-BE49-F238E27FC236}">
                <a16:creationId xmlns:a16="http://schemas.microsoft.com/office/drawing/2014/main" id="{54856176-3577-4F36-B927-1DCA72F418F6}"/>
              </a:ext>
            </a:extLst>
          </p:cNvPr>
          <p:cNvSpPr txBox="1"/>
          <p:nvPr/>
        </p:nvSpPr>
        <p:spPr>
          <a:xfrm>
            <a:off x="9750636" y="3057186"/>
            <a:ext cx="1464628" cy="276999"/>
          </a:xfrm>
          <a:prstGeom prst="rect">
            <a:avLst/>
          </a:prstGeom>
          <a:noFill/>
        </p:spPr>
        <p:txBody>
          <a:bodyPr wrap="square" rtlCol="0">
            <a:spAutoFit/>
          </a:bodyPr>
          <a:lstStyle/>
          <a:p>
            <a:pPr algn="ctr">
              <a:spcBef>
                <a:spcPts val="200"/>
              </a:spcBef>
            </a:pPr>
            <a:r>
              <a:rPr lang="en-US" sz="1200" b="1" dirty="0">
                <a:solidFill>
                  <a:schemeClr val="tx1">
                    <a:lumMod val="85000"/>
                    <a:lumOff val="15000"/>
                  </a:schemeClr>
                </a:solidFill>
                <a:latin typeface="+mj-lt"/>
              </a:rPr>
              <a:t>Mainframe</a:t>
            </a:r>
          </a:p>
        </p:txBody>
      </p:sp>
      <p:sp>
        <p:nvSpPr>
          <p:cNvPr id="43" name="Rectangle 42">
            <a:extLst>
              <a:ext uri="{FF2B5EF4-FFF2-40B4-BE49-F238E27FC236}">
                <a16:creationId xmlns:a16="http://schemas.microsoft.com/office/drawing/2014/main" id="{6064C04D-CD92-4936-89E6-8D833CA25940}"/>
              </a:ext>
            </a:extLst>
          </p:cNvPr>
          <p:cNvSpPr/>
          <p:nvPr/>
        </p:nvSpPr>
        <p:spPr>
          <a:xfrm>
            <a:off x="9690925" y="3361986"/>
            <a:ext cx="1553902" cy="381000"/>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p>
            <a:pPr algn="ctr"/>
            <a:r>
              <a:rPr lang="en-US" sz="1200" dirty="0">
                <a:solidFill>
                  <a:schemeClr val="tx1"/>
                </a:solidFill>
              </a:rPr>
              <a:t>z/OS Connect</a:t>
            </a:r>
          </a:p>
        </p:txBody>
      </p:sp>
      <p:sp>
        <p:nvSpPr>
          <p:cNvPr id="58" name="Rectangle 57">
            <a:extLst>
              <a:ext uri="{FF2B5EF4-FFF2-40B4-BE49-F238E27FC236}">
                <a16:creationId xmlns:a16="http://schemas.microsoft.com/office/drawing/2014/main" id="{985648F3-9838-430D-A49D-227A48439035}"/>
              </a:ext>
            </a:extLst>
          </p:cNvPr>
          <p:cNvSpPr/>
          <p:nvPr/>
        </p:nvSpPr>
        <p:spPr>
          <a:xfrm rot="5400000">
            <a:off x="4128392" y="686418"/>
            <a:ext cx="823649" cy="2234863"/>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Inbound IG (Firewall)</a:t>
            </a:r>
          </a:p>
          <a:p>
            <a:pPr algn="ctr"/>
            <a:r>
              <a:rPr lang="en-US" sz="900" b="1" dirty="0">
                <a:solidFill>
                  <a:schemeClr val="accent6">
                    <a:lumMod val="75000"/>
                  </a:schemeClr>
                </a:solidFill>
              </a:rPr>
              <a:t>: Palo Alto</a:t>
            </a:r>
          </a:p>
          <a:p>
            <a:pPr algn="ctr"/>
            <a:endParaRPr lang="en-US" sz="900" b="1" dirty="0">
              <a:solidFill>
                <a:schemeClr val="tx1">
                  <a:lumMod val="65000"/>
                  <a:lumOff val="35000"/>
                </a:schemeClr>
              </a:solidFill>
            </a:endParaRPr>
          </a:p>
          <a:p>
            <a:pPr algn="ctr"/>
            <a:r>
              <a:rPr lang="en-US" sz="900" b="1" dirty="0">
                <a:solidFill>
                  <a:schemeClr val="tx1">
                    <a:lumMod val="65000"/>
                    <a:lumOff val="35000"/>
                  </a:schemeClr>
                </a:solidFill>
              </a:rPr>
              <a:t>Outbound IG Gateway</a:t>
            </a:r>
          </a:p>
          <a:p>
            <a:pPr algn="ctr"/>
            <a:r>
              <a:rPr lang="en-US" sz="900" b="1" dirty="0">
                <a:solidFill>
                  <a:schemeClr val="accent6">
                    <a:lumMod val="75000"/>
                  </a:schemeClr>
                </a:solidFill>
              </a:rPr>
              <a:t>: Palo Alto (NAT GW)</a:t>
            </a:r>
          </a:p>
        </p:txBody>
      </p:sp>
      <p:cxnSp>
        <p:nvCxnSpPr>
          <p:cNvPr id="90" name="Straight Connector 89">
            <a:extLst>
              <a:ext uri="{FF2B5EF4-FFF2-40B4-BE49-F238E27FC236}">
                <a16:creationId xmlns:a16="http://schemas.microsoft.com/office/drawing/2014/main" id="{77377B26-3651-4290-AAE2-652B27D915C4}"/>
              </a:ext>
            </a:extLst>
          </p:cNvPr>
          <p:cNvCxnSpPr>
            <a:cxnSpLocks/>
          </p:cNvCxnSpPr>
          <p:nvPr/>
        </p:nvCxnSpPr>
        <p:spPr>
          <a:xfrm flipH="1" flipV="1">
            <a:off x="2336288" y="3605857"/>
            <a:ext cx="4190" cy="186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DADA9FE-A631-4EA0-89D5-5CE7660F682C}"/>
              </a:ext>
            </a:extLst>
          </p:cNvPr>
          <p:cNvSpPr/>
          <p:nvPr/>
        </p:nvSpPr>
        <p:spPr>
          <a:xfrm>
            <a:off x="9578289" y="2983426"/>
            <a:ext cx="1766554" cy="1518242"/>
          </a:xfrm>
          <a:prstGeom prst="roundRect">
            <a:avLst/>
          </a:prstGeom>
          <a:noFill/>
          <a:ln>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2EECE6D-CE48-489F-B55B-B7B12C023D4C}"/>
              </a:ext>
            </a:extLst>
          </p:cNvPr>
          <p:cNvSpPr txBox="1"/>
          <p:nvPr/>
        </p:nvSpPr>
        <p:spPr>
          <a:xfrm>
            <a:off x="9229814" y="945390"/>
            <a:ext cx="2491266" cy="307777"/>
          </a:xfrm>
          <a:prstGeom prst="rect">
            <a:avLst/>
          </a:prstGeom>
          <a:noFill/>
        </p:spPr>
        <p:txBody>
          <a:bodyPr wrap="square" rtlCol="0">
            <a:spAutoFit/>
          </a:bodyPr>
          <a:lstStyle/>
          <a:p>
            <a:pPr algn="ctr">
              <a:spcBef>
                <a:spcPts val="200"/>
              </a:spcBef>
            </a:pPr>
            <a:r>
              <a:rPr lang="en-US" sz="1400" b="1" dirty="0">
                <a:solidFill>
                  <a:schemeClr val="tx1">
                    <a:lumMod val="85000"/>
                    <a:lumOff val="15000"/>
                  </a:schemeClr>
                </a:solidFill>
                <a:latin typeface="+mj-lt"/>
              </a:rPr>
              <a:t>TMNA</a:t>
            </a:r>
          </a:p>
        </p:txBody>
      </p:sp>
      <p:sp>
        <p:nvSpPr>
          <p:cNvPr id="70" name="Rectangle 69">
            <a:extLst>
              <a:ext uri="{FF2B5EF4-FFF2-40B4-BE49-F238E27FC236}">
                <a16:creationId xmlns:a16="http://schemas.microsoft.com/office/drawing/2014/main" id="{F8FC1F1E-57DA-4D7E-ACE1-069E0A244290}"/>
              </a:ext>
            </a:extLst>
          </p:cNvPr>
          <p:cNvSpPr/>
          <p:nvPr/>
        </p:nvSpPr>
        <p:spPr>
          <a:xfrm rot="5400000">
            <a:off x="4327910" y="1399924"/>
            <a:ext cx="434681" cy="222479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Load Balancer</a:t>
            </a:r>
          </a:p>
          <a:p>
            <a:pPr algn="ctr"/>
            <a:r>
              <a:rPr lang="en-US" sz="900" b="1" dirty="0">
                <a:solidFill>
                  <a:schemeClr val="accent6">
                    <a:lumMod val="75000"/>
                  </a:schemeClr>
                </a:solidFill>
              </a:rPr>
              <a:t>: ELB</a:t>
            </a:r>
          </a:p>
        </p:txBody>
      </p:sp>
      <p:sp>
        <p:nvSpPr>
          <p:cNvPr id="28" name="Rectangle 27">
            <a:extLst>
              <a:ext uri="{FF2B5EF4-FFF2-40B4-BE49-F238E27FC236}">
                <a16:creationId xmlns:a16="http://schemas.microsoft.com/office/drawing/2014/main" id="{6BF1889D-93D9-4CAA-8594-821EBD6EC541}"/>
              </a:ext>
            </a:extLst>
          </p:cNvPr>
          <p:cNvSpPr/>
          <p:nvPr/>
        </p:nvSpPr>
        <p:spPr>
          <a:xfrm>
            <a:off x="3624115" y="3593458"/>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30" name="Rectangle 29">
            <a:extLst>
              <a:ext uri="{FF2B5EF4-FFF2-40B4-BE49-F238E27FC236}">
                <a16:creationId xmlns:a16="http://schemas.microsoft.com/office/drawing/2014/main" id="{66054BD0-3925-4FFA-A0CA-C5549ADC096C}"/>
              </a:ext>
            </a:extLst>
          </p:cNvPr>
          <p:cNvSpPr/>
          <p:nvPr/>
        </p:nvSpPr>
        <p:spPr>
          <a:xfrm rot="5400000">
            <a:off x="4773119" y="2565897"/>
            <a:ext cx="666128" cy="1102934"/>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Identity &amp; Authorization Server</a:t>
            </a:r>
          </a:p>
          <a:p>
            <a:pPr algn="ctr"/>
            <a:r>
              <a:rPr lang="en-US" sz="900" b="1" dirty="0">
                <a:solidFill>
                  <a:schemeClr val="accent6">
                    <a:lumMod val="75000"/>
                  </a:schemeClr>
                </a:solidFill>
              </a:rPr>
              <a:t>: </a:t>
            </a:r>
            <a:r>
              <a:rPr lang="en-US" sz="900" b="1" dirty="0" err="1">
                <a:solidFill>
                  <a:schemeClr val="accent6">
                    <a:lumMod val="75000"/>
                  </a:schemeClr>
                </a:solidFill>
              </a:rPr>
              <a:t>Axway</a:t>
            </a:r>
            <a:endParaRPr lang="en-US" sz="900" b="1" dirty="0">
              <a:solidFill>
                <a:schemeClr val="accent6">
                  <a:lumMod val="75000"/>
                </a:schemeClr>
              </a:solidFill>
            </a:endParaRPr>
          </a:p>
        </p:txBody>
      </p:sp>
      <p:sp>
        <p:nvSpPr>
          <p:cNvPr id="33" name="Rectangle 32">
            <a:extLst>
              <a:ext uri="{FF2B5EF4-FFF2-40B4-BE49-F238E27FC236}">
                <a16:creationId xmlns:a16="http://schemas.microsoft.com/office/drawing/2014/main" id="{C3612FF1-8803-4BB1-8786-B824305D278F}"/>
              </a:ext>
            </a:extLst>
          </p:cNvPr>
          <p:cNvSpPr/>
          <p:nvPr/>
        </p:nvSpPr>
        <p:spPr>
          <a:xfrm>
            <a:off x="3776515" y="3745858"/>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34" name="Rectangle 33">
            <a:extLst>
              <a:ext uri="{FF2B5EF4-FFF2-40B4-BE49-F238E27FC236}">
                <a16:creationId xmlns:a16="http://schemas.microsoft.com/office/drawing/2014/main" id="{4128E206-F983-4CAC-BDD0-8E7E10F174D0}"/>
              </a:ext>
            </a:extLst>
          </p:cNvPr>
          <p:cNvSpPr/>
          <p:nvPr/>
        </p:nvSpPr>
        <p:spPr>
          <a:xfrm>
            <a:off x="3928915" y="3898258"/>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36" name="Rectangle 35">
            <a:extLst>
              <a:ext uri="{FF2B5EF4-FFF2-40B4-BE49-F238E27FC236}">
                <a16:creationId xmlns:a16="http://schemas.microsoft.com/office/drawing/2014/main" id="{D2BD0825-350E-4B92-9BB8-1A3307B3DAEC}"/>
              </a:ext>
            </a:extLst>
          </p:cNvPr>
          <p:cNvSpPr/>
          <p:nvPr/>
        </p:nvSpPr>
        <p:spPr>
          <a:xfrm>
            <a:off x="6206806" y="846508"/>
            <a:ext cx="2776148" cy="5630492"/>
          </a:xfrm>
          <a:prstGeom prst="rect">
            <a:avLst/>
          </a:prstGeom>
          <a:solidFill>
            <a:schemeClr val="accent1">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53" name="TextBox 52">
            <a:extLst>
              <a:ext uri="{FF2B5EF4-FFF2-40B4-BE49-F238E27FC236}">
                <a16:creationId xmlns:a16="http://schemas.microsoft.com/office/drawing/2014/main" id="{6C7C7341-6A05-44E8-BFAE-2F860D862FB9}"/>
              </a:ext>
            </a:extLst>
          </p:cNvPr>
          <p:cNvSpPr txBox="1"/>
          <p:nvPr/>
        </p:nvSpPr>
        <p:spPr>
          <a:xfrm>
            <a:off x="6201208" y="929220"/>
            <a:ext cx="2554228" cy="338554"/>
          </a:xfrm>
          <a:prstGeom prst="rect">
            <a:avLst/>
          </a:prstGeom>
          <a:noFill/>
        </p:spPr>
        <p:txBody>
          <a:bodyPr wrap="square" rtlCol="0">
            <a:spAutoFit/>
          </a:bodyPr>
          <a:lstStyle/>
          <a:p>
            <a:pPr algn="ctr"/>
            <a:r>
              <a:rPr lang="en-US" sz="1600" b="1" dirty="0">
                <a:latin typeface="+mj-lt"/>
              </a:rPr>
              <a:t>TFS (TCX)</a:t>
            </a:r>
            <a:endParaRPr lang="en-US" sz="1400" b="1" dirty="0">
              <a:solidFill>
                <a:schemeClr val="bg1">
                  <a:lumMod val="50000"/>
                </a:schemeClr>
              </a:solidFill>
              <a:latin typeface="+mj-lt"/>
            </a:endParaRPr>
          </a:p>
        </p:txBody>
      </p:sp>
      <p:sp>
        <p:nvSpPr>
          <p:cNvPr id="54" name="Rectangle 53">
            <a:extLst>
              <a:ext uri="{FF2B5EF4-FFF2-40B4-BE49-F238E27FC236}">
                <a16:creationId xmlns:a16="http://schemas.microsoft.com/office/drawing/2014/main" id="{9ED25673-622A-4EC2-8823-9B37ADBB9712}"/>
              </a:ext>
            </a:extLst>
          </p:cNvPr>
          <p:cNvSpPr/>
          <p:nvPr/>
        </p:nvSpPr>
        <p:spPr>
          <a:xfrm rot="5400000">
            <a:off x="10084891" y="768763"/>
            <a:ext cx="820908" cy="2072906"/>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Inbound IG (Firewall)</a:t>
            </a:r>
          </a:p>
          <a:p>
            <a:pPr algn="ctr"/>
            <a:r>
              <a:rPr lang="en-US" sz="900" b="1" dirty="0">
                <a:solidFill>
                  <a:schemeClr val="accent6">
                    <a:lumMod val="75000"/>
                  </a:schemeClr>
                </a:solidFill>
              </a:rPr>
              <a:t>: Palo Alto</a:t>
            </a:r>
          </a:p>
          <a:p>
            <a:pPr algn="ctr"/>
            <a:endParaRPr lang="en-US" sz="900" b="1" dirty="0">
              <a:solidFill>
                <a:schemeClr val="tx1">
                  <a:lumMod val="65000"/>
                  <a:lumOff val="35000"/>
                </a:schemeClr>
              </a:solidFill>
            </a:endParaRPr>
          </a:p>
          <a:p>
            <a:pPr algn="ctr"/>
            <a:r>
              <a:rPr lang="en-US" sz="900" b="1" dirty="0">
                <a:solidFill>
                  <a:schemeClr val="tx1">
                    <a:lumMod val="65000"/>
                    <a:lumOff val="35000"/>
                  </a:schemeClr>
                </a:solidFill>
              </a:rPr>
              <a:t>Outbound IG Gateway</a:t>
            </a:r>
          </a:p>
          <a:p>
            <a:pPr algn="ctr"/>
            <a:r>
              <a:rPr lang="en-US" sz="900" b="1" dirty="0">
                <a:solidFill>
                  <a:schemeClr val="accent6">
                    <a:lumMod val="75000"/>
                  </a:schemeClr>
                </a:solidFill>
              </a:rPr>
              <a:t>:N/A</a:t>
            </a:r>
          </a:p>
        </p:txBody>
      </p:sp>
      <p:sp>
        <p:nvSpPr>
          <p:cNvPr id="55" name="Rectangle 54">
            <a:extLst>
              <a:ext uri="{FF2B5EF4-FFF2-40B4-BE49-F238E27FC236}">
                <a16:creationId xmlns:a16="http://schemas.microsoft.com/office/drawing/2014/main" id="{F4AD5847-0394-450C-871E-0AACE9617B6D}"/>
              </a:ext>
            </a:extLst>
          </p:cNvPr>
          <p:cNvSpPr/>
          <p:nvPr/>
        </p:nvSpPr>
        <p:spPr>
          <a:xfrm rot="5400000">
            <a:off x="10278586" y="1479429"/>
            <a:ext cx="427536" cy="206692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Load Balancer</a:t>
            </a:r>
          </a:p>
          <a:p>
            <a:pPr algn="ctr"/>
            <a:r>
              <a:rPr lang="en-US" sz="900" b="1" dirty="0">
                <a:solidFill>
                  <a:schemeClr val="accent6">
                    <a:lumMod val="75000"/>
                  </a:schemeClr>
                </a:solidFill>
              </a:rPr>
              <a:t>: N/A</a:t>
            </a:r>
          </a:p>
        </p:txBody>
      </p:sp>
      <p:sp>
        <p:nvSpPr>
          <p:cNvPr id="68" name="Rectangle 67">
            <a:extLst>
              <a:ext uri="{FF2B5EF4-FFF2-40B4-BE49-F238E27FC236}">
                <a16:creationId xmlns:a16="http://schemas.microsoft.com/office/drawing/2014/main" id="{74AFB7B4-3EA0-41F0-B38D-BD79AE15F54D}"/>
              </a:ext>
            </a:extLst>
          </p:cNvPr>
          <p:cNvSpPr/>
          <p:nvPr/>
        </p:nvSpPr>
        <p:spPr>
          <a:xfrm rot="5400000">
            <a:off x="7064505" y="713599"/>
            <a:ext cx="829406" cy="2174736"/>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Inbound IG (Firewall)</a:t>
            </a:r>
          </a:p>
          <a:p>
            <a:pPr algn="ctr"/>
            <a:r>
              <a:rPr lang="en-US" sz="900" b="1" dirty="0">
                <a:solidFill>
                  <a:schemeClr val="accent6">
                    <a:lumMod val="75000"/>
                  </a:schemeClr>
                </a:solidFill>
              </a:rPr>
              <a:t>: Palo Alto</a:t>
            </a:r>
          </a:p>
          <a:p>
            <a:pPr algn="ctr"/>
            <a:endParaRPr lang="en-US" sz="900" b="1" dirty="0">
              <a:solidFill>
                <a:schemeClr val="tx1">
                  <a:lumMod val="65000"/>
                  <a:lumOff val="35000"/>
                </a:schemeClr>
              </a:solidFill>
            </a:endParaRPr>
          </a:p>
          <a:p>
            <a:pPr algn="ctr"/>
            <a:r>
              <a:rPr lang="en-US" sz="900" b="1" dirty="0">
                <a:solidFill>
                  <a:schemeClr val="tx1">
                    <a:lumMod val="65000"/>
                    <a:lumOff val="35000"/>
                  </a:schemeClr>
                </a:solidFill>
              </a:rPr>
              <a:t>Outbound IG Gateway</a:t>
            </a:r>
          </a:p>
          <a:p>
            <a:pPr algn="ctr"/>
            <a:r>
              <a:rPr lang="en-US" sz="900" b="1" dirty="0">
                <a:solidFill>
                  <a:schemeClr val="accent6">
                    <a:lumMod val="75000"/>
                  </a:schemeClr>
                </a:solidFill>
              </a:rPr>
              <a:t>: N/A</a:t>
            </a:r>
          </a:p>
        </p:txBody>
      </p:sp>
      <p:sp>
        <p:nvSpPr>
          <p:cNvPr id="71" name="Rectangle 70">
            <a:extLst>
              <a:ext uri="{FF2B5EF4-FFF2-40B4-BE49-F238E27FC236}">
                <a16:creationId xmlns:a16="http://schemas.microsoft.com/office/drawing/2014/main" id="{A1EE9820-100F-465D-AFA1-790388056B6E}"/>
              </a:ext>
            </a:extLst>
          </p:cNvPr>
          <p:cNvSpPr/>
          <p:nvPr/>
        </p:nvSpPr>
        <p:spPr>
          <a:xfrm rot="5400000">
            <a:off x="7263369" y="1423453"/>
            <a:ext cx="431678" cy="217473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Load Balancer</a:t>
            </a:r>
          </a:p>
          <a:p>
            <a:pPr algn="ctr"/>
            <a:r>
              <a:rPr lang="en-US" sz="900" b="1" dirty="0">
                <a:solidFill>
                  <a:schemeClr val="accent6">
                    <a:lumMod val="75000"/>
                  </a:schemeClr>
                </a:solidFill>
              </a:rPr>
              <a:t>: F5</a:t>
            </a:r>
          </a:p>
        </p:txBody>
      </p:sp>
      <p:sp>
        <p:nvSpPr>
          <p:cNvPr id="72" name="Rectangle 71">
            <a:extLst>
              <a:ext uri="{FF2B5EF4-FFF2-40B4-BE49-F238E27FC236}">
                <a16:creationId xmlns:a16="http://schemas.microsoft.com/office/drawing/2014/main" id="{BCB5E683-9DD3-4F76-A38C-45C400352352}"/>
              </a:ext>
            </a:extLst>
          </p:cNvPr>
          <p:cNvSpPr/>
          <p:nvPr/>
        </p:nvSpPr>
        <p:spPr>
          <a:xfrm>
            <a:off x="6655891" y="3564852"/>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73" name="Rectangle 72">
            <a:extLst>
              <a:ext uri="{FF2B5EF4-FFF2-40B4-BE49-F238E27FC236}">
                <a16:creationId xmlns:a16="http://schemas.microsoft.com/office/drawing/2014/main" id="{219C2311-2670-41F9-BE35-16050DB918F8}"/>
              </a:ext>
            </a:extLst>
          </p:cNvPr>
          <p:cNvSpPr/>
          <p:nvPr/>
        </p:nvSpPr>
        <p:spPr>
          <a:xfrm rot="5400000">
            <a:off x="6583565" y="2599664"/>
            <a:ext cx="659040" cy="1042487"/>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API Gateway</a:t>
            </a:r>
          </a:p>
          <a:p>
            <a:pPr algn="ctr"/>
            <a:r>
              <a:rPr lang="en-US" sz="900" b="1" dirty="0">
                <a:solidFill>
                  <a:schemeClr val="accent6">
                    <a:lumMod val="75000"/>
                  </a:schemeClr>
                </a:solidFill>
              </a:rPr>
              <a:t>: </a:t>
            </a:r>
            <a:r>
              <a:rPr lang="en-US" sz="900" b="1" dirty="0" err="1">
                <a:solidFill>
                  <a:schemeClr val="accent6">
                    <a:lumMod val="75000"/>
                  </a:schemeClr>
                </a:solidFill>
              </a:rPr>
              <a:t>Axway</a:t>
            </a:r>
            <a:endParaRPr lang="en-US" sz="900" b="1" dirty="0">
              <a:solidFill>
                <a:schemeClr val="accent6">
                  <a:lumMod val="75000"/>
                </a:schemeClr>
              </a:solidFill>
            </a:endParaRPr>
          </a:p>
        </p:txBody>
      </p:sp>
      <p:sp>
        <p:nvSpPr>
          <p:cNvPr id="74" name="Rectangle 73">
            <a:extLst>
              <a:ext uri="{FF2B5EF4-FFF2-40B4-BE49-F238E27FC236}">
                <a16:creationId xmlns:a16="http://schemas.microsoft.com/office/drawing/2014/main" id="{634F22A6-DCDB-4DC3-B686-FCC1EF67E720}"/>
              </a:ext>
            </a:extLst>
          </p:cNvPr>
          <p:cNvSpPr/>
          <p:nvPr/>
        </p:nvSpPr>
        <p:spPr>
          <a:xfrm rot="5400000">
            <a:off x="7691052" y="2576268"/>
            <a:ext cx="659038" cy="109201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Identity &amp; Authorization Server</a:t>
            </a:r>
          </a:p>
          <a:p>
            <a:pPr algn="ctr"/>
            <a:r>
              <a:rPr lang="en-US" sz="900" b="1" dirty="0">
                <a:solidFill>
                  <a:schemeClr val="tx1">
                    <a:lumMod val="65000"/>
                    <a:lumOff val="35000"/>
                  </a:schemeClr>
                </a:solidFill>
              </a:rPr>
              <a:t> </a:t>
            </a:r>
            <a:r>
              <a:rPr lang="en-US" sz="900" b="1" dirty="0">
                <a:solidFill>
                  <a:schemeClr val="accent6">
                    <a:lumMod val="75000"/>
                  </a:schemeClr>
                </a:solidFill>
              </a:rPr>
              <a:t>: </a:t>
            </a:r>
            <a:r>
              <a:rPr lang="en-US" sz="900" b="1" dirty="0" err="1">
                <a:solidFill>
                  <a:schemeClr val="accent6">
                    <a:lumMod val="75000"/>
                  </a:schemeClr>
                </a:solidFill>
              </a:rPr>
              <a:t>Axway</a:t>
            </a:r>
            <a:endParaRPr lang="en-US" sz="900" b="1" dirty="0">
              <a:solidFill>
                <a:schemeClr val="accent6">
                  <a:lumMod val="75000"/>
                </a:schemeClr>
              </a:solidFill>
            </a:endParaRPr>
          </a:p>
        </p:txBody>
      </p:sp>
      <p:sp>
        <p:nvSpPr>
          <p:cNvPr id="75" name="Rectangle 74">
            <a:extLst>
              <a:ext uri="{FF2B5EF4-FFF2-40B4-BE49-F238E27FC236}">
                <a16:creationId xmlns:a16="http://schemas.microsoft.com/office/drawing/2014/main" id="{1FF2955A-3CFE-4C65-A79D-CE1719868286}"/>
              </a:ext>
            </a:extLst>
          </p:cNvPr>
          <p:cNvSpPr/>
          <p:nvPr/>
        </p:nvSpPr>
        <p:spPr>
          <a:xfrm>
            <a:off x="6808291" y="3717252"/>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76" name="Rectangle 75">
            <a:extLst>
              <a:ext uri="{FF2B5EF4-FFF2-40B4-BE49-F238E27FC236}">
                <a16:creationId xmlns:a16="http://schemas.microsoft.com/office/drawing/2014/main" id="{EC61B1C2-8AB0-46E8-B964-6DA6C899A78A}"/>
              </a:ext>
            </a:extLst>
          </p:cNvPr>
          <p:cNvSpPr/>
          <p:nvPr/>
        </p:nvSpPr>
        <p:spPr>
          <a:xfrm>
            <a:off x="6960691" y="3869652"/>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Resource Server</a:t>
            </a:r>
          </a:p>
        </p:txBody>
      </p:sp>
      <p:sp>
        <p:nvSpPr>
          <p:cNvPr id="80" name="Rectangle 79">
            <a:extLst>
              <a:ext uri="{FF2B5EF4-FFF2-40B4-BE49-F238E27FC236}">
                <a16:creationId xmlns:a16="http://schemas.microsoft.com/office/drawing/2014/main" id="{F7AFBE21-0F26-4003-A70E-AA8E99418010}"/>
              </a:ext>
            </a:extLst>
          </p:cNvPr>
          <p:cNvSpPr/>
          <p:nvPr/>
        </p:nvSpPr>
        <p:spPr>
          <a:xfrm rot="5400000">
            <a:off x="1175090" y="669844"/>
            <a:ext cx="818976" cy="227267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Inbound IG (Firewall)</a:t>
            </a:r>
            <a:endParaRPr lang="en-US" sz="900" b="1" dirty="0">
              <a:solidFill>
                <a:schemeClr val="accent6">
                  <a:lumMod val="75000"/>
                </a:schemeClr>
              </a:solidFill>
            </a:endParaRPr>
          </a:p>
          <a:p>
            <a:pPr algn="ctr"/>
            <a:endParaRPr lang="en-US" sz="900" b="1" dirty="0">
              <a:solidFill>
                <a:schemeClr val="tx1">
                  <a:lumMod val="65000"/>
                  <a:lumOff val="35000"/>
                </a:schemeClr>
              </a:solidFill>
            </a:endParaRPr>
          </a:p>
          <a:p>
            <a:pPr algn="ctr"/>
            <a:r>
              <a:rPr lang="en-US" sz="900" b="1" dirty="0">
                <a:solidFill>
                  <a:schemeClr val="tx1">
                    <a:lumMod val="65000"/>
                    <a:lumOff val="35000"/>
                  </a:schemeClr>
                </a:solidFill>
              </a:rPr>
              <a:t>Outbound IG Gateway</a:t>
            </a:r>
          </a:p>
        </p:txBody>
      </p:sp>
      <p:sp>
        <p:nvSpPr>
          <p:cNvPr id="87" name="Rectangle 86">
            <a:extLst>
              <a:ext uri="{FF2B5EF4-FFF2-40B4-BE49-F238E27FC236}">
                <a16:creationId xmlns:a16="http://schemas.microsoft.com/office/drawing/2014/main" id="{3F0BE587-BA9A-46D3-840A-FC2605DB7B46}"/>
              </a:ext>
            </a:extLst>
          </p:cNvPr>
          <p:cNvSpPr/>
          <p:nvPr/>
        </p:nvSpPr>
        <p:spPr>
          <a:xfrm rot="5400000">
            <a:off x="1363051" y="1377174"/>
            <a:ext cx="434676" cy="2264295"/>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Load Balancer</a:t>
            </a:r>
          </a:p>
        </p:txBody>
      </p:sp>
      <p:sp>
        <p:nvSpPr>
          <p:cNvPr id="88" name="Rectangle 87">
            <a:extLst>
              <a:ext uri="{FF2B5EF4-FFF2-40B4-BE49-F238E27FC236}">
                <a16:creationId xmlns:a16="http://schemas.microsoft.com/office/drawing/2014/main" id="{95EBE3AB-3226-4BAF-A8B2-0256830B21E9}"/>
              </a:ext>
            </a:extLst>
          </p:cNvPr>
          <p:cNvSpPr/>
          <p:nvPr/>
        </p:nvSpPr>
        <p:spPr>
          <a:xfrm>
            <a:off x="651525" y="3588976"/>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89" name="Rectangle 88">
            <a:extLst>
              <a:ext uri="{FF2B5EF4-FFF2-40B4-BE49-F238E27FC236}">
                <a16:creationId xmlns:a16="http://schemas.microsoft.com/office/drawing/2014/main" id="{B2116C6D-2FD0-495E-8AFA-CBE7303645F0}"/>
              </a:ext>
            </a:extLst>
          </p:cNvPr>
          <p:cNvSpPr/>
          <p:nvPr/>
        </p:nvSpPr>
        <p:spPr>
          <a:xfrm rot="5400000">
            <a:off x="635704" y="2598481"/>
            <a:ext cx="664485" cy="103941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API Gateway</a:t>
            </a:r>
          </a:p>
        </p:txBody>
      </p:sp>
      <p:sp>
        <p:nvSpPr>
          <p:cNvPr id="91" name="Rectangle 90">
            <a:extLst>
              <a:ext uri="{FF2B5EF4-FFF2-40B4-BE49-F238E27FC236}">
                <a16:creationId xmlns:a16="http://schemas.microsoft.com/office/drawing/2014/main" id="{5393FD5B-F3D2-473D-A66B-B4250983F626}"/>
              </a:ext>
            </a:extLst>
          </p:cNvPr>
          <p:cNvSpPr/>
          <p:nvPr/>
        </p:nvSpPr>
        <p:spPr>
          <a:xfrm rot="5400000">
            <a:off x="1812871" y="2556567"/>
            <a:ext cx="668920" cy="113041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Identity &amp; Authorization Server</a:t>
            </a:r>
          </a:p>
        </p:txBody>
      </p:sp>
      <p:sp>
        <p:nvSpPr>
          <p:cNvPr id="92" name="Rectangle 91">
            <a:extLst>
              <a:ext uri="{FF2B5EF4-FFF2-40B4-BE49-F238E27FC236}">
                <a16:creationId xmlns:a16="http://schemas.microsoft.com/office/drawing/2014/main" id="{A17065FC-5B5D-4318-A5C7-49122E0501A4}"/>
              </a:ext>
            </a:extLst>
          </p:cNvPr>
          <p:cNvSpPr/>
          <p:nvPr/>
        </p:nvSpPr>
        <p:spPr>
          <a:xfrm>
            <a:off x="803925" y="3741376"/>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Micro Services</a:t>
            </a:r>
          </a:p>
          <a:p>
            <a:pPr algn="ctr" eaLnBrk="1" hangingPunct="1"/>
            <a:r>
              <a:rPr lang="en-US" sz="900" b="1" dirty="0">
                <a:solidFill>
                  <a:schemeClr val="bg1"/>
                </a:solidFill>
              </a:rPr>
              <a:t>(Resource Server)</a:t>
            </a:r>
          </a:p>
        </p:txBody>
      </p:sp>
      <p:sp>
        <p:nvSpPr>
          <p:cNvPr id="93" name="Rectangle 92">
            <a:extLst>
              <a:ext uri="{FF2B5EF4-FFF2-40B4-BE49-F238E27FC236}">
                <a16:creationId xmlns:a16="http://schemas.microsoft.com/office/drawing/2014/main" id="{6F63215B-DDA4-4AA7-83F6-AC183FBE4860}"/>
              </a:ext>
            </a:extLst>
          </p:cNvPr>
          <p:cNvSpPr/>
          <p:nvPr/>
        </p:nvSpPr>
        <p:spPr>
          <a:xfrm>
            <a:off x="956325" y="3893776"/>
            <a:ext cx="1521634" cy="733394"/>
          </a:xfrm>
          <a:prstGeom prst="rect">
            <a:avLst/>
          </a:prstGeom>
          <a:solidFill>
            <a:schemeClr val="tx1">
              <a:lumMod val="50000"/>
              <a:lumOff val="50000"/>
            </a:schemeClr>
          </a:solidFill>
          <a:ln w="1270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eaLnBrk="1" hangingPunct="1"/>
            <a:r>
              <a:rPr lang="en-US" sz="900" b="1" dirty="0">
                <a:solidFill>
                  <a:schemeClr val="bg1"/>
                </a:solidFill>
              </a:rPr>
              <a:t>Resource Server</a:t>
            </a:r>
          </a:p>
        </p:txBody>
      </p:sp>
      <p:sp>
        <p:nvSpPr>
          <p:cNvPr id="94" name="Cylinder 93">
            <a:extLst>
              <a:ext uri="{FF2B5EF4-FFF2-40B4-BE49-F238E27FC236}">
                <a16:creationId xmlns:a16="http://schemas.microsoft.com/office/drawing/2014/main" id="{8D6D4801-C035-4515-8C45-04C09525BFDC}"/>
              </a:ext>
            </a:extLst>
          </p:cNvPr>
          <p:cNvSpPr/>
          <p:nvPr/>
        </p:nvSpPr>
        <p:spPr>
          <a:xfrm>
            <a:off x="364149" y="4759058"/>
            <a:ext cx="811283"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00" dirty="0"/>
          </a:p>
          <a:p>
            <a:pPr algn="ctr"/>
            <a:r>
              <a:rPr lang="en-US" sz="700" dirty="0"/>
              <a:t>Identity</a:t>
            </a:r>
          </a:p>
          <a:p>
            <a:pPr algn="ctr"/>
            <a:r>
              <a:rPr lang="en-US" sz="700" dirty="0"/>
              <a:t>&amp; Entitlement</a:t>
            </a:r>
          </a:p>
          <a:p>
            <a:pPr algn="ctr"/>
            <a:r>
              <a:rPr lang="en-US" sz="700" dirty="0"/>
              <a:t>Store</a:t>
            </a:r>
          </a:p>
        </p:txBody>
      </p:sp>
      <p:sp>
        <p:nvSpPr>
          <p:cNvPr id="95" name="Cylinder 94">
            <a:extLst>
              <a:ext uri="{FF2B5EF4-FFF2-40B4-BE49-F238E27FC236}">
                <a16:creationId xmlns:a16="http://schemas.microsoft.com/office/drawing/2014/main" id="{96F43CC7-B79A-454D-BDA7-20D8FB9C12C6}"/>
              </a:ext>
            </a:extLst>
          </p:cNvPr>
          <p:cNvSpPr/>
          <p:nvPr/>
        </p:nvSpPr>
        <p:spPr>
          <a:xfrm>
            <a:off x="1232646" y="4767603"/>
            <a:ext cx="838200" cy="947397"/>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Key &amp; Trust</a:t>
            </a:r>
          </a:p>
          <a:p>
            <a:pPr algn="ctr"/>
            <a:r>
              <a:rPr lang="en-US" sz="700" dirty="0"/>
              <a:t>Store</a:t>
            </a:r>
          </a:p>
        </p:txBody>
      </p:sp>
      <p:sp>
        <p:nvSpPr>
          <p:cNvPr id="96" name="Cylinder 95">
            <a:extLst>
              <a:ext uri="{FF2B5EF4-FFF2-40B4-BE49-F238E27FC236}">
                <a16:creationId xmlns:a16="http://schemas.microsoft.com/office/drawing/2014/main" id="{52E79836-6B4C-4EAD-96AF-08A2910E88EE}"/>
              </a:ext>
            </a:extLst>
          </p:cNvPr>
          <p:cNvSpPr/>
          <p:nvPr/>
        </p:nvSpPr>
        <p:spPr>
          <a:xfrm>
            <a:off x="2120128" y="4755491"/>
            <a:ext cx="838200"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Audit &amp; Log</a:t>
            </a:r>
          </a:p>
          <a:p>
            <a:pPr algn="ctr"/>
            <a:r>
              <a:rPr lang="en-US" sz="700" dirty="0"/>
              <a:t>Store</a:t>
            </a:r>
          </a:p>
        </p:txBody>
      </p:sp>
      <p:sp>
        <p:nvSpPr>
          <p:cNvPr id="57" name="Rectangle: Rounded Corners 56">
            <a:extLst>
              <a:ext uri="{FF2B5EF4-FFF2-40B4-BE49-F238E27FC236}">
                <a16:creationId xmlns:a16="http://schemas.microsoft.com/office/drawing/2014/main" id="{963C5447-4996-44D7-AEEC-B5F0DA451CBF}"/>
              </a:ext>
            </a:extLst>
          </p:cNvPr>
          <p:cNvSpPr/>
          <p:nvPr/>
        </p:nvSpPr>
        <p:spPr>
          <a:xfrm>
            <a:off x="2581842" y="3564321"/>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Client Cert, IP</a:t>
            </a:r>
          </a:p>
          <a:p>
            <a:pPr algn="ctr"/>
            <a:r>
              <a:rPr lang="en-US" sz="700" dirty="0"/>
              <a:t>OAuth 2.0</a:t>
            </a:r>
          </a:p>
        </p:txBody>
      </p:sp>
      <p:sp>
        <p:nvSpPr>
          <p:cNvPr id="61" name="Right Arrow 188">
            <a:extLst>
              <a:ext uri="{FF2B5EF4-FFF2-40B4-BE49-F238E27FC236}">
                <a16:creationId xmlns:a16="http://schemas.microsoft.com/office/drawing/2014/main" id="{4C87F797-FC57-41C7-B1B2-F6AD73D6B934}"/>
              </a:ext>
            </a:extLst>
          </p:cNvPr>
          <p:cNvSpPr/>
          <p:nvPr/>
        </p:nvSpPr>
        <p:spPr>
          <a:xfrm>
            <a:off x="3360000" y="3579441"/>
            <a:ext cx="165378" cy="28012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62" name="Right Arrow 231">
            <a:extLst>
              <a:ext uri="{FF2B5EF4-FFF2-40B4-BE49-F238E27FC236}">
                <a16:creationId xmlns:a16="http://schemas.microsoft.com/office/drawing/2014/main" id="{16D23C06-B2F7-4483-93B1-7CBD4071CBAF}"/>
              </a:ext>
            </a:extLst>
          </p:cNvPr>
          <p:cNvSpPr/>
          <p:nvPr/>
        </p:nvSpPr>
        <p:spPr>
          <a:xfrm rot="10800000">
            <a:off x="2543740" y="4062106"/>
            <a:ext cx="177176" cy="26176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63" name="Rectangle: Rounded Corners 62">
            <a:extLst>
              <a:ext uri="{FF2B5EF4-FFF2-40B4-BE49-F238E27FC236}">
                <a16:creationId xmlns:a16="http://schemas.microsoft.com/office/drawing/2014/main" id="{FF7885BC-CD1A-4A31-8CBC-4862E4DD6D64}"/>
              </a:ext>
            </a:extLst>
          </p:cNvPr>
          <p:cNvSpPr/>
          <p:nvPr/>
        </p:nvSpPr>
        <p:spPr>
          <a:xfrm>
            <a:off x="2795494" y="4057873"/>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Client Cert, IP</a:t>
            </a:r>
          </a:p>
          <a:p>
            <a:pPr algn="ctr"/>
            <a:r>
              <a:rPr lang="en-US" sz="700" dirty="0"/>
              <a:t>OAuth 2.0</a:t>
            </a:r>
          </a:p>
        </p:txBody>
      </p:sp>
      <p:sp>
        <p:nvSpPr>
          <p:cNvPr id="65" name="Rectangle: Rounded Corners 64">
            <a:extLst>
              <a:ext uri="{FF2B5EF4-FFF2-40B4-BE49-F238E27FC236}">
                <a16:creationId xmlns:a16="http://schemas.microsoft.com/office/drawing/2014/main" id="{9913D586-42E7-49D0-83F3-2AEB284B6FDD}"/>
              </a:ext>
            </a:extLst>
          </p:cNvPr>
          <p:cNvSpPr/>
          <p:nvPr/>
        </p:nvSpPr>
        <p:spPr>
          <a:xfrm>
            <a:off x="5518576" y="3575593"/>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Client Cert, IP</a:t>
            </a:r>
          </a:p>
          <a:p>
            <a:pPr algn="ctr"/>
            <a:r>
              <a:rPr lang="en-US" sz="700" dirty="0"/>
              <a:t>OAuth 2.0</a:t>
            </a:r>
          </a:p>
        </p:txBody>
      </p:sp>
      <p:sp>
        <p:nvSpPr>
          <p:cNvPr id="69" name="Right Arrow 188">
            <a:extLst>
              <a:ext uri="{FF2B5EF4-FFF2-40B4-BE49-F238E27FC236}">
                <a16:creationId xmlns:a16="http://schemas.microsoft.com/office/drawing/2014/main" id="{1DD37E1B-3E39-436D-9988-4DB9442A07E6}"/>
              </a:ext>
            </a:extLst>
          </p:cNvPr>
          <p:cNvSpPr/>
          <p:nvPr/>
        </p:nvSpPr>
        <p:spPr>
          <a:xfrm>
            <a:off x="6296734" y="3590713"/>
            <a:ext cx="165378" cy="28012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81" name="Right Arrow 231">
            <a:extLst>
              <a:ext uri="{FF2B5EF4-FFF2-40B4-BE49-F238E27FC236}">
                <a16:creationId xmlns:a16="http://schemas.microsoft.com/office/drawing/2014/main" id="{7E5B2326-67D2-49DF-BCA5-ECEC7F10EE38}"/>
              </a:ext>
            </a:extLst>
          </p:cNvPr>
          <p:cNvSpPr/>
          <p:nvPr/>
        </p:nvSpPr>
        <p:spPr>
          <a:xfrm rot="10800000">
            <a:off x="5528866" y="4073378"/>
            <a:ext cx="177176" cy="26176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82" name="Rectangle: Rounded Corners 81">
            <a:extLst>
              <a:ext uri="{FF2B5EF4-FFF2-40B4-BE49-F238E27FC236}">
                <a16:creationId xmlns:a16="http://schemas.microsoft.com/office/drawing/2014/main" id="{FD6C4E7D-0BBC-41DC-938C-3D0E26502D4E}"/>
              </a:ext>
            </a:extLst>
          </p:cNvPr>
          <p:cNvSpPr/>
          <p:nvPr/>
        </p:nvSpPr>
        <p:spPr>
          <a:xfrm>
            <a:off x="5781536" y="4069145"/>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N/A</a:t>
            </a:r>
          </a:p>
        </p:txBody>
      </p:sp>
      <p:sp>
        <p:nvSpPr>
          <p:cNvPr id="83" name="Rectangle: Rounded Corners 82">
            <a:extLst>
              <a:ext uri="{FF2B5EF4-FFF2-40B4-BE49-F238E27FC236}">
                <a16:creationId xmlns:a16="http://schemas.microsoft.com/office/drawing/2014/main" id="{002E44BF-247E-4E1A-A60F-3F252B33E537}"/>
              </a:ext>
            </a:extLst>
          </p:cNvPr>
          <p:cNvSpPr/>
          <p:nvPr/>
        </p:nvSpPr>
        <p:spPr>
          <a:xfrm>
            <a:off x="8566576" y="3575593"/>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Server Cert, IP</a:t>
            </a:r>
          </a:p>
          <a:p>
            <a:pPr algn="ctr"/>
            <a:r>
              <a:rPr lang="en-US" sz="700" dirty="0"/>
              <a:t>Basic Auth</a:t>
            </a:r>
          </a:p>
        </p:txBody>
      </p:sp>
      <p:sp>
        <p:nvSpPr>
          <p:cNvPr id="84" name="Right Arrow 188">
            <a:extLst>
              <a:ext uri="{FF2B5EF4-FFF2-40B4-BE49-F238E27FC236}">
                <a16:creationId xmlns:a16="http://schemas.microsoft.com/office/drawing/2014/main" id="{DCAFF0A8-C14B-4A88-BBE6-E02BD1D44421}"/>
              </a:ext>
            </a:extLst>
          </p:cNvPr>
          <p:cNvSpPr/>
          <p:nvPr/>
        </p:nvSpPr>
        <p:spPr>
          <a:xfrm>
            <a:off x="9344734" y="3590713"/>
            <a:ext cx="165378" cy="28012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85" name="Right Arrow 231">
            <a:extLst>
              <a:ext uri="{FF2B5EF4-FFF2-40B4-BE49-F238E27FC236}">
                <a16:creationId xmlns:a16="http://schemas.microsoft.com/office/drawing/2014/main" id="{CF662DF3-9672-468D-BAB9-E8019CF2B941}"/>
              </a:ext>
            </a:extLst>
          </p:cNvPr>
          <p:cNvSpPr/>
          <p:nvPr/>
        </p:nvSpPr>
        <p:spPr>
          <a:xfrm rot="10800000">
            <a:off x="8528474" y="4073378"/>
            <a:ext cx="177176" cy="261763"/>
          </a:xfrm>
          <a:prstGeom prst="rightArrow">
            <a:avLst>
              <a:gd name="adj1" fmla="val 50000"/>
              <a:gd name="adj2" fmla="val 45000"/>
            </a:avLst>
          </a:prstGeom>
          <a:gradFill flip="none" rotWithShape="1">
            <a:gsLst>
              <a:gs pos="25000">
                <a:schemeClr val="bg1"/>
              </a:gs>
              <a:gs pos="76000">
                <a:schemeClr val="tx1">
                  <a:lumMod val="65000"/>
                  <a:lumOff val="35000"/>
                </a:schemeClr>
              </a:gs>
            </a:gsLst>
            <a:path path="circle">
              <a:fillToRect l="50000" t="50000" r="50000" b="50000"/>
            </a:path>
            <a:tileRect/>
          </a:gradFill>
          <a:ln w="15875">
            <a:solidFill>
              <a:schemeClr val="tx1">
                <a:lumMod val="65000"/>
                <a:lumOff val="3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spcBef>
                <a:spcPts val="0"/>
              </a:spcBef>
              <a:spcAft>
                <a:spcPts val="0"/>
              </a:spcAft>
              <a:buSzPct val="90000"/>
            </a:pPr>
            <a:endParaRPr lang="en-US" b="1" dirty="0">
              <a:solidFill>
                <a:schemeClr val="accent4">
                  <a:lumMod val="50000"/>
                </a:schemeClr>
              </a:solidFill>
            </a:endParaRPr>
          </a:p>
        </p:txBody>
      </p:sp>
      <p:sp>
        <p:nvSpPr>
          <p:cNvPr id="86" name="Rectangle: Rounded Corners 85">
            <a:extLst>
              <a:ext uri="{FF2B5EF4-FFF2-40B4-BE49-F238E27FC236}">
                <a16:creationId xmlns:a16="http://schemas.microsoft.com/office/drawing/2014/main" id="{F480E686-F16C-43A5-BCAD-DA011478F663}"/>
              </a:ext>
            </a:extLst>
          </p:cNvPr>
          <p:cNvSpPr/>
          <p:nvPr/>
        </p:nvSpPr>
        <p:spPr>
          <a:xfrm>
            <a:off x="8757818" y="4069145"/>
            <a:ext cx="735814" cy="280123"/>
          </a:xfrm>
          <a:prstGeom prst="roundRect">
            <a:avLst/>
          </a:prstGeom>
          <a:gradFill>
            <a:gsLst>
              <a:gs pos="0">
                <a:schemeClr val="accent4">
                  <a:lumMod val="60000"/>
                  <a:lumOff val="40000"/>
                </a:schemeClr>
              </a:gs>
              <a:gs pos="35000">
                <a:schemeClr val="accent4">
                  <a:lumMod val="20000"/>
                  <a:lumOff val="80000"/>
                </a:schemeClr>
              </a:gs>
              <a:gs pos="100000">
                <a:schemeClr val="accent4">
                  <a:lumMod val="20000"/>
                  <a:lumOff val="8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sz="700" dirty="0"/>
              <a:t>N/A</a:t>
            </a:r>
          </a:p>
        </p:txBody>
      </p:sp>
      <p:sp>
        <p:nvSpPr>
          <p:cNvPr id="109" name="Rectangle 108">
            <a:extLst>
              <a:ext uri="{FF2B5EF4-FFF2-40B4-BE49-F238E27FC236}">
                <a16:creationId xmlns:a16="http://schemas.microsoft.com/office/drawing/2014/main" id="{6C872375-EC30-43EB-81BC-4AF7829DD443}"/>
              </a:ext>
            </a:extLst>
          </p:cNvPr>
          <p:cNvSpPr/>
          <p:nvPr/>
        </p:nvSpPr>
        <p:spPr>
          <a:xfrm rot="5400000">
            <a:off x="3610250" y="2592612"/>
            <a:ext cx="664485" cy="103941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lumMod val="65000"/>
                    <a:lumOff val="35000"/>
                  </a:schemeClr>
                </a:solidFill>
              </a:rPr>
              <a:t>API Gateway</a:t>
            </a:r>
          </a:p>
          <a:p>
            <a:pPr algn="ctr"/>
            <a:r>
              <a:rPr lang="en-US" sz="900" b="1" dirty="0">
                <a:solidFill>
                  <a:schemeClr val="accent6">
                    <a:lumMod val="75000"/>
                  </a:schemeClr>
                </a:solidFill>
              </a:rPr>
              <a:t>: Ambassador</a:t>
            </a:r>
          </a:p>
        </p:txBody>
      </p:sp>
      <p:sp>
        <p:nvSpPr>
          <p:cNvPr id="97" name="Cylinder 96">
            <a:extLst>
              <a:ext uri="{FF2B5EF4-FFF2-40B4-BE49-F238E27FC236}">
                <a16:creationId xmlns:a16="http://schemas.microsoft.com/office/drawing/2014/main" id="{5E27BAEC-57C1-4B2D-B8D2-96C217C0F46C}"/>
              </a:ext>
            </a:extLst>
          </p:cNvPr>
          <p:cNvSpPr/>
          <p:nvPr/>
        </p:nvSpPr>
        <p:spPr>
          <a:xfrm>
            <a:off x="9279575" y="4804167"/>
            <a:ext cx="811283"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00" dirty="0"/>
          </a:p>
          <a:p>
            <a:pPr algn="ctr"/>
            <a:r>
              <a:rPr lang="en-US" sz="700" dirty="0"/>
              <a:t>Identity</a:t>
            </a:r>
          </a:p>
          <a:p>
            <a:pPr algn="ctr"/>
            <a:r>
              <a:rPr lang="en-US" sz="700" dirty="0"/>
              <a:t>&amp; Entitlement</a:t>
            </a:r>
          </a:p>
          <a:p>
            <a:pPr algn="ctr"/>
            <a:r>
              <a:rPr lang="en-US" sz="700" dirty="0"/>
              <a:t>Store</a:t>
            </a:r>
          </a:p>
          <a:p>
            <a:pPr algn="ctr"/>
            <a:r>
              <a:rPr lang="en-US" sz="700" dirty="0">
                <a:solidFill>
                  <a:schemeClr val="accent6">
                    <a:lumMod val="60000"/>
                    <a:lumOff val="40000"/>
                  </a:schemeClr>
                </a:solidFill>
              </a:rPr>
              <a:t>: RACF</a:t>
            </a:r>
          </a:p>
        </p:txBody>
      </p:sp>
      <p:sp>
        <p:nvSpPr>
          <p:cNvPr id="98" name="Cylinder 97">
            <a:extLst>
              <a:ext uri="{FF2B5EF4-FFF2-40B4-BE49-F238E27FC236}">
                <a16:creationId xmlns:a16="http://schemas.microsoft.com/office/drawing/2014/main" id="{695CDCA5-2766-40E5-A3DC-315869D49523}"/>
              </a:ext>
            </a:extLst>
          </p:cNvPr>
          <p:cNvSpPr/>
          <p:nvPr/>
        </p:nvSpPr>
        <p:spPr>
          <a:xfrm>
            <a:off x="10148072" y="4812712"/>
            <a:ext cx="838200" cy="947397"/>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Key &amp; Trust</a:t>
            </a:r>
          </a:p>
          <a:p>
            <a:pPr algn="ctr"/>
            <a:r>
              <a:rPr lang="en-US" sz="700" dirty="0"/>
              <a:t>Store</a:t>
            </a:r>
          </a:p>
        </p:txBody>
      </p:sp>
      <p:sp>
        <p:nvSpPr>
          <p:cNvPr id="99" name="Cylinder 98">
            <a:extLst>
              <a:ext uri="{FF2B5EF4-FFF2-40B4-BE49-F238E27FC236}">
                <a16:creationId xmlns:a16="http://schemas.microsoft.com/office/drawing/2014/main" id="{FEE6102A-31C9-4502-A154-3C4F02746E87}"/>
              </a:ext>
            </a:extLst>
          </p:cNvPr>
          <p:cNvSpPr/>
          <p:nvPr/>
        </p:nvSpPr>
        <p:spPr>
          <a:xfrm>
            <a:off x="11035554" y="4800600"/>
            <a:ext cx="838200"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Audit &amp; Log</a:t>
            </a:r>
          </a:p>
          <a:p>
            <a:pPr algn="ctr"/>
            <a:r>
              <a:rPr lang="en-US" sz="700" dirty="0"/>
              <a:t>Store</a:t>
            </a:r>
          </a:p>
        </p:txBody>
      </p:sp>
      <p:sp>
        <p:nvSpPr>
          <p:cNvPr id="100" name="Cylinder 99">
            <a:extLst>
              <a:ext uri="{FF2B5EF4-FFF2-40B4-BE49-F238E27FC236}">
                <a16:creationId xmlns:a16="http://schemas.microsoft.com/office/drawing/2014/main" id="{C01B1163-D4E7-4A43-B24D-2AAA2CD25B31}"/>
              </a:ext>
            </a:extLst>
          </p:cNvPr>
          <p:cNvSpPr/>
          <p:nvPr/>
        </p:nvSpPr>
        <p:spPr>
          <a:xfrm>
            <a:off x="6307775" y="4759058"/>
            <a:ext cx="811283"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00" dirty="0"/>
          </a:p>
          <a:p>
            <a:pPr algn="ctr"/>
            <a:r>
              <a:rPr lang="en-US" sz="700" dirty="0"/>
              <a:t>Identity</a:t>
            </a:r>
          </a:p>
          <a:p>
            <a:pPr algn="ctr"/>
            <a:r>
              <a:rPr lang="en-US" sz="700" dirty="0"/>
              <a:t>&amp; Entitlement</a:t>
            </a:r>
          </a:p>
          <a:p>
            <a:pPr algn="ctr"/>
            <a:r>
              <a:rPr lang="en-US" sz="700" dirty="0"/>
              <a:t>Store</a:t>
            </a:r>
          </a:p>
        </p:txBody>
      </p:sp>
      <p:sp>
        <p:nvSpPr>
          <p:cNvPr id="101" name="Cylinder 100">
            <a:extLst>
              <a:ext uri="{FF2B5EF4-FFF2-40B4-BE49-F238E27FC236}">
                <a16:creationId xmlns:a16="http://schemas.microsoft.com/office/drawing/2014/main" id="{0965DD37-CA10-4541-8C3B-5BAFFF83CB0D}"/>
              </a:ext>
            </a:extLst>
          </p:cNvPr>
          <p:cNvSpPr/>
          <p:nvPr/>
        </p:nvSpPr>
        <p:spPr>
          <a:xfrm>
            <a:off x="7176272" y="4767603"/>
            <a:ext cx="838200" cy="947397"/>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Key &amp; Trust</a:t>
            </a:r>
          </a:p>
          <a:p>
            <a:pPr algn="ctr"/>
            <a:r>
              <a:rPr lang="en-US" sz="700" dirty="0"/>
              <a:t>Store</a:t>
            </a:r>
          </a:p>
        </p:txBody>
      </p:sp>
      <p:sp>
        <p:nvSpPr>
          <p:cNvPr id="102" name="Cylinder 101">
            <a:extLst>
              <a:ext uri="{FF2B5EF4-FFF2-40B4-BE49-F238E27FC236}">
                <a16:creationId xmlns:a16="http://schemas.microsoft.com/office/drawing/2014/main" id="{42E606B0-7641-4352-B842-0B6EEBC9F980}"/>
              </a:ext>
            </a:extLst>
          </p:cNvPr>
          <p:cNvSpPr/>
          <p:nvPr/>
        </p:nvSpPr>
        <p:spPr>
          <a:xfrm>
            <a:off x="8063754" y="4755491"/>
            <a:ext cx="838200"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Audit &amp; Log</a:t>
            </a:r>
          </a:p>
          <a:p>
            <a:pPr algn="ctr"/>
            <a:r>
              <a:rPr lang="en-US" sz="700" dirty="0"/>
              <a:t>Store</a:t>
            </a:r>
          </a:p>
        </p:txBody>
      </p:sp>
      <p:sp>
        <p:nvSpPr>
          <p:cNvPr id="103" name="Cylinder 102">
            <a:extLst>
              <a:ext uri="{FF2B5EF4-FFF2-40B4-BE49-F238E27FC236}">
                <a16:creationId xmlns:a16="http://schemas.microsoft.com/office/drawing/2014/main" id="{859D00EE-2937-40FB-B7D8-30104088D24B}"/>
              </a:ext>
            </a:extLst>
          </p:cNvPr>
          <p:cNvSpPr/>
          <p:nvPr/>
        </p:nvSpPr>
        <p:spPr>
          <a:xfrm>
            <a:off x="3316938" y="4804167"/>
            <a:ext cx="811283"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700" dirty="0"/>
          </a:p>
          <a:p>
            <a:pPr algn="ctr"/>
            <a:r>
              <a:rPr lang="en-US" sz="700" dirty="0"/>
              <a:t>Identity</a:t>
            </a:r>
          </a:p>
          <a:p>
            <a:pPr algn="ctr"/>
            <a:r>
              <a:rPr lang="en-US" sz="700" dirty="0"/>
              <a:t>&amp; Entitlement</a:t>
            </a:r>
          </a:p>
          <a:p>
            <a:pPr algn="ctr"/>
            <a:r>
              <a:rPr lang="en-US" sz="700" dirty="0"/>
              <a:t>Store</a:t>
            </a:r>
          </a:p>
        </p:txBody>
      </p:sp>
      <p:sp>
        <p:nvSpPr>
          <p:cNvPr id="107" name="Cylinder 106">
            <a:extLst>
              <a:ext uri="{FF2B5EF4-FFF2-40B4-BE49-F238E27FC236}">
                <a16:creationId xmlns:a16="http://schemas.microsoft.com/office/drawing/2014/main" id="{E6373ED6-21CB-4497-B43F-A6EE58DBFDCE}"/>
              </a:ext>
            </a:extLst>
          </p:cNvPr>
          <p:cNvSpPr/>
          <p:nvPr/>
        </p:nvSpPr>
        <p:spPr>
          <a:xfrm>
            <a:off x="4185435" y="4812712"/>
            <a:ext cx="838200" cy="947397"/>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Key &amp; Trust</a:t>
            </a:r>
          </a:p>
          <a:p>
            <a:pPr algn="ctr"/>
            <a:r>
              <a:rPr lang="en-US" sz="700" dirty="0"/>
              <a:t>Store</a:t>
            </a:r>
          </a:p>
          <a:p>
            <a:pPr algn="ctr"/>
            <a:r>
              <a:rPr lang="en-US" sz="700" dirty="0">
                <a:solidFill>
                  <a:schemeClr val="accent6">
                    <a:lumMod val="60000"/>
                    <a:lumOff val="40000"/>
                  </a:schemeClr>
                </a:solidFill>
              </a:rPr>
              <a:t>: KMS</a:t>
            </a:r>
          </a:p>
        </p:txBody>
      </p:sp>
      <p:sp>
        <p:nvSpPr>
          <p:cNvPr id="108" name="Cylinder 107">
            <a:extLst>
              <a:ext uri="{FF2B5EF4-FFF2-40B4-BE49-F238E27FC236}">
                <a16:creationId xmlns:a16="http://schemas.microsoft.com/office/drawing/2014/main" id="{C2F47E3E-509F-4EB4-A1CB-2A3F12374A5D}"/>
              </a:ext>
            </a:extLst>
          </p:cNvPr>
          <p:cNvSpPr/>
          <p:nvPr/>
        </p:nvSpPr>
        <p:spPr>
          <a:xfrm>
            <a:off x="5072917" y="4800600"/>
            <a:ext cx="838200" cy="955942"/>
          </a:xfrm>
          <a:prstGeom prst="can">
            <a:avLst>
              <a:gd name="adj" fmla="val 31863"/>
            </a:avLst>
          </a:prstGeom>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700" dirty="0"/>
              <a:t>Audit &amp; Log</a:t>
            </a:r>
          </a:p>
          <a:p>
            <a:pPr algn="ctr"/>
            <a:r>
              <a:rPr lang="en-US" sz="700" dirty="0"/>
              <a:t>Store</a:t>
            </a:r>
          </a:p>
          <a:p>
            <a:pPr algn="ctr"/>
            <a:r>
              <a:rPr lang="en-US" sz="700" dirty="0">
                <a:solidFill>
                  <a:schemeClr val="accent6">
                    <a:lumMod val="60000"/>
                    <a:lumOff val="40000"/>
                  </a:schemeClr>
                </a:solidFill>
              </a:rPr>
              <a:t>:  elastic search</a:t>
            </a:r>
          </a:p>
        </p:txBody>
      </p:sp>
      <p:sp>
        <p:nvSpPr>
          <p:cNvPr id="116" name="TextBox 115">
            <a:extLst>
              <a:ext uri="{FF2B5EF4-FFF2-40B4-BE49-F238E27FC236}">
                <a16:creationId xmlns:a16="http://schemas.microsoft.com/office/drawing/2014/main" id="{4CCCDC03-662A-4BB8-95DB-31F2E4286BEC}"/>
              </a:ext>
            </a:extLst>
          </p:cNvPr>
          <p:cNvSpPr txBox="1"/>
          <p:nvPr/>
        </p:nvSpPr>
        <p:spPr>
          <a:xfrm>
            <a:off x="3750689" y="6012867"/>
            <a:ext cx="2236455" cy="246221"/>
          </a:xfrm>
          <a:prstGeom prst="rect">
            <a:avLst/>
          </a:prstGeom>
          <a:noFill/>
        </p:spPr>
        <p:txBody>
          <a:bodyPr wrap="square" rtlCol="0">
            <a:spAutoFit/>
          </a:bodyPr>
          <a:lstStyle/>
          <a:p>
            <a:pPr algn="ctr">
              <a:spcBef>
                <a:spcPts val="200"/>
              </a:spcBef>
            </a:pPr>
            <a:r>
              <a:rPr lang="en-US" sz="1000" b="1" dirty="0">
                <a:solidFill>
                  <a:srgbClr val="00B0F0"/>
                </a:solidFill>
                <a:latin typeface="+mj-lt"/>
              </a:rPr>
              <a:t>Data at Rest: Storage level Encryption</a:t>
            </a:r>
          </a:p>
        </p:txBody>
      </p:sp>
      <p:pic>
        <p:nvPicPr>
          <p:cNvPr id="117" name="Picture 116">
            <a:extLst>
              <a:ext uri="{FF2B5EF4-FFF2-40B4-BE49-F238E27FC236}">
                <a16:creationId xmlns:a16="http://schemas.microsoft.com/office/drawing/2014/main" id="{16AF310C-2A27-414C-831F-46A4AC8C2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294" y="5867400"/>
            <a:ext cx="476250" cy="476250"/>
          </a:xfrm>
          <a:prstGeom prst="rect">
            <a:avLst/>
          </a:prstGeom>
        </p:spPr>
      </p:pic>
    </p:spTree>
    <p:extLst>
      <p:ext uri="{BB962C8B-B14F-4D97-AF65-F5344CB8AC3E}">
        <p14:creationId xmlns:p14="http://schemas.microsoft.com/office/powerpoint/2010/main" val="217798956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a:solidFill>
              <a:srgbClr val="0070C0"/>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A34877-DB21-4A6A-8783-54636421BF7D}">
  <ds:schemaRefs>
    <ds:schemaRef ds:uri="http://schemas.microsoft.com/office/2006/metadata/properties"/>
    <ds:schemaRef ds:uri="http://purl.org/dc/terms/"/>
    <ds:schemaRef ds:uri="73f92b23-f77b-4ce4-bcfb-6390b38399e6"/>
    <ds:schemaRef ds:uri="http://schemas.microsoft.com/office/2006/documentManagement/types"/>
    <ds:schemaRef ds:uri="http://schemas.microsoft.com/office/infopath/2007/PartnerControls"/>
    <ds:schemaRef ds:uri="ce960481-c2a4-4472-96d9-c96aeeb539c8"/>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9383655-1CB1-4BB5-A827-D54A5A58B537}">
  <ds:schemaRefs>
    <ds:schemaRef ds:uri="http://schemas.microsoft.com/sharepoint/v3/contenttype/forms"/>
  </ds:schemaRefs>
</ds:datastoreItem>
</file>

<file path=customXml/itemProps3.xml><?xml version="1.0" encoding="utf-8"?>
<ds:datastoreItem xmlns:ds="http://schemas.openxmlformats.org/officeDocument/2006/customXml" ds:itemID="{8FA5C163-B7DA-43A4-8082-3D6C29812C7C}"/>
</file>

<file path=docProps/app.xml><?xml version="1.0" encoding="utf-8"?>
<Properties xmlns="http://schemas.openxmlformats.org/officeDocument/2006/extended-properties" xmlns:vt="http://schemas.openxmlformats.org/officeDocument/2006/docPropsVTypes">
  <TotalTime>1223</TotalTime>
  <Words>1439</Words>
  <Application>Microsoft Office PowerPoint</Application>
  <PresentationFormat>Widescreen</PresentationFormat>
  <Paragraphs>349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Garamond</vt:lpstr>
      <vt:lpstr>Perpetua</vt:lpstr>
      <vt:lpstr>Wingdings</vt:lpstr>
      <vt:lpstr>Office Theme</vt:lpstr>
      <vt:lpstr>PowerPoint Presentation</vt:lpstr>
      <vt:lpstr>PowerPoint Presentation</vt:lpstr>
      <vt:lpstr>EIP Security Architecture: Physical &amp; Digital Assets Security Layers</vt:lpstr>
      <vt:lpstr>EIP Security Architecture: Reference Service Model</vt:lpstr>
      <vt:lpstr>EIP Security Architecture: Reference Process Model</vt:lpstr>
      <vt:lpstr>EIP Security Architecture: ‘Consumer On-Boarding &amp; API Execution Flow’ Reference Model</vt:lpstr>
      <vt:lpstr>EIP Security Architecture: Best Practices</vt:lpstr>
      <vt:lpstr>EIP Security Architecture: Best Practices</vt:lpstr>
      <vt:lpstr>EIP Security Architecture: Blueprint Architecture</vt:lpstr>
      <vt:lpstr>EIP Security Architecture: Footprint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 Kalidoss</dc:creator>
  <cp:lastModifiedBy>Sivakoumar Arumugam</cp:lastModifiedBy>
  <cp:revision>1</cp:revision>
  <dcterms:created xsi:type="dcterms:W3CDTF">2018-11-09T03:43:48Z</dcterms:created>
  <dcterms:modified xsi:type="dcterms:W3CDTF">2019-02-01T17:18:06Z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48640">
    <vt:lpwstr>23</vt:lpwstr>
  </property>
</Properties>
</file>