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823" r:id="rId5"/>
    <p:sldId id="1113" r:id="rId6"/>
    <p:sldId id="1248" r:id="rId7"/>
    <p:sldId id="1244" r:id="rId8"/>
    <p:sldId id="1245" r:id="rId9"/>
    <p:sldId id="1246" r:id="rId10"/>
    <p:sldId id="1014"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79" userDrawn="1">
          <p15:clr>
            <a:srgbClr val="A4A3A4"/>
          </p15:clr>
        </p15:guide>
        <p15:guide id="2" pos="2260" userDrawn="1">
          <p15:clr>
            <a:srgbClr val="A4A3A4"/>
          </p15:clr>
        </p15:guide>
        <p15:guide id="3" orient="horz" pos="3024" userDrawn="1">
          <p15:clr>
            <a:srgbClr val="A4A3A4"/>
          </p15:clr>
        </p15:guide>
        <p15:guide id="4"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DA7"/>
    <a:srgbClr val="B5EFFD"/>
    <a:srgbClr val="22CCA4"/>
    <a:srgbClr val="DCF8EB"/>
    <a:srgbClr val="A9E9CE"/>
    <a:srgbClr val="B45100"/>
    <a:srgbClr val="FFC28F"/>
    <a:srgbClr val="74913B"/>
    <a:srgbClr val="AEC87A"/>
    <a:srgbClr val="FF8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1AEBA-515F-4D42-94DF-1333492A18DD}" v="6" dt="2019-02-25T04:38:20.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8" autoAdjust="0"/>
    <p:restoredTop sz="95033" autoAdjust="0"/>
  </p:normalViewPr>
  <p:slideViewPr>
    <p:cSldViewPr>
      <p:cViewPr varScale="1">
        <p:scale>
          <a:sx n="85" d="100"/>
          <a:sy n="85" d="100"/>
        </p:scale>
        <p:origin x="732"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279"/>
        <p:guide pos="22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oumar Arumugam" userId="0e296c77-7b63-4ef3-b49a-a49ee0493289" providerId="ADAL" clId="{F5695AF9-D477-47F1-9AD0-EE0D2E2DD6C9}"/>
    <pc:docChg chg="delSld modSld">
      <pc:chgData name="Sivakoumar Arumugam" userId="0e296c77-7b63-4ef3-b49a-a49ee0493289" providerId="ADAL" clId="{F5695AF9-D477-47F1-9AD0-EE0D2E2DD6C9}" dt="2019-02-03T01:29:23.083" v="33"/>
      <pc:docMkLst>
        <pc:docMk/>
      </pc:docMkLst>
      <pc:sldChg chg="modSp">
        <pc:chgData name="Sivakoumar Arumugam" userId="0e296c77-7b63-4ef3-b49a-a49ee0493289" providerId="ADAL" clId="{F5695AF9-D477-47F1-9AD0-EE0D2E2DD6C9}" dt="2019-02-03T01:28:54.403" v="31" actId="20577"/>
        <pc:sldMkLst>
          <pc:docMk/>
          <pc:sldMk cId="2969512112" sldId="823"/>
        </pc:sldMkLst>
        <pc:spChg chg="mod">
          <ac:chgData name="Sivakoumar Arumugam" userId="0e296c77-7b63-4ef3-b49a-a49ee0493289" providerId="ADAL" clId="{F5695AF9-D477-47F1-9AD0-EE0D2E2DD6C9}" dt="2019-02-03T01:28:54.403" v="31" actId="20577"/>
          <ac:spMkLst>
            <pc:docMk/>
            <pc:sldMk cId="2969512112" sldId="823"/>
            <ac:spMk id="11" creationId="{00000000-0000-0000-0000-000000000000}"/>
          </ac:spMkLst>
        </pc:spChg>
      </pc:sldChg>
      <pc:sldChg chg="modSp">
        <pc:chgData name="Sivakoumar Arumugam" userId="0e296c77-7b63-4ef3-b49a-a49ee0493289" providerId="ADAL" clId="{F5695AF9-D477-47F1-9AD0-EE0D2E2DD6C9}" dt="2019-02-03T01:29:23.083" v="33"/>
        <pc:sldMkLst>
          <pc:docMk/>
          <pc:sldMk cId="3484711531" sldId="1113"/>
        </pc:sldMkLst>
        <pc:spChg chg="mod">
          <ac:chgData name="Sivakoumar Arumugam" userId="0e296c77-7b63-4ef3-b49a-a49ee0493289" providerId="ADAL" clId="{F5695AF9-D477-47F1-9AD0-EE0D2E2DD6C9}" dt="2019-02-03T01:29:23.083" v="33"/>
          <ac:spMkLst>
            <pc:docMk/>
            <pc:sldMk cId="3484711531" sldId="1113"/>
            <ac:spMk id="12" creationId="{EF3763D7-E162-4873-A59B-4FC642837CB4}"/>
          </ac:spMkLst>
        </pc:spChg>
      </pc:sldChg>
    </pc:docChg>
  </pc:docChgLst>
  <pc:docChgLst>
    <pc:chgData name="Sivakoumar Arumugam" userId="0e296c77-7b63-4ef3-b49a-a49ee0493289" providerId="ADAL" clId="{A06923AA-DA32-4F4B-81BE-C2ECE59A476E}"/>
  </pc:docChgLst>
  <pc:docChgLst>
    <pc:chgData name="Vijay Pazhaniappan" userId="S::vijay@steerwise.com::fa57a4f3-85e1-4113-8cdc-b8c53340c33d" providerId="AD" clId="Web-{9A916A67-3F28-43E6-8E79-F5C272541391}"/>
  </pc:docChgLst>
  <pc:docChgLst>
    <pc:chgData name="Siva Arumugam" userId="0e296c77-7b63-4ef3-b49a-a49ee0493289" providerId="ADAL" clId="{3BE1DC2F-BDD1-4F44-B504-3A7B3308499F}"/>
  </pc:docChgLst>
  <pc:docChgLst>
    <pc:chgData name="Sivakoumar Arumugam" userId="0e296c77-7b63-4ef3-b49a-a49ee0493289" providerId="ADAL" clId="{66242902-FEB5-4211-9B01-1B4F0B2D9E98}"/>
    <pc:docChg chg="undo custSel addSld delSld modSld sldOrd">
      <pc:chgData name="Sivakoumar Arumugam" userId="0e296c77-7b63-4ef3-b49a-a49ee0493289" providerId="ADAL" clId="{66242902-FEB5-4211-9B01-1B4F0B2D9E98}" dt="2019-01-31T21:08:12.529" v="186"/>
      <pc:docMkLst>
        <pc:docMk/>
      </pc:docMkLst>
      <pc:sldChg chg="modSp">
        <pc:chgData name="Sivakoumar Arumugam" userId="0e296c77-7b63-4ef3-b49a-a49ee0493289" providerId="ADAL" clId="{66242902-FEB5-4211-9B01-1B4F0B2D9E98}" dt="2019-01-31T20:40:04.681" v="131" actId="6549"/>
        <pc:sldMkLst>
          <pc:docMk/>
          <pc:sldMk cId="702595056" sldId="1244"/>
        </pc:sldMkLst>
        <pc:spChg chg="mod">
          <ac:chgData name="Sivakoumar Arumugam" userId="0e296c77-7b63-4ef3-b49a-a49ee0493289" providerId="ADAL" clId="{66242902-FEB5-4211-9B01-1B4F0B2D9E98}" dt="2019-01-31T20:40:04.681" v="131" actId="6549"/>
          <ac:spMkLst>
            <pc:docMk/>
            <pc:sldMk cId="702595056" sldId="1244"/>
            <ac:spMk id="3" creationId="{B04BC275-A402-4DCA-82C9-C12091C22401}"/>
          </ac:spMkLst>
        </pc:spChg>
      </pc:sldChg>
    </pc:docChg>
  </pc:docChgLst>
  <pc:docChgLst>
    <pc:chgData name="Sandeep Jumani Bansi" userId="6df24476-44ff-410d-8abd-d22ffa528fec" providerId="ADAL" clId="{5C7A33A4-1CB0-43DC-8895-A9B12D0670AC}"/>
  </pc:docChgLst>
  <pc:docChgLst>
    <pc:chgData name="Vijayakumar Pazhaniappan" userId="fa57a4f3-85e1-4113-8cdc-b8c53340c33d" providerId="ADAL" clId="{DA4C55C9-D073-4566-B92E-C567CB8E5099}"/>
  </pc:docChgLst>
  <pc:docChgLst>
    <pc:chgData name="Sivakoumar Arumugam" userId="0e296c77-7b63-4ef3-b49a-a49ee0493289" providerId="ADAL" clId="{A4197B0B-699D-41A1-B2CB-13EBF9B45922}"/>
  </pc:docChgLst>
  <pc:docChgLst>
    <pc:chgData name="Ramprakash Masina" userId="76e87af2-04f3-4d23-8a8e-bd03d1c42efd" providerId="ADAL" clId="{389F1746-26C8-49DD-8A29-A40C4DD8A776}"/>
  </pc:docChgLst>
  <pc:docChgLst>
    <pc:chgData name="Vijay Pazhaniappan" userId="S::vijay@steerwise.com::fa57a4f3-85e1-4113-8cdc-b8c53340c33d" providerId="AD" clId="Web-{26A7E346-2B2F-41BF-A485-536D182765D1}"/>
  </pc:docChgLst>
  <pc:docChgLst>
    <pc:chgData name="Vijay Pazhaniappan" userId="S::vijay@steerwise.com::fa57a4f3-85e1-4113-8cdc-b8c53340c33d" providerId="AD" clId="Web-{002048A0-F4F2-4D0D-9261-1571ACA6D3A0}"/>
  </pc:docChgLst>
  <pc:docChgLst>
    <pc:chgData name="Shen Sundaramurthy" userId="0ae4884d-62d7-4200-a6b3-e68e3620f625" providerId="ADAL" clId="{53E84382-1A9D-4F03-B620-32E8AC25133F}"/>
  </pc:docChgLst>
  <pc:docChgLst>
    <pc:chgData name="Vijay Pazhaniappan" userId="S::vijay@steerwise.com::fa57a4f3-85e1-4113-8cdc-b8c53340c33d" providerId="AD" clId="Web-{6F685475-3328-49C2-B714-1218BB320AC5}"/>
  </pc:docChgLst>
  <pc:docChgLst>
    <pc:chgData name="Sivakoumar Arumugam" userId="0e296c77-7b63-4ef3-b49a-a49ee0493289" providerId="ADAL" clId="{3BE1DC2F-BDD1-4F44-B504-3A7B3308499F}"/>
    <pc:docChg chg="undo redo custSel addSld delSld modSld">
      <pc:chgData name="Sivakoumar Arumugam" userId="0e296c77-7b63-4ef3-b49a-a49ee0493289" providerId="ADAL" clId="{3BE1DC2F-BDD1-4F44-B504-3A7B3308499F}" dt="2018-11-29T19:59:59.282" v="7494" actId="1076"/>
      <pc:docMkLst>
        <pc:docMk/>
      </pc:docMkLst>
    </pc:docChg>
  </pc:docChgLst>
  <pc:docChgLst>
    <pc:chgData name="Vijay Pazhaniappan" userId="S::vijay@steerwise.com::fa57a4f3-85e1-4113-8cdc-b8c53340c33d" providerId="AD" clId="Web-{023C52D7-1667-4609-ACD8-3EBE1D579CA9}"/>
  </pc:docChgLst>
  <pc:docChgLst>
    <pc:chgData name="Sivakoumar Arumugam" userId="0e296c77-7b63-4ef3-b49a-a49ee0493289" providerId="ADAL" clId="{BF27B0F9-F58C-4657-9366-FF1D63FB58B2}"/>
  </pc:docChgLst>
  <pc:docChgLst>
    <pc:chgData name="Sivakoumar Arumugam" userId="0e296c77-7b63-4ef3-b49a-a49ee0493289" providerId="ADAL" clId="{5B3434E7-EB04-4FF0-8096-98A26BAA73EF}"/>
    <pc:docChg chg="modSld">
      <pc:chgData name="Sivakoumar Arumugam" userId="0e296c77-7b63-4ef3-b49a-a49ee0493289" providerId="ADAL" clId="{5B3434E7-EB04-4FF0-8096-98A26BAA73EF}" dt="2019-02-05T15:32:20.968" v="33" actId="20577"/>
      <pc:docMkLst>
        <pc:docMk/>
      </pc:docMkLst>
      <pc:sldChg chg="modSp">
        <pc:chgData name="Sivakoumar Arumugam" userId="0e296c77-7b63-4ef3-b49a-a49ee0493289" providerId="ADAL" clId="{5B3434E7-EB04-4FF0-8096-98A26BAA73EF}" dt="2019-02-03T01:30:35.105" v="11" actId="20577"/>
        <pc:sldMkLst>
          <pc:docMk/>
          <pc:sldMk cId="2969512112" sldId="823"/>
        </pc:sldMkLst>
        <pc:spChg chg="mod">
          <ac:chgData name="Sivakoumar Arumugam" userId="0e296c77-7b63-4ef3-b49a-a49ee0493289" providerId="ADAL" clId="{5B3434E7-EB04-4FF0-8096-98A26BAA73EF}" dt="2019-02-03T01:30:35.105" v="11" actId="20577"/>
          <ac:spMkLst>
            <pc:docMk/>
            <pc:sldMk cId="2969512112" sldId="823"/>
            <ac:spMk id="11" creationId="{00000000-0000-0000-0000-000000000000}"/>
          </ac:spMkLst>
        </pc:spChg>
      </pc:sldChg>
      <pc:sldChg chg="modSp">
        <pc:chgData name="Sivakoumar Arumugam" userId="0e296c77-7b63-4ef3-b49a-a49ee0493289" providerId="ADAL" clId="{5B3434E7-EB04-4FF0-8096-98A26BAA73EF}" dt="2019-02-05T15:32:20.968" v="33" actId="20577"/>
        <pc:sldMkLst>
          <pc:docMk/>
          <pc:sldMk cId="3484711531" sldId="1113"/>
        </pc:sldMkLst>
        <pc:spChg chg="mod">
          <ac:chgData name="Sivakoumar Arumugam" userId="0e296c77-7b63-4ef3-b49a-a49ee0493289" providerId="ADAL" clId="{5B3434E7-EB04-4FF0-8096-98A26BAA73EF}" dt="2019-02-05T15:32:20.968" v="33" actId="20577"/>
          <ac:spMkLst>
            <pc:docMk/>
            <pc:sldMk cId="3484711531" sldId="1113"/>
            <ac:spMk id="12" creationId="{EF3763D7-E162-4873-A59B-4FC642837CB4}"/>
          </ac:spMkLst>
        </pc:spChg>
      </pc:sldChg>
      <pc:sldChg chg="modSp">
        <pc:chgData name="Sivakoumar Arumugam" userId="0e296c77-7b63-4ef3-b49a-a49ee0493289" providerId="ADAL" clId="{5B3434E7-EB04-4FF0-8096-98A26BAA73EF}" dt="2019-02-03T01:30:56.873" v="14" actId="20577"/>
        <pc:sldMkLst>
          <pc:docMk/>
          <pc:sldMk cId="702595056" sldId="1244"/>
        </pc:sldMkLst>
        <pc:spChg chg="mod">
          <ac:chgData name="Sivakoumar Arumugam" userId="0e296c77-7b63-4ef3-b49a-a49ee0493289" providerId="ADAL" clId="{5B3434E7-EB04-4FF0-8096-98A26BAA73EF}" dt="2019-02-03T01:30:56.873" v="14" actId="20577"/>
          <ac:spMkLst>
            <pc:docMk/>
            <pc:sldMk cId="702595056" sldId="1244"/>
            <ac:spMk id="3" creationId="{B04BC275-A402-4DCA-82C9-C12091C22401}"/>
          </ac:spMkLst>
        </pc:spChg>
      </pc:sldChg>
      <pc:sldChg chg="modSp">
        <pc:chgData name="Sivakoumar Arumugam" userId="0e296c77-7b63-4ef3-b49a-a49ee0493289" providerId="ADAL" clId="{5B3434E7-EB04-4FF0-8096-98A26BAA73EF}" dt="2019-02-03T01:31:10.191" v="15" actId="20577"/>
        <pc:sldMkLst>
          <pc:docMk/>
          <pc:sldMk cId="4113712336" sldId="1245"/>
        </pc:sldMkLst>
        <pc:spChg chg="mod">
          <ac:chgData name="Sivakoumar Arumugam" userId="0e296c77-7b63-4ef3-b49a-a49ee0493289" providerId="ADAL" clId="{5B3434E7-EB04-4FF0-8096-98A26BAA73EF}" dt="2019-02-03T01:31:10.191" v="15" actId="20577"/>
          <ac:spMkLst>
            <pc:docMk/>
            <pc:sldMk cId="4113712336" sldId="1245"/>
            <ac:spMk id="3" creationId="{B04BC275-A402-4DCA-82C9-C12091C22401}"/>
          </ac:spMkLst>
        </pc:spChg>
      </pc:sldChg>
      <pc:sldChg chg="modSp">
        <pc:chgData name="Sivakoumar Arumugam" userId="0e296c77-7b63-4ef3-b49a-a49ee0493289" providerId="ADAL" clId="{5B3434E7-EB04-4FF0-8096-98A26BAA73EF}" dt="2019-02-03T01:31:18.627" v="16" actId="20577"/>
        <pc:sldMkLst>
          <pc:docMk/>
          <pc:sldMk cId="1978656165" sldId="1246"/>
        </pc:sldMkLst>
        <pc:spChg chg="mod">
          <ac:chgData name="Sivakoumar Arumugam" userId="0e296c77-7b63-4ef3-b49a-a49ee0493289" providerId="ADAL" clId="{5B3434E7-EB04-4FF0-8096-98A26BAA73EF}" dt="2019-02-03T01:31:18.627" v="16" actId="20577"/>
          <ac:spMkLst>
            <pc:docMk/>
            <pc:sldMk cId="1978656165" sldId="1246"/>
            <ac:spMk id="3" creationId="{B04BC275-A402-4DCA-82C9-C12091C22401}"/>
          </ac:spMkLst>
        </pc:spChg>
      </pc:sldChg>
      <pc:sldChg chg="modSp">
        <pc:chgData name="Sivakoumar Arumugam" userId="0e296c77-7b63-4ef3-b49a-a49ee0493289" providerId="ADAL" clId="{5B3434E7-EB04-4FF0-8096-98A26BAA73EF}" dt="2019-02-03T17:37:15.034" v="25" actId="20577"/>
        <pc:sldMkLst>
          <pc:docMk/>
          <pc:sldMk cId="1028054531" sldId="1248"/>
        </pc:sldMkLst>
        <pc:spChg chg="mod">
          <ac:chgData name="Sivakoumar Arumugam" userId="0e296c77-7b63-4ef3-b49a-a49ee0493289" providerId="ADAL" clId="{5B3434E7-EB04-4FF0-8096-98A26BAA73EF}" dt="2019-02-03T17:37:15.034" v="25" actId="20577"/>
          <ac:spMkLst>
            <pc:docMk/>
            <pc:sldMk cId="1028054531" sldId="1248"/>
            <ac:spMk id="3" creationId="{B04BC275-A402-4DCA-82C9-C12091C22401}"/>
          </ac:spMkLst>
        </pc:spChg>
      </pc:sldChg>
    </pc:docChg>
  </pc:docChgLst>
  <pc:docChgLst>
    <pc:chgData name="Shen Sundaramurthy" userId="0ae4884d-62d7-4200-a6b3-e68e3620f625" providerId="ADAL" clId="{8E7D4B65-4476-4A25-9F64-74DEAFC62F80}"/>
  </pc:docChgLst>
  <pc:docChgLst>
    <pc:chgData name="Sundar Kalidoss" userId="01f538a9-5d11-4847-87fb-8dac216337a3" providerId="ADAL" clId="{3BA90F8E-C029-4709-AB92-AD7CD2691DD1}"/>
  </pc:docChgLst>
  <pc:docChgLst>
    <pc:chgData name="Vijay Pazhaniappan" userId="S::vijay@steerwise.com::fa57a4f3-85e1-4113-8cdc-b8c53340c33d" providerId="AD" clId="Web-{5AD2175A-3FD1-406A-AB15-38D6F095ECFD}"/>
  </pc:docChgLst>
  <pc:docChgLst>
    <pc:chgData name="Siva Arumugam" userId="0e296c77-7b63-4ef3-b49a-a49ee0493289" providerId="ADAL" clId="{FE01AEBA-515F-4D42-94DF-1333492A18DD}"/>
    <pc:docChg chg="custSel modSld">
      <pc:chgData name="Siva Arumugam" userId="0e296c77-7b63-4ef3-b49a-a49ee0493289" providerId="ADAL" clId="{FE01AEBA-515F-4D42-94DF-1333492A18DD}" dt="2019-02-25T04:39:22.195" v="87" actId="20577"/>
      <pc:docMkLst>
        <pc:docMk/>
      </pc:docMkLst>
      <pc:sldChg chg="modSp">
        <pc:chgData name="Siva Arumugam" userId="0e296c77-7b63-4ef3-b49a-a49ee0493289" providerId="ADAL" clId="{FE01AEBA-515F-4D42-94DF-1333492A18DD}" dt="2019-02-25T04:37:36.202" v="48" actId="20577"/>
        <pc:sldMkLst>
          <pc:docMk/>
          <pc:sldMk cId="2969512112" sldId="823"/>
        </pc:sldMkLst>
        <pc:spChg chg="mod">
          <ac:chgData name="Siva Arumugam" userId="0e296c77-7b63-4ef3-b49a-a49ee0493289" providerId="ADAL" clId="{FE01AEBA-515F-4D42-94DF-1333492A18DD}" dt="2019-02-25T04:37:36.202" v="48" actId="20577"/>
          <ac:spMkLst>
            <pc:docMk/>
            <pc:sldMk cId="2969512112" sldId="823"/>
            <ac:spMk id="11" creationId="{00000000-0000-0000-0000-000000000000}"/>
          </ac:spMkLst>
        </pc:spChg>
      </pc:sldChg>
      <pc:sldChg chg="modSp">
        <pc:chgData name="Siva Arumugam" userId="0e296c77-7b63-4ef3-b49a-a49ee0493289" providerId="ADAL" clId="{FE01AEBA-515F-4D42-94DF-1333492A18DD}" dt="2019-02-25T04:38:20.843" v="83"/>
        <pc:sldMkLst>
          <pc:docMk/>
          <pc:sldMk cId="3484711531" sldId="1113"/>
        </pc:sldMkLst>
        <pc:spChg chg="mod">
          <ac:chgData name="Siva Arumugam" userId="0e296c77-7b63-4ef3-b49a-a49ee0493289" providerId="ADAL" clId="{FE01AEBA-515F-4D42-94DF-1333492A18DD}" dt="2019-02-25T04:38:20.843" v="83"/>
          <ac:spMkLst>
            <pc:docMk/>
            <pc:sldMk cId="3484711531" sldId="1113"/>
            <ac:spMk id="12" creationId="{EF3763D7-E162-4873-A59B-4FC642837CB4}"/>
          </ac:spMkLst>
        </pc:spChg>
      </pc:sldChg>
      <pc:sldChg chg="modSp">
        <pc:chgData name="Siva Arumugam" userId="0e296c77-7b63-4ef3-b49a-a49ee0493289" providerId="ADAL" clId="{FE01AEBA-515F-4D42-94DF-1333492A18DD}" dt="2019-02-25T04:39:04.304" v="85" actId="20577"/>
        <pc:sldMkLst>
          <pc:docMk/>
          <pc:sldMk cId="702595056" sldId="1244"/>
        </pc:sldMkLst>
        <pc:spChg chg="mod">
          <ac:chgData name="Siva Arumugam" userId="0e296c77-7b63-4ef3-b49a-a49ee0493289" providerId="ADAL" clId="{FE01AEBA-515F-4D42-94DF-1333492A18DD}" dt="2019-02-25T04:39:04.304" v="85" actId="20577"/>
          <ac:spMkLst>
            <pc:docMk/>
            <pc:sldMk cId="702595056" sldId="1244"/>
            <ac:spMk id="3" creationId="{B04BC275-A402-4DCA-82C9-C12091C22401}"/>
          </ac:spMkLst>
        </pc:spChg>
      </pc:sldChg>
      <pc:sldChg chg="modSp">
        <pc:chgData name="Siva Arumugam" userId="0e296c77-7b63-4ef3-b49a-a49ee0493289" providerId="ADAL" clId="{FE01AEBA-515F-4D42-94DF-1333492A18DD}" dt="2019-02-25T04:39:16.991" v="86" actId="20577"/>
        <pc:sldMkLst>
          <pc:docMk/>
          <pc:sldMk cId="4113712336" sldId="1245"/>
        </pc:sldMkLst>
        <pc:spChg chg="mod">
          <ac:chgData name="Siva Arumugam" userId="0e296c77-7b63-4ef3-b49a-a49ee0493289" providerId="ADAL" clId="{FE01AEBA-515F-4D42-94DF-1333492A18DD}" dt="2019-02-25T04:39:16.991" v="86" actId="20577"/>
          <ac:spMkLst>
            <pc:docMk/>
            <pc:sldMk cId="4113712336" sldId="1245"/>
            <ac:spMk id="3" creationId="{B04BC275-A402-4DCA-82C9-C12091C22401}"/>
          </ac:spMkLst>
        </pc:spChg>
      </pc:sldChg>
      <pc:sldChg chg="modSp">
        <pc:chgData name="Siva Arumugam" userId="0e296c77-7b63-4ef3-b49a-a49ee0493289" providerId="ADAL" clId="{FE01AEBA-515F-4D42-94DF-1333492A18DD}" dt="2019-02-25T04:39:22.195" v="87" actId="20577"/>
        <pc:sldMkLst>
          <pc:docMk/>
          <pc:sldMk cId="1978656165" sldId="1246"/>
        </pc:sldMkLst>
        <pc:spChg chg="mod">
          <ac:chgData name="Siva Arumugam" userId="0e296c77-7b63-4ef3-b49a-a49ee0493289" providerId="ADAL" clId="{FE01AEBA-515F-4D42-94DF-1333492A18DD}" dt="2019-02-25T04:39:22.195" v="87" actId="20577"/>
          <ac:spMkLst>
            <pc:docMk/>
            <pc:sldMk cId="1978656165" sldId="1246"/>
            <ac:spMk id="3" creationId="{B04BC275-A402-4DCA-82C9-C12091C22401}"/>
          </ac:spMkLst>
        </pc:spChg>
      </pc:sldChg>
      <pc:sldChg chg="modSp">
        <pc:chgData name="Siva Arumugam" userId="0e296c77-7b63-4ef3-b49a-a49ee0493289" providerId="ADAL" clId="{FE01AEBA-515F-4D42-94DF-1333492A18DD}" dt="2019-02-25T04:38:51.685" v="84" actId="20577"/>
        <pc:sldMkLst>
          <pc:docMk/>
          <pc:sldMk cId="1028054531" sldId="1248"/>
        </pc:sldMkLst>
        <pc:spChg chg="mod">
          <ac:chgData name="Siva Arumugam" userId="0e296c77-7b63-4ef3-b49a-a49ee0493289" providerId="ADAL" clId="{FE01AEBA-515F-4D42-94DF-1333492A18DD}" dt="2019-02-25T04:38:51.685" v="84" actId="20577"/>
          <ac:spMkLst>
            <pc:docMk/>
            <pc:sldMk cId="1028054531" sldId="1248"/>
            <ac:spMk id="3" creationId="{B04BC275-A402-4DCA-82C9-C12091C22401}"/>
          </ac:spMkLst>
        </pc:spChg>
      </pc:sldChg>
    </pc:docChg>
  </pc:docChgLst>
  <pc:docChgLst>
    <pc:chgData name="Shen Sundaramurthy" userId="0ae4884d-62d7-4200-a6b3-e68e3620f625" providerId="ADAL" clId="{464CC26F-9FB2-49A9-87D0-47D262949881}"/>
  </pc:docChgLst>
  <pc:docChgLst>
    <pc:chgData name="Sivakoumar Arumugam" userId="0e296c77-7b63-4ef3-b49a-a49ee0493289" providerId="ADAL" clId="{4960F60E-947B-4BE7-AA87-D835F9F98948}"/>
    <pc:docChg chg="custSel addSld delSld modSld">
      <pc:chgData name="Sivakoumar Arumugam" userId="0e296c77-7b63-4ef3-b49a-a49ee0493289" providerId="ADAL" clId="{4960F60E-947B-4BE7-AA87-D835F9F98948}" dt="2019-02-01T18:09:25.237" v="201"/>
      <pc:docMkLst>
        <pc:docMk/>
      </pc:docMkLst>
      <pc:sldChg chg="modSp">
        <pc:chgData name="Sivakoumar Arumugam" userId="0e296c77-7b63-4ef3-b49a-a49ee0493289" providerId="ADAL" clId="{4960F60E-947B-4BE7-AA87-D835F9F98948}" dt="2019-02-01T00:05:45.642" v="58" actId="6549"/>
        <pc:sldMkLst>
          <pc:docMk/>
          <pc:sldMk cId="2969512112" sldId="823"/>
        </pc:sldMkLst>
        <pc:spChg chg="mod">
          <ac:chgData name="Sivakoumar Arumugam" userId="0e296c77-7b63-4ef3-b49a-a49ee0493289" providerId="ADAL" clId="{4960F60E-947B-4BE7-AA87-D835F9F98948}" dt="2019-02-01T00:05:45.642" v="58" actId="6549"/>
          <ac:spMkLst>
            <pc:docMk/>
            <pc:sldMk cId="2969512112" sldId="823"/>
            <ac:spMk id="11" creationId="{00000000-0000-0000-0000-000000000000}"/>
          </ac:spMkLst>
        </pc:spChg>
      </pc:sldChg>
      <pc:sldChg chg="add">
        <pc:chgData name="Sivakoumar Arumugam" userId="0e296c77-7b63-4ef3-b49a-a49ee0493289" providerId="ADAL" clId="{4960F60E-947B-4BE7-AA87-D835F9F98948}" dt="2019-02-01T17:17:20.146" v="193"/>
        <pc:sldMkLst>
          <pc:docMk/>
          <pc:sldMk cId="3484711531" sldId="1113"/>
        </pc:sldMkLst>
      </pc:sldChg>
      <pc:sldChg chg="addSp delSp modSp">
        <pc:chgData name="Sivakoumar Arumugam" userId="0e296c77-7b63-4ef3-b49a-a49ee0493289" providerId="ADAL" clId="{4960F60E-947B-4BE7-AA87-D835F9F98948}" dt="2019-02-01T17:46:39.318" v="195"/>
        <pc:sldMkLst>
          <pc:docMk/>
          <pc:sldMk cId="702595056" sldId="1244"/>
        </pc:sldMkLst>
        <pc:spChg chg="mod">
          <ac:chgData name="Sivakoumar Arumugam" userId="0e296c77-7b63-4ef3-b49a-a49ee0493289" providerId="ADAL" clId="{4960F60E-947B-4BE7-AA87-D835F9F98948}" dt="2019-02-01T00:10:42.199" v="149" actId="20577"/>
          <ac:spMkLst>
            <pc:docMk/>
            <pc:sldMk cId="702595056" sldId="1244"/>
            <ac:spMk id="3" creationId="{B04BC275-A402-4DCA-82C9-C12091C22401}"/>
          </ac:spMkLst>
        </pc:spChg>
        <pc:spChg chg="mod">
          <ac:chgData name="Sivakoumar Arumugam" userId="0e296c77-7b63-4ef3-b49a-a49ee0493289" providerId="ADAL" clId="{4960F60E-947B-4BE7-AA87-D835F9F98948}" dt="2019-02-01T00:16:54.531" v="189" actId="1076"/>
          <ac:spMkLst>
            <pc:docMk/>
            <pc:sldMk cId="702595056" sldId="1244"/>
            <ac:spMk id="7" creationId="{D6D6556A-9160-49FE-AEED-0F6FEA98D5DE}"/>
          </ac:spMkLst>
        </pc:spChg>
        <pc:spChg chg="del">
          <ac:chgData name="Sivakoumar Arumugam" userId="0e296c77-7b63-4ef3-b49a-a49ee0493289" providerId="ADAL" clId="{4960F60E-947B-4BE7-AA87-D835F9F98948}" dt="2019-02-01T00:06:07.889" v="68" actId="478"/>
          <ac:spMkLst>
            <pc:docMk/>
            <pc:sldMk cId="702595056" sldId="1244"/>
            <ac:spMk id="8" creationId="{506FA611-B564-475F-9776-5849FF2638D7}"/>
          </ac:spMkLst>
        </pc:spChg>
        <pc:spChg chg="add mod">
          <ac:chgData name="Sivakoumar Arumugam" userId="0e296c77-7b63-4ef3-b49a-a49ee0493289" providerId="ADAL" clId="{4960F60E-947B-4BE7-AA87-D835F9F98948}" dt="2019-02-01T17:46:39.318" v="195"/>
          <ac:spMkLst>
            <pc:docMk/>
            <pc:sldMk cId="702595056" sldId="1244"/>
            <ac:spMk id="11" creationId="{3ACFD614-2D3A-4AD0-A08C-8B5FA1AB3AA7}"/>
          </ac:spMkLst>
        </pc:spChg>
        <pc:picChg chg="add mod">
          <ac:chgData name="Sivakoumar Arumugam" userId="0e296c77-7b63-4ef3-b49a-a49ee0493289" providerId="ADAL" clId="{4960F60E-947B-4BE7-AA87-D835F9F98948}" dt="2019-02-01T00:14:05.881" v="179" actId="108"/>
          <ac:picMkLst>
            <pc:docMk/>
            <pc:sldMk cId="702595056" sldId="1244"/>
            <ac:picMk id="4" creationId="{9A80341A-897E-4029-BECC-3316B0265713}"/>
          </ac:picMkLst>
        </pc:picChg>
        <pc:picChg chg="del">
          <ac:chgData name="Sivakoumar Arumugam" userId="0e296c77-7b63-4ef3-b49a-a49ee0493289" providerId="ADAL" clId="{4960F60E-947B-4BE7-AA87-D835F9F98948}" dt="2019-02-01T00:06:03.935" v="66" actId="478"/>
          <ac:picMkLst>
            <pc:docMk/>
            <pc:sldMk cId="702595056" sldId="1244"/>
            <ac:picMk id="6" creationId="{AE758A6A-E124-477B-A669-07951EF68FF8}"/>
          </ac:picMkLst>
        </pc:picChg>
        <pc:picChg chg="del">
          <ac:chgData name="Sivakoumar Arumugam" userId="0e296c77-7b63-4ef3-b49a-a49ee0493289" providerId="ADAL" clId="{4960F60E-947B-4BE7-AA87-D835F9F98948}" dt="2019-02-01T00:06:05.955" v="67" actId="478"/>
          <ac:picMkLst>
            <pc:docMk/>
            <pc:sldMk cId="702595056" sldId="1244"/>
            <ac:picMk id="9" creationId="{8605E1B2-7B84-400B-9A82-AF5214B25169}"/>
          </ac:picMkLst>
        </pc:picChg>
      </pc:sldChg>
      <pc:sldChg chg="addSp delSp modSp add">
        <pc:chgData name="Sivakoumar Arumugam" userId="0e296c77-7b63-4ef3-b49a-a49ee0493289" providerId="ADAL" clId="{4960F60E-947B-4BE7-AA87-D835F9F98948}" dt="2019-02-01T17:49:43.357" v="196"/>
        <pc:sldMkLst>
          <pc:docMk/>
          <pc:sldMk cId="4113712336" sldId="1245"/>
        </pc:sldMkLst>
        <pc:spChg chg="mod">
          <ac:chgData name="Sivakoumar Arumugam" userId="0e296c77-7b63-4ef3-b49a-a49ee0493289" providerId="ADAL" clId="{4960F60E-947B-4BE7-AA87-D835F9F98948}" dt="2019-02-01T00:12:19.623" v="172" actId="6549"/>
          <ac:spMkLst>
            <pc:docMk/>
            <pc:sldMk cId="4113712336" sldId="1245"/>
            <ac:spMk id="3" creationId="{B04BC275-A402-4DCA-82C9-C12091C22401}"/>
          </ac:spMkLst>
        </pc:spChg>
        <pc:spChg chg="add">
          <ac:chgData name="Sivakoumar Arumugam" userId="0e296c77-7b63-4ef3-b49a-a49ee0493289" providerId="ADAL" clId="{4960F60E-947B-4BE7-AA87-D835F9F98948}" dt="2019-02-01T17:49:43.357" v="196"/>
          <ac:spMkLst>
            <pc:docMk/>
            <pc:sldMk cId="4113712336" sldId="1245"/>
            <ac:spMk id="8" creationId="{90166FA6-DD03-4E39-B2B1-0AD47CF18905}"/>
          </ac:spMkLst>
        </pc:spChg>
        <pc:spChg chg="add">
          <ac:chgData name="Sivakoumar Arumugam" userId="0e296c77-7b63-4ef3-b49a-a49ee0493289" providerId="ADAL" clId="{4960F60E-947B-4BE7-AA87-D835F9F98948}" dt="2019-02-01T17:49:43.357" v="196"/>
          <ac:spMkLst>
            <pc:docMk/>
            <pc:sldMk cId="4113712336" sldId="1245"/>
            <ac:spMk id="9" creationId="{52E0800B-EF8D-4F4D-8F2A-FFA1570B2453}"/>
          </ac:spMkLst>
        </pc:spChg>
        <pc:picChg chg="del">
          <ac:chgData name="Sivakoumar Arumugam" userId="0e296c77-7b63-4ef3-b49a-a49ee0493289" providerId="ADAL" clId="{4960F60E-947B-4BE7-AA87-D835F9F98948}" dt="2019-02-01T00:10:52.482" v="151" actId="478"/>
          <ac:picMkLst>
            <pc:docMk/>
            <pc:sldMk cId="4113712336" sldId="1245"/>
            <ac:picMk id="4" creationId="{9A80341A-897E-4029-BECC-3316B0265713}"/>
          </ac:picMkLst>
        </pc:picChg>
        <pc:picChg chg="add mod">
          <ac:chgData name="Sivakoumar Arumugam" userId="0e296c77-7b63-4ef3-b49a-a49ee0493289" providerId="ADAL" clId="{4960F60E-947B-4BE7-AA87-D835F9F98948}" dt="2019-02-01T00:13:57.811" v="178" actId="108"/>
          <ac:picMkLst>
            <pc:docMk/>
            <pc:sldMk cId="4113712336" sldId="1245"/>
            <ac:picMk id="5" creationId="{789B6866-75AD-48EC-87CC-24EDC8612183}"/>
          </ac:picMkLst>
        </pc:picChg>
      </pc:sldChg>
      <pc:sldChg chg="addSp delSp modSp add">
        <pc:chgData name="Sivakoumar Arumugam" userId="0e296c77-7b63-4ef3-b49a-a49ee0493289" providerId="ADAL" clId="{4960F60E-947B-4BE7-AA87-D835F9F98948}" dt="2019-02-01T17:49:47.261" v="197"/>
        <pc:sldMkLst>
          <pc:docMk/>
          <pc:sldMk cId="1978656165" sldId="1246"/>
        </pc:sldMkLst>
        <pc:spChg chg="add">
          <ac:chgData name="Sivakoumar Arumugam" userId="0e296c77-7b63-4ef3-b49a-a49ee0493289" providerId="ADAL" clId="{4960F60E-947B-4BE7-AA87-D835F9F98948}" dt="2019-02-01T17:49:47.261" v="197"/>
          <ac:spMkLst>
            <pc:docMk/>
            <pc:sldMk cId="1978656165" sldId="1246"/>
            <ac:spMk id="8" creationId="{7E8D04FA-0A13-4B0E-B0D9-2A7D0432DFF5}"/>
          </ac:spMkLst>
        </pc:spChg>
        <pc:spChg chg="add">
          <ac:chgData name="Sivakoumar Arumugam" userId="0e296c77-7b63-4ef3-b49a-a49ee0493289" providerId="ADAL" clId="{4960F60E-947B-4BE7-AA87-D835F9F98948}" dt="2019-02-01T17:49:47.261" v="197"/>
          <ac:spMkLst>
            <pc:docMk/>
            <pc:sldMk cId="1978656165" sldId="1246"/>
            <ac:spMk id="9" creationId="{095626B9-CC24-4BDE-895D-769A6EFD9253}"/>
          </ac:spMkLst>
        </pc:spChg>
        <pc:picChg chg="add mod">
          <ac:chgData name="Sivakoumar Arumugam" userId="0e296c77-7b63-4ef3-b49a-a49ee0493289" providerId="ADAL" clId="{4960F60E-947B-4BE7-AA87-D835F9F98948}" dt="2019-02-01T00:16:17.646" v="184" actId="14100"/>
          <ac:picMkLst>
            <pc:docMk/>
            <pc:sldMk cId="1978656165" sldId="1246"/>
            <ac:picMk id="4" creationId="{FD1506AB-2D0A-4040-A04A-A0DFF021AC15}"/>
          </ac:picMkLst>
        </pc:picChg>
        <pc:picChg chg="del">
          <ac:chgData name="Sivakoumar Arumugam" userId="0e296c77-7b63-4ef3-b49a-a49ee0493289" providerId="ADAL" clId="{4960F60E-947B-4BE7-AA87-D835F9F98948}" dt="2019-02-01T00:12:26.073" v="174" actId="478"/>
          <ac:picMkLst>
            <pc:docMk/>
            <pc:sldMk cId="1978656165" sldId="1246"/>
            <ac:picMk id="5" creationId="{789B6866-75AD-48EC-87CC-24EDC8612183}"/>
          </ac:picMkLst>
        </pc:picChg>
      </pc:sldChg>
      <pc:sldChg chg="addSp add">
        <pc:chgData name="Sivakoumar Arumugam" userId="0e296c77-7b63-4ef3-b49a-a49ee0493289" providerId="ADAL" clId="{4960F60E-947B-4BE7-AA87-D835F9F98948}" dt="2019-02-01T18:09:25.237" v="201"/>
        <pc:sldMkLst>
          <pc:docMk/>
          <pc:sldMk cId="1028054531" sldId="1248"/>
        </pc:sldMkLst>
        <pc:picChg chg="add">
          <ac:chgData name="Sivakoumar Arumugam" userId="0e296c77-7b63-4ef3-b49a-a49ee0493289" providerId="ADAL" clId="{4960F60E-947B-4BE7-AA87-D835F9F98948}" dt="2019-02-01T18:09:25.237" v="201"/>
          <ac:picMkLst>
            <pc:docMk/>
            <pc:sldMk cId="1028054531" sldId="1248"/>
            <ac:picMk id="8" creationId="{E332A2CE-442F-4C7F-8631-D4B3CCD4EF74}"/>
          </ac:picMkLst>
        </pc:picChg>
      </pc:sldChg>
    </pc:docChg>
  </pc:docChgLst>
  <pc:docChgLst>
    <pc:chgData name="Shen Sundaramurthy" userId="0ae4884d-62d7-4200-a6b3-e68e3620f625" providerId="ADAL" clId="{2CC9E29E-D492-4A08-BCC6-A8B3CD2EC5E1}"/>
  </pc:docChgLst>
  <pc:docChgLst>
    <pc:chgData name="Sivakoumar Arumugam" userId="0e296c77-7b63-4ef3-b49a-a49ee0493289" providerId="ADAL" clId="{0091AD09-4212-4EB4-89A1-1FC87CC77E2F}"/>
  </pc:docChgLst>
  <pc:docChgLst>
    <pc:chgData name="Shen Sundaramurthy" userId="0ae4884d-62d7-4200-a6b3-e68e3620f625" providerId="ADAL" clId="{8D661C97-66F9-463E-A417-4F5D861CB952}"/>
  </pc:docChgLst>
  <pc:docChgLst>
    <pc:chgData name="Sivakoumar Arumugam" userId="0e296c77-7b63-4ef3-b49a-a49ee0493289" providerId="ADAL" clId="{D0C2DE43-CD9C-47C7-A197-2E075B15E5B3}"/>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2/24/2019</a:t>
            </a:fld>
            <a:endParaRPr lang="en-US" dirty="0"/>
          </a:p>
        </p:txBody>
      </p:sp>
      <p:sp>
        <p:nvSpPr>
          <p:cNvPr id="4" name="Footer Placeholder 3"/>
          <p:cNvSpPr>
            <a:spLocks noGrp="1"/>
          </p:cNvSpPr>
          <p:nvPr>
            <p:ph type="ftr" sz="quarter" idx="2"/>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2/24/2019</a:t>
            </a:fld>
            <a:endParaRPr lang="en-US" dirty="0"/>
          </a:p>
        </p:txBody>
      </p:sp>
      <p:sp>
        <p:nvSpPr>
          <p:cNvPr id="4" name="Slide Image Placeholder 3"/>
          <p:cNvSpPr>
            <a:spLocks noGrp="1" noRot="1" noChangeAspect="1"/>
          </p:cNvSpPr>
          <p:nvPr>
            <p:ph type="sldImg" idx="2"/>
          </p:nvPr>
        </p:nvSpPr>
        <p:spPr>
          <a:xfrm>
            <a:off x="461963" y="723900"/>
            <a:ext cx="6391275" cy="3595688"/>
          </a:xfrm>
          <a:prstGeom prst="rect">
            <a:avLst/>
          </a:prstGeom>
          <a:noFill/>
          <a:ln w="12700">
            <a:solidFill>
              <a:prstClr val="black"/>
            </a:solidFill>
          </a:ln>
        </p:spPr>
        <p:txBody>
          <a:bodyPr vert="horz" lIns="91193" tIns="45597" rIns="91193" bIns="45597" rtlCol="0" anchor="ctr"/>
          <a:lstStyle/>
          <a:p>
            <a:pPr lvl="0"/>
            <a:endParaRPr lang="en-US" noProof="0" dirty="0"/>
          </a:p>
        </p:txBody>
      </p:sp>
      <p:sp>
        <p:nvSpPr>
          <p:cNvPr id="5" name="Notes Placeholder 4"/>
          <p:cNvSpPr>
            <a:spLocks noGrp="1"/>
          </p:cNvSpPr>
          <p:nvPr>
            <p:ph type="body" sz="quarter" idx="3"/>
          </p:nvPr>
        </p:nvSpPr>
        <p:spPr>
          <a:xfrm>
            <a:off x="731185" y="4561331"/>
            <a:ext cx="5852835" cy="4320540"/>
          </a:xfrm>
          <a:prstGeom prst="rect">
            <a:avLst/>
          </a:prstGeom>
        </p:spPr>
        <p:txBody>
          <a:bodyPr vert="horz" lIns="91193" tIns="45597" rIns="91193" bIns="4559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409575" y="717550"/>
            <a:ext cx="6337300" cy="3565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505503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9"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1" name="TextBox 7"/>
          <p:cNvSpPr txBox="1">
            <a:spLocks noChangeArrowheads="1"/>
          </p:cNvSpPr>
          <p:nvPr/>
        </p:nvSpPr>
        <p:spPr bwMode="auto">
          <a:xfrm>
            <a:off x="463948" y="3300949"/>
            <a:ext cx="11260931" cy="1081606"/>
          </a:xfrm>
          <a:prstGeom prst="rect">
            <a:avLst/>
          </a:prstGeom>
          <a:noFill/>
          <a:ln w="9525">
            <a:noFill/>
            <a:miter lim="800000"/>
            <a:headEnd/>
            <a:tailEnd/>
          </a:ln>
        </p:spPr>
        <p:txBody>
          <a:bodyPr wrap="square" lIns="95787" tIns="47893" rIns="95787" bIns="47893">
            <a:spAutoFit/>
          </a:bodyPr>
          <a:lstStyle/>
          <a:p>
            <a:pPr lvl="0" algn="ctr" eaLnBrk="1" hangingPunct="1">
              <a:defRPr/>
            </a:pPr>
            <a:r>
              <a:rPr lang="en-US" sz="4000" b="1" spc="50" dirty="0">
                <a:solidFill>
                  <a:prstClr val="white"/>
                </a:solidFill>
                <a:latin typeface="Calibri"/>
              </a:rPr>
              <a:t>ESP Security Architecture</a:t>
            </a:r>
          </a:p>
          <a:p>
            <a:pPr lvl="0" algn="ctr" eaLnBrk="1" hangingPunct="1">
              <a:defRPr/>
            </a:pPr>
            <a:r>
              <a:rPr lang="en-US" sz="2400" b="1" dirty="0">
                <a:solidFill>
                  <a:prstClr val="white"/>
                </a:solidFill>
                <a:latin typeface="Calibri"/>
              </a:rPr>
              <a:t>End-To-End API Access Security Flow Design – Due Date Change</a:t>
            </a:r>
            <a:endParaRPr lang="en-US" sz="2400" b="1" spc="50" dirty="0">
              <a:solidFill>
                <a:schemeClr val="bg1"/>
              </a:solidFill>
              <a:latin typeface="+mj-lt"/>
            </a:endParaRPr>
          </a:p>
        </p:txBody>
      </p:sp>
    </p:spTree>
    <p:extLst>
      <p:ext uri="{BB962C8B-B14F-4D97-AF65-F5344CB8AC3E}">
        <p14:creationId xmlns:p14="http://schemas.microsoft.com/office/powerpoint/2010/main" val="296951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latin typeface="+mj-lt"/>
              </a:rPr>
              <a:t>End-To-End API Access Security Flow Design – Due Date Change</a:t>
            </a: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D6556A-9160-49FE-AEED-0F6FEA98D5DE}"/>
              </a:ext>
            </a:extLst>
          </p:cNvPr>
          <p:cNvSpPr/>
          <p:nvPr/>
        </p:nvSpPr>
        <p:spPr>
          <a:xfrm>
            <a:off x="1752600" y="762000"/>
            <a:ext cx="80010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2" name="Slide Number Placeholder 1">
            <a:extLst>
              <a:ext uri="{FF2B5EF4-FFF2-40B4-BE49-F238E27FC236}">
                <a16:creationId xmlns:a16="http://schemas.microsoft.com/office/drawing/2014/main" id="{6B8D2812-A28D-4FE5-AE08-AF84D1E6DA53}"/>
              </a:ext>
            </a:extLst>
          </p:cNvPr>
          <p:cNvSpPr>
            <a:spLocks noGrp="1"/>
          </p:cNvSpPr>
          <p:nvPr>
            <p:ph type="sldNum" sz="quarter" idx="10"/>
          </p:nvPr>
        </p:nvSpPr>
        <p:spPr>
          <a:xfrm>
            <a:off x="11277600" y="6653451"/>
            <a:ext cx="571500" cy="204549"/>
          </a:xfrm>
        </p:spPr>
        <p:txBody>
          <a:bodyPr/>
          <a:lstStyle/>
          <a:p>
            <a:fld id="{EF8F64E1-8DCB-A44D-B480-8EAB705BC498}" type="slidenum">
              <a:rPr lang="en-US" altLang="en-US" smtClean="0"/>
              <a:pPr/>
              <a:t>3</a:t>
            </a:fld>
            <a:endParaRPr lang="en-US" altLang="en-US" dirty="0"/>
          </a:p>
        </p:txBody>
      </p:sp>
      <p:sp>
        <p:nvSpPr>
          <p:cNvPr id="3" name="Title 2">
            <a:extLst>
              <a:ext uri="{FF2B5EF4-FFF2-40B4-BE49-F238E27FC236}">
                <a16:creationId xmlns:a16="http://schemas.microsoft.com/office/drawing/2014/main" id="{B04BC275-A402-4DCA-82C9-C12091C22401}"/>
              </a:ext>
            </a:extLst>
          </p:cNvPr>
          <p:cNvSpPr>
            <a:spLocks noGrp="1"/>
          </p:cNvSpPr>
          <p:nvPr>
            <p:ph type="title"/>
          </p:nvPr>
        </p:nvSpPr>
        <p:spPr/>
        <p:txBody>
          <a:bodyPr/>
          <a:lstStyle/>
          <a:p>
            <a:r>
              <a:rPr lang="en-US" dirty="0">
                <a:solidFill>
                  <a:prstClr val="black">
                    <a:lumMod val="75000"/>
                    <a:lumOff val="25000"/>
                  </a:prstClr>
                </a:solidFill>
              </a:rPr>
              <a:t>ESP Security Architecture: </a:t>
            </a:r>
            <a:r>
              <a:rPr lang="en-US" dirty="0">
                <a:solidFill>
                  <a:prstClr val="black">
                    <a:lumMod val="50000"/>
                    <a:lumOff val="50000"/>
                  </a:prstClr>
                </a:solidFill>
              </a:rPr>
              <a:t>End to End API Security Flow</a:t>
            </a:r>
            <a:endParaRPr lang="en-US" dirty="0"/>
          </a:p>
        </p:txBody>
      </p:sp>
      <p:sp>
        <p:nvSpPr>
          <p:cNvPr id="10" name="TextBox 9">
            <a:extLst>
              <a:ext uri="{FF2B5EF4-FFF2-40B4-BE49-F238E27FC236}">
                <a16:creationId xmlns:a16="http://schemas.microsoft.com/office/drawing/2014/main" id="{BA330D2E-15FF-4982-A8F5-CD27DD7E2B27}"/>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pic>
        <p:nvPicPr>
          <p:cNvPr id="8" name="Picture 7">
            <a:extLst>
              <a:ext uri="{FF2B5EF4-FFF2-40B4-BE49-F238E27FC236}">
                <a16:creationId xmlns:a16="http://schemas.microsoft.com/office/drawing/2014/main" id="{E332A2CE-442F-4C7F-8631-D4B3CCD4EF74}"/>
              </a:ext>
            </a:extLst>
          </p:cNvPr>
          <p:cNvPicPr>
            <a:picLocks noChangeAspect="1"/>
          </p:cNvPicPr>
          <p:nvPr/>
        </p:nvPicPr>
        <p:blipFill>
          <a:blip r:embed="rId2"/>
          <a:stretch>
            <a:fillRect/>
          </a:stretch>
        </p:blipFill>
        <p:spPr>
          <a:xfrm>
            <a:off x="1929404" y="826144"/>
            <a:ext cx="7671796" cy="5696843"/>
          </a:xfrm>
          <a:prstGeom prst="rect">
            <a:avLst/>
          </a:prstGeom>
        </p:spPr>
      </p:pic>
    </p:spTree>
    <p:extLst>
      <p:ext uri="{BB962C8B-B14F-4D97-AF65-F5344CB8AC3E}">
        <p14:creationId xmlns:p14="http://schemas.microsoft.com/office/powerpoint/2010/main" val="10280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D6556A-9160-49FE-AEED-0F6FEA98D5DE}"/>
              </a:ext>
            </a:extLst>
          </p:cNvPr>
          <p:cNvSpPr/>
          <p:nvPr/>
        </p:nvSpPr>
        <p:spPr>
          <a:xfrm>
            <a:off x="304800" y="762000"/>
            <a:ext cx="114300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2" name="Slide Number Placeholder 1">
            <a:extLst>
              <a:ext uri="{FF2B5EF4-FFF2-40B4-BE49-F238E27FC236}">
                <a16:creationId xmlns:a16="http://schemas.microsoft.com/office/drawing/2014/main" id="{6B8D2812-A28D-4FE5-AE08-AF84D1E6DA53}"/>
              </a:ext>
            </a:extLst>
          </p:cNvPr>
          <p:cNvSpPr>
            <a:spLocks noGrp="1"/>
          </p:cNvSpPr>
          <p:nvPr>
            <p:ph type="sldNum" sz="quarter" idx="10"/>
          </p:nvPr>
        </p:nvSpPr>
        <p:spPr>
          <a:xfrm>
            <a:off x="11277600" y="6653451"/>
            <a:ext cx="571500" cy="204549"/>
          </a:xfrm>
        </p:spPr>
        <p:txBody>
          <a:bodyPr/>
          <a:lstStyle/>
          <a:p>
            <a:fld id="{EF8F64E1-8DCB-A44D-B480-8EAB705BC498}" type="slidenum">
              <a:rPr lang="en-US" altLang="en-US" smtClean="0"/>
              <a:pPr/>
              <a:t>4</a:t>
            </a:fld>
            <a:endParaRPr lang="en-US" altLang="en-US" dirty="0"/>
          </a:p>
        </p:txBody>
      </p:sp>
      <p:sp>
        <p:nvSpPr>
          <p:cNvPr id="3" name="Title 2">
            <a:extLst>
              <a:ext uri="{FF2B5EF4-FFF2-40B4-BE49-F238E27FC236}">
                <a16:creationId xmlns:a16="http://schemas.microsoft.com/office/drawing/2014/main" id="{B04BC275-A402-4DCA-82C9-C12091C22401}"/>
              </a:ext>
            </a:extLst>
          </p:cNvPr>
          <p:cNvSpPr>
            <a:spLocks noGrp="1"/>
          </p:cNvSpPr>
          <p:nvPr>
            <p:ph type="title"/>
          </p:nvPr>
        </p:nvSpPr>
        <p:spPr/>
        <p:txBody>
          <a:bodyPr/>
          <a:lstStyle/>
          <a:p>
            <a:r>
              <a:rPr lang="en-US" dirty="0">
                <a:solidFill>
                  <a:prstClr val="black">
                    <a:lumMod val="75000"/>
                    <a:lumOff val="25000"/>
                  </a:prstClr>
                </a:solidFill>
              </a:rPr>
              <a:t>ESP Security Architecture: </a:t>
            </a:r>
            <a:r>
              <a:rPr lang="en-US" dirty="0">
                <a:solidFill>
                  <a:prstClr val="black">
                    <a:lumMod val="50000"/>
                    <a:lumOff val="50000"/>
                  </a:prstClr>
                </a:solidFill>
              </a:rPr>
              <a:t>CEP to EIP API Flow</a:t>
            </a:r>
            <a:endParaRPr lang="en-US" dirty="0"/>
          </a:p>
        </p:txBody>
      </p:sp>
      <p:sp>
        <p:nvSpPr>
          <p:cNvPr id="10" name="TextBox 9">
            <a:extLst>
              <a:ext uri="{FF2B5EF4-FFF2-40B4-BE49-F238E27FC236}">
                <a16:creationId xmlns:a16="http://schemas.microsoft.com/office/drawing/2014/main" id="{BA330D2E-15FF-4982-A8F5-CD27DD7E2B27}"/>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pic>
        <p:nvPicPr>
          <p:cNvPr id="4" name="Picture 3">
            <a:extLst>
              <a:ext uri="{FF2B5EF4-FFF2-40B4-BE49-F238E27FC236}">
                <a16:creationId xmlns:a16="http://schemas.microsoft.com/office/drawing/2014/main" id="{9A80341A-897E-4029-BECC-3316B0265713}"/>
              </a:ext>
            </a:extLst>
          </p:cNvPr>
          <p:cNvPicPr>
            <a:picLocks noChangeAspect="1"/>
          </p:cNvPicPr>
          <p:nvPr/>
        </p:nvPicPr>
        <p:blipFill>
          <a:blip r:embed="rId2"/>
          <a:stretch>
            <a:fillRect/>
          </a:stretch>
        </p:blipFill>
        <p:spPr>
          <a:xfrm>
            <a:off x="609600" y="914400"/>
            <a:ext cx="4675275" cy="5425910"/>
          </a:xfrm>
          <a:prstGeom prst="rect">
            <a:avLst/>
          </a:prstGeom>
          <a:ln w="3175">
            <a:solidFill>
              <a:schemeClr val="tx1"/>
            </a:solidFill>
          </a:ln>
        </p:spPr>
      </p:pic>
      <p:sp>
        <p:nvSpPr>
          <p:cNvPr id="11" name="Rectangle 10">
            <a:extLst>
              <a:ext uri="{FF2B5EF4-FFF2-40B4-BE49-F238E27FC236}">
                <a16:creationId xmlns:a16="http://schemas.microsoft.com/office/drawing/2014/main" id="{3ACFD614-2D3A-4AD0-A08C-8B5FA1AB3AA7}"/>
              </a:ext>
            </a:extLst>
          </p:cNvPr>
          <p:cNvSpPr/>
          <p:nvPr/>
        </p:nvSpPr>
        <p:spPr>
          <a:xfrm>
            <a:off x="5589675" y="914400"/>
            <a:ext cx="5840325" cy="5425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91440" rIns="365760" bIns="91440" rtlCol="0" anchor="t" anchorCtr="0"/>
          <a:lstStyle/>
          <a:p>
            <a:pPr lvl="0" algn="just">
              <a:spcBef>
                <a:spcPts val="600"/>
              </a:spcBef>
              <a:spcAft>
                <a:spcPts val="600"/>
              </a:spcAft>
              <a:buSzPct val="90000"/>
            </a:pPr>
            <a:r>
              <a:rPr lang="en-US" sz="1600" b="1" dirty="0">
                <a:solidFill>
                  <a:srgbClr val="7030A0"/>
                </a:solidFill>
              </a:rPr>
              <a:t>Sequence Flow</a:t>
            </a:r>
          </a:p>
          <a:p>
            <a:pPr marL="342900" indent="-342900" algn="just">
              <a:spcBef>
                <a:spcPts val="600"/>
              </a:spcBef>
              <a:spcAft>
                <a:spcPts val="600"/>
              </a:spcAft>
              <a:buSzPct val="90000"/>
              <a:buFont typeface="+mj-lt"/>
              <a:buAutoNum type="arabicPeriod"/>
            </a:pPr>
            <a:r>
              <a:rPr lang="en-US" sz="1600" b="1" dirty="0">
                <a:solidFill>
                  <a:srgbClr val="002060"/>
                </a:solidFill>
              </a:rPr>
              <a:t>CEP: </a:t>
            </a:r>
            <a:r>
              <a:rPr lang="en-US" sz="1600" dirty="0">
                <a:solidFill>
                  <a:srgbClr val="002060"/>
                </a:solidFill>
              </a:rPr>
              <a:t>Authentication Request to </a:t>
            </a:r>
            <a:r>
              <a:rPr lang="en-US" sz="1600" dirty="0" err="1">
                <a:solidFill>
                  <a:srgbClr val="002060"/>
                </a:solidFill>
              </a:rPr>
              <a:t>Axway</a:t>
            </a:r>
            <a:r>
              <a:rPr lang="en-US" sz="1600" dirty="0">
                <a:solidFill>
                  <a:srgbClr val="002060"/>
                </a:solidFill>
              </a:rPr>
              <a:t>  </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Authentication Response with Access Token</a:t>
            </a:r>
          </a:p>
          <a:p>
            <a:pPr marL="342900" indent="-342900" algn="just">
              <a:spcBef>
                <a:spcPts val="600"/>
              </a:spcBef>
              <a:spcAft>
                <a:spcPts val="600"/>
              </a:spcAft>
              <a:buSzPct val="90000"/>
              <a:buFont typeface="+mj-lt"/>
              <a:buAutoNum type="arabicPeriod"/>
            </a:pPr>
            <a:r>
              <a:rPr lang="en-US" sz="1600" b="1" dirty="0">
                <a:solidFill>
                  <a:srgbClr val="002060"/>
                </a:solidFill>
              </a:rPr>
              <a:t>CEP: </a:t>
            </a:r>
            <a:r>
              <a:rPr lang="en-US" sz="1600" dirty="0">
                <a:solidFill>
                  <a:srgbClr val="002060"/>
                </a:solidFill>
              </a:rPr>
              <a:t>Invoke Enterprise Due Data Change API with Access Token</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Check CEP Authorization for Enterprise Due Date Change API </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Forward Enterprise Due Date Change API Request to ESP with </a:t>
            </a:r>
            <a:r>
              <a:rPr lang="en-US" sz="1600" dirty="0" err="1">
                <a:solidFill>
                  <a:srgbClr val="002060"/>
                </a:solidFill>
              </a:rPr>
              <a:t>UserID</a:t>
            </a:r>
            <a:r>
              <a:rPr lang="en-US" sz="1600" dirty="0">
                <a:solidFill>
                  <a:srgbClr val="002060"/>
                </a:solidFill>
              </a:rPr>
              <a:t> &amp; Credentials for Basic Auth</a:t>
            </a:r>
          </a:p>
          <a:p>
            <a:pPr marL="342900" indent="-342900" algn="just">
              <a:spcBef>
                <a:spcPts val="600"/>
              </a:spcBef>
              <a:spcAft>
                <a:spcPts val="600"/>
              </a:spcAft>
              <a:buSzPct val="90000"/>
              <a:buFont typeface="+mj-lt"/>
              <a:buAutoNum type="arabicPeriod"/>
            </a:pPr>
            <a:r>
              <a:rPr lang="en-US" sz="1600" b="1" dirty="0">
                <a:solidFill>
                  <a:srgbClr val="002060"/>
                </a:solidFill>
              </a:rPr>
              <a:t>ESP: </a:t>
            </a:r>
            <a:r>
              <a:rPr lang="en-US" sz="1600" dirty="0">
                <a:solidFill>
                  <a:srgbClr val="002060"/>
                </a:solidFill>
              </a:rPr>
              <a:t>Execute Enterprise Due Date Change API and Return Response</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Forward ESP Response to CEP</a:t>
            </a:r>
          </a:p>
        </p:txBody>
      </p:sp>
    </p:spTree>
    <p:extLst>
      <p:ext uri="{BB962C8B-B14F-4D97-AF65-F5344CB8AC3E}">
        <p14:creationId xmlns:p14="http://schemas.microsoft.com/office/powerpoint/2010/main" val="70259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D6556A-9160-49FE-AEED-0F6FEA98D5DE}"/>
              </a:ext>
            </a:extLst>
          </p:cNvPr>
          <p:cNvSpPr/>
          <p:nvPr/>
        </p:nvSpPr>
        <p:spPr>
          <a:xfrm>
            <a:off x="381000" y="770541"/>
            <a:ext cx="114300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2" name="Slide Number Placeholder 1">
            <a:extLst>
              <a:ext uri="{FF2B5EF4-FFF2-40B4-BE49-F238E27FC236}">
                <a16:creationId xmlns:a16="http://schemas.microsoft.com/office/drawing/2014/main" id="{6B8D2812-A28D-4FE5-AE08-AF84D1E6DA53}"/>
              </a:ext>
            </a:extLst>
          </p:cNvPr>
          <p:cNvSpPr>
            <a:spLocks noGrp="1"/>
          </p:cNvSpPr>
          <p:nvPr>
            <p:ph type="sldNum" sz="quarter" idx="10"/>
          </p:nvPr>
        </p:nvSpPr>
        <p:spPr>
          <a:xfrm>
            <a:off x="11277600" y="6653451"/>
            <a:ext cx="571500" cy="204549"/>
          </a:xfrm>
        </p:spPr>
        <p:txBody>
          <a:bodyPr/>
          <a:lstStyle/>
          <a:p>
            <a:fld id="{EF8F64E1-8DCB-A44D-B480-8EAB705BC498}" type="slidenum">
              <a:rPr lang="en-US" altLang="en-US" smtClean="0"/>
              <a:pPr/>
              <a:t>5</a:t>
            </a:fld>
            <a:endParaRPr lang="en-US" altLang="en-US" dirty="0"/>
          </a:p>
        </p:txBody>
      </p:sp>
      <p:sp>
        <p:nvSpPr>
          <p:cNvPr id="3" name="Title 2">
            <a:extLst>
              <a:ext uri="{FF2B5EF4-FFF2-40B4-BE49-F238E27FC236}">
                <a16:creationId xmlns:a16="http://schemas.microsoft.com/office/drawing/2014/main" id="{B04BC275-A402-4DCA-82C9-C12091C22401}"/>
              </a:ext>
            </a:extLst>
          </p:cNvPr>
          <p:cNvSpPr>
            <a:spLocks noGrp="1"/>
          </p:cNvSpPr>
          <p:nvPr>
            <p:ph type="title"/>
          </p:nvPr>
        </p:nvSpPr>
        <p:spPr/>
        <p:txBody>
          <a:bodyPr/>
          <a:lstStyle/>
          <a:p>
            <a:r>
              <a:rPr lang="en-US" dirty="0">
                <a:solidFill>
                  <a:prstClr val="black">
                    <a:lumMod val="75000"/>
                    <a:lumOff val="25000"/>
                  </a:prstClr>
                </a:solidFill>
              </a:rPr>
              <a:t>ESP Security Architecture: </a:t>
            </a:r>
            <a:r>
              <a:rPr lang="en-US" dirty="0">
                <a:solidFill>
                  <a:prstClr val="black">
                    <a:lumMod val="50000"/>
                    <a:lumOff val="50000"/>
                  </a:prstClr>
                </a:solidFill>
              </a:rPr>
              <a:t>EIP to </a:t>
            </a:r>
            <a:r>
              <a:rPr lang="en-US" dirty="0" err="1">
                <a:solidFill>
                  <a:prstClr val="black">
                    <a:lumMod val="50000"/>
                    <a:lumOff val="50000"/>
                  </a:prstClr>
                </a:solidFill>
              </a:rPr>
              <a:t>zOSConnect</a:t>
            </a:r>
            <a:r>
              <a:rPr lang="en-US" dirty="0">
                <a:solidFill>
                  <a:prstClr val="black">
                    <a:lumMod val="50000"/>
                    <a:lumOff val="50000"/>
                  </a:prstClr>
                </a:solidFill>
              </a:rPr>
              <a:t> API Flow</a:t>
            </a:r>
            <a:endParaRPr lang="en-US" dirty="0"/>
          </a:p>
        </p:txBody>
      </p:sp>
      <p:sp>
        <p:nvSpPr>
          <p:cNvPr id="10" name="TextBox 9">
            <a:extLst>
              <a:ext uri="{FF2B5EF4-FFF2-40B4-BE49-F238E27FC236}">
                <a16:creationId xmlns:a16="http://schemas.microsoft.com/office/drawing/2014/main" id="{BA330D2E-15FF-4982-A8F5-CD27DD7E2B27}"/>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pic>
        <p:nvPicPr>
          <p:cNvPr id="5" name="Picture 4">
            <a:extLst>
              <a:ext uri="{FF2B5EF4-FFF2-40B4-BE49-F238E27FC236}">
                <a16:creationId xmlns:a16="http://schemas.microsoft.com/office/drawing/2014/main" id="{789B6866-75AD-48EC-87CC-24EDC8612183}"/>
              </a:ext>
            </a:extLst>
          </p:cNvPr>
          <p:cNvPicPr>
            <a:picLocks noChangeAspect="1"/>
          </p:cNvPicPr>
          <p:nvPr/>
        </p:nvPicPr>
        <p:blipFill>
          <a:blip r:embed="rId2"/>
          <a:stretch>
            <a:fillRect/>
          </a:stretch>
        </p:blipFill>
        <p:spPr>
          <a:xfrm>
            <a:off x="762000" y="914400"/>
            <a:ext cx="4515241" cy="5547854"/>
          </a:xfrm>
          <a:prstGeom prst="rect">
            <a:avLst/>
          </a:prstGeom>
          <a:ln w="3175">
            <a:solidFill>
              <a:schemeClr val="tx1"/>
            </a:solidFill>
          </a:ln>
        </p:spPr>
      </p:pic>
      <p:sp>
        <p:nvSpPr>
          <p:cNvPr id="8" name="TextBox 7">
            <a:extLst>
              <a:ext uri="{FF2B5EF4-FFF2-40B4-BE49-F238E27FC236}">
                <a16:creationId xmlns:a16="http://schemas.microsoft.com/office/drawing/2014/main" id="{90166FA6-DD03-4E39-B2B1-0AD47CF18905}"/>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sp>
        <p:nvSpPr>
          <p:cNvPr id="9" name="Rectangle 8">
            <a:extLst>
              <a:ext uri="{FF2B5EF4-FFF2-40B4-BE49-F238E27FC236}">
                <a16:creationId xmlns:a16="http://schemas.microsoft.com/office/drawing/2014/main" id="{52E0800B-EF8D-4F4D-8F2A-FFA1570B2453}"/>
              </a:ext>
            </a:extLst>
          </p:cNvPr>
          <p:cNvSpPr/>
          <p:nvPr/>
        </p:nvSpPr>
        <p:spPr>
          <a:xfrm>
            <a:off x="5589675" y="914400"/>
            <a:ext cx="5840325" cy="5425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91440" rIns="365760" bIns="91440" rtlCol="0" anchor="t" anchorCtr="0"/>
          <a:lstStyle/>
          <a:p>
            <a:pPr lvl="0" algn="just">
              <a:spcBef>
                <a:spcPts val="600"/>
              </a:spcBef>
              <a:spcAft>
                <a:spcPts val="600"/>
              </a:spcAft>
              <a:buSzPct val="90000"/>
            </a:pPr>
            <a:r>
              <a:rPr lang="en-US" sz="1600" b="1" dirty="0">
                <a:solidFill>
                  <a:srgbClr val="7030A0"/>
                </a:solidFill>
              </a:rPr>
              <a:t>Sequence Flow</a:t>
            </a:r>
          </a:p>
          <a:p>
            <a:pPr marL="342900" indent="-342900" algn="just">
              <a:spcBef>
                <a:spcPts val="600"/>
              </a:spcBef>
              <a:spcAft>
                <a:spcPts val="600"/>
              </a:spcAft>
              <a:buSzPct val="90000"/>
              <a:buFont typeface="+mj-lt"/>
              <a:buAutoNum type="arabicPeriod"/>
            </a:pPr>
            <a:r>
              <a:rPr lang="en-US" sz="1600" b="1" dirty="0">
                <a:solidFill>
                  <a:srgbClr val="002060"/>
                </a:solidFill>
              </a:rPr>
              <a:t>ESP: </a:t>
            </a:r>
            <a:r>
              <a:rPr lang="en-US" sz="1600" dirty="0">
                <a:solidFill>
                  <a:srgbClr val="002060"/>
                </a:solidFill>
              </a:rPr>
              <a:t>Authentication Request to </a:t>
            </a:r>
            <a:r>
              <a:rPr lang="en-US" sz="1600" dirty="0" err="1">
                <a:solidFill>
                  <a:srgbClr val="002060"/>
                </a:solidFill>
              </a:rPr>
              <a:t>Axway</a:t>
            </a:r>
            <a:r>
              <a:rPr lang="en-US" sz="1600" dirty="0">
                <a:solidFill>
                  <a:srgbClr val="002060"/>
                </a:solidFill>
              </a:rPr>
              <a:t>  </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Authentication Response with Access Token</a:t>
            </a:r>
          </a:p>
          <a:p>
            <a:pPr marL="342900" indent="-342900" algn="just">
              <a:spcBef>
                <a:spcPts val="600"/>
              </a:spcBef>
              <a:spcAft>
                <a:spcPts val="600"/>
              </a:spcAft>
              <a:buSzPct val="90000"/>
              <a:buFont typeface="+mj-lt"/>
              <a:buAutoNum type="arabicPeriod"/>
            </a:pPr>
            <a:r>
              <a:rPr lang="en-US" sz="1600" b="1" dirty="0">
                <a:solidFill>
                  <a:srgbClr val="002060"/>
                </a:solidFill>
              </a:rPr>
              <a:t>ESP: </a:t>
            </a:r>
            <a:r>
              <a:rPr lang="en-US" sz="1600" dirty="0">
                <a:solidFill>
                  <a:srgbClr val="002060"/>
                </a:solidFill>
              </a:rPr>
              <a:t>Invoke IMS Due Data Change API with Access Token</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Check ESP Authorization for IMS Due Date Change API </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Forward IMS Due Date Change API Request to </a:t>
            </a:r>
            <a:r>
              <a:rPr lang="en-US" sz="1600" dirty="0" err="1">
                <a:solidFill>
                  <a:srgbClr val="002060"/>
                </a:solidFill>
              </a:rPr>
              <a:t>zOSConnect</a:t>
            </a:r>
            <a:r>
              <a:rPr lang="en-US" sz="1600" dirty="0">
                <a:solidFill>
                  <a:srgbClr val="002060"/>
                </a:solidFill>
              </a:rPr>
              <a:t> with </a:t>
            </a:r>
            <a:r>
              <a:rPr lang="en-US" sz="1600" dirty="0" err="1">
                <a:solidFill>
                  <a:srgbClr val="002060"/>
                </a:solidFill>
              </a:rPr>
              <a:t>UserID</a:t>
            </a:r>
            <a:r>
              <a:rPr lang="en-US" sz="1600" dirty="0">
                <a:solidFill>
                  <a:srgbClr val="002060"/>
                </a:solidFill>
              </a:rPr>
              <a:t> &amp; Credentials for Basic Auth</a:t>
            </a:r>
          </a:p>
          <a:p>
            <a:pPr marL="342900" indent="-342900" algn="just">
              <a:spcBef>
                <a:spcPts val="600"/>
              </a:spcBef>
              <a:spcAft>
                <a:spcPts val="600"/>
              </a:spcAft>
              <a:buSzPct val="90000"/>
              <a:buFont typeface="+mj-lt"/>
              <a:buAutoNum type="arabicPeriod"/>
            </a:pPr>
            <a:r>
              <a:rPr lang="en-US" sz="1600" b="1" dirty="0" err="1">
                <a:solidFill>
                  <a:srgbClr val="002060"/>
                </a:solidFill>
              </a:rPr>
              <a:t>zOSConnect</a:t>
            </a:r>
            <a:r>
              <a:rPr lang="en-US" sz="1600" b="1" dirty="0">
                <a:solidFill>
                  <a:srgbClr val="002060"/>
                </a:solidFill>
              </a:rPr>
              <a:t>: </a:t>
            </a:r>
            <a:r>
              <a:rPr lang="en-US" sz="1600" dirty="0">
                <a:solidFill>
                  <a:srgbClr val="002060"/>
                </a:solidFill>
              </a:rPr>
              <a:t>Execute IMS Due Date Change API and Return Response</a:t>
            </a:r>
          </a:p>
          <a:p>
            <a:pPr marL="342900" indent="-342900" algn="just">
              <a:spcBef>
                <a:spcPts val="600"/>
              </a:spcBef>
              <a:spcAft>
                <a:spcPts val="600"/>
              </a:spcAft>
              <a:buSzPct val="90000"/>
              <a:buFont typeface="+mj-lt"/>
              <a:buAutoNum type="arabicPeriod"/>
            </a:pPr>
            <a:r>
              <a:rPr lang="en-US" sz="1600" b="1" dirty="0" err="1">
                <a:solidFill>
                  <a:srgbClr val="002060"/>
                </a:solidFill>
              </a:rPr>
              <a:t>Axway</a:t>
            </a:r>
            <a:r>
              <a:rPr lang="en-US" sz="1600" b="1" dirty="0">
                <a:solidFill>
                  <a:srgbClr val="002060"/>
                </a:solidFill>
              </a:rPr>
              <a:t>: </a:t>
            </a:r>
            <a:r>
              <a:rPr lang="en-US" sz="1600" dirty="0">
                <a:solidFill>
                  <a:srgbClr val="002060"/>
                </a:solidFill>
              </a:rPr>
              <a:t>Forward </a:t>
            </a:r>
            <a:r>
              <a:rPr lang="en-US" sz="1600" dirty="0" err="1">
                <a:solidFill>
                  <a:srgbClr val="002060"/>
                </a:solidFill>
              </a:rPr>
              <a:t>zOSConnect</a:t>
            </a:r>
            <a:r>
              <a:rPr lang="en-US" sz="1600" dirty="0">
                <a:solidFill>
                  <a:srgbClr val="002060"/>
                </a:solidFill>
              </a:rPr>
              <a:t> Response to ESP</a:t>
            </a:r>
          </a:p>
        </p:txBody>
      </p:sp>
    </p:spTree>
    <p:extLst>
      <p:ext uri="{BB962C8B-B14F-4D97-AF65-F5344CB8AC3E}">
        <p14:creationId xmlns:p14="http://schemas.microsoft.com/office/powerpoint/2010/main" val="41137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D6556A-9160-49FE-AEED-0F6FEA98D5DE}"/>
              </a:ext>
            </a:extLst>
          </p:cNvPr>
          <p:cNvSpPr/>
          <p:nvPr/>
        </p:nvSpPr>
        <p:spPr>
          <a:xfrm>
            <a:off x="381000" y="770541"/>
            <a:ext cx="114300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2" name="Slide Number Placeholder 1">
            <a:extLst>
              <a:ext uri="{FF2B5EF4-FFF2-40B4-BE49-F238E27FC236}">
                <a16:creationId xmlns:a16="http://schemas.microsoft.com/office/drawing/2014/main" id="{6B8D2812-A28D-4FE5-AE08-AF84D1E6DA53}"/>
              </a:ext>
            </a:extLst>
          </p:cNvPr>
          <p:cNvSpPr>
            <a:spLocks noGrp="1"/>
          </p:cNvSpPr>
          <p:nvPr>
            <p:ph type="sldNum" sz="quarter" idx="10"/>
          </p:nvPr>
        </p:nvSpPr>
        <p:spPr>
          <a:xfrm>
            <a:off x="11277600" y="6653451"/>
            <a:ext cx="571500" cy="204549"/>
          </a:xfrm>
        </p:spPr>
        <p:txBody>
          <a:bodyPr/>
          <a:lstStyle/>
          <a:p>
            <a:fld id="{EF8F64E1-8DCB-A44D-B480-8EAB705BC498}" type="slidenum">
              <a:rPr lang="en-US" altLang="en-US" smtClean="0"/>
              <a:pPr/>
              <a:t>6</a:t>
            </a:fld>
            <a:endParaRPr lang="en-US" altLang="en-US" dirty="0"/>
          </a:p>
        </p:txBody>
      </p:sp>
      <p:sp>
        <p:nvSpPr>
          <p:cNvPr id="3" name="Title 2">
            <a:extLst>
              <a:ext uri="{FF2B5EF4-FFF2-40B4-BE49-F238E27FC236}">
                <a16:creationId xmlns:a16="http://schemas.microsoft.com/office/drawing/2014/main" id="{B04BC275-A402-4DCA-82C9-C12091C22401}"/>
              </a:ext>
            </a:extLst>
          </p:cNvPr>
          <p:cNvSpPr>
            <a:spLocks noGrp="1"/>
          </p:cNvSpPr>
          <p:nvPr>
            <p:ph type="title"/>
          </p:nvPr>
        </p:nvSpPr>
        <p:spPr/>
        <p:txBody>
          <a:bodyPr/>
          <a:lstStyle/>
          <a:p>
            <a:r>
              <a:rPr lang="en-US" dirty="0">
                <a:solidFill>
                  <a:prstClr val="black">
                    <a:lumMod val="75000"/>
                    <a:lumOff val="25000"/>
                  </a:prstClr>
                </a:solidFill>
              </a:rPr>
              <a:t>ESP Security Architecture: </a:t>
            </a:r>
            <a:r>
              <a:rPr lang="en-US" dirty="0">
                <a:solidFill>
                  <a:prstClr val="black">
                    <a:lumMod val="50000"/>
                    <a:lumOff val="50000"/>
                  </a:prstClr>
                </a:solidFill>
              </a:rPr>
              <a:t>EIP to </a:t>
            </a:r>
            <a:r>
              <a:rPr lang="en-US" dirty="0" err="1">
                <a:solidFill>
                  <a:prstClr val="black">
                    <a:lumMod val="50000"/>
                    <a:lumOff val="50000"/>
                  </a:prstClr>
                </a:solidFill>
              </a:rPr>
              <a:t>zOSConnect</a:t>
            </a:r>
            <a:r>
              <a:rPr lang="en-US" dirty="0">
                <a:solidFill>
                  <a:prstClr val="black">
                    <a:lumMod val="50000"/>
                    <a:lumOff val="50000"/>
                  </a:prstClr>
                </a:solidFill>
              </a:rPr>
              <a:t> API Flow</a:t>
            </a:r>
            <a:endParaRPr lang="en-US" dirty="0"/>
          </a:p>
        </p:txBody>
      </p:sp>
      <p:sp>
        <p:nvSpPr>
          <p:cNvPr id="10" name="TextBox 9">
            <a:extLst>
              <a:ext uri="{FF2B5EF4-FFF2-40B4-BE49-F238E27FC236}">
                <a16:creationId xmlns:a16="http://schemas.microsoft.com/office/drawing/2014/main" id="{BA330D2E-15FF-4982-A8F5-CD27DD7E2B27}"/>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pic>
        <p:nvPicPr>
          <p:cNvPr id="4" name="Picture 3">
            <a:extLst>
              <a:ext uri="{FF2B5EF4-FFF2-40B4-BE49-F238E27FC236}">
                <a16:creationId xmlns:a16="http://schemas.microsoft.com/office/drawing/2014/main" id="{FD1506AB-2D0A-4040-A04A-A0DFF021AC15}"/>
              </a:ext>
            </a:extLst>
          </p:cNvPr>
          <p:cNvPicPr>
            <a:picLocks noChangeAspect="1"/>
          </p:cNvPicPr>
          <p:nvPr/>
        </p:nvPicPr>
        <p:blipFill>
          <a:blip r:embed="rId2"/>
          <a:stretch>
            <a:fillRect/>
          </a:stretch>
        </p:blipFill>
        <p:spPr>
          <a:xfrm>
            <a:off x="533400" y="1828800"/>
            <a:ext cx="5638800" cy="3532176"/>
          </a:xfrm>
          <a:prstGeom prst="rect">
            <a:avLst/>
          </a:prstGeom>
          <a:ln w="3175">
            <a:solidFill>
              <a:schemeClr val="tx1"/>
            </a:solidFill>
          </a:ln>
        </p:spPr>
      </p:pic>
      <p:sp>
        <p:nvSpPr>
          <p:cNvPr id="8" name="TextBox 7">
            <a:extLst>
              <a:ext uri="{FF2B5EF4-FFF2-40B4-BE49-F238E27FC236}">
                <a16:creationId xmlns:a16="http://schemas.microsoft.com/office/drawing/2014/main" id="{7E8D04FA-0A13-4B0E-B0D9-2A7D0432DFF5}"/>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sp>
        <p:nvSpPr>
          <p:cNvPr id="9" name="Rectangle 8">
            <a:extLst>
              <a:ext uri="{FF2B5EF4-FFF2-40B4-BE49-F238E27FC236}">
                <a16:creationId xmlns:a16="http://schemas.microsoft.com/office/drawing/2014/main" id="{095626B9-CC24-4BDE-895D-769A6EFD9253}"/>
              </a:ext>
            </a:extLst>
          </p:cNvPr>
          <p:cNvSpPr/>
          <p:nvPr/>
        </p:nvSpPr>
        <p:spPr>
          <a:xfrm>
            <a:off x="6324600" y="990600"/>
            <a:ext cx="5334000" cy="533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91440" rIns="365760" bIns="91440" rtlCol="0" anchor="t" anchorCtr="0"/>
          <a:lstStyle/>
          <a:p>
            <a:pPr lvl="0" algn="just">
              <a:spcBef>
                <a:spcPts val="600"/>
              </a:spcBef>
              <a:spcAft>
                <a:spcPts val="600"/>
              </a:spcAft>
              <a:buSzPct val="90000"/>
            </a:pPr>
            <a:r>
              <a:rPr lang="en-US" sz="1600" b="1" dirty="0">
                <a:solidFill>
                  <a:srgbClr val="7030A0"/>
                </a:solidFill>
              </a:rPr>
              <a:t>Sequence Flow</a:t>
            </a:r>
          </a:p>
          <a:p>
            <a:pPr marL="342900" indent="-342900" algn="just">
              <a:spcBef>
                <a:spcPts val="600"/>
              </a:spcBef>
              <a:spcAft>
                <a:spcPts val="600"/>
              </a:spcAft>
              <a:buSzPct val="90000"/>
              <a:buFont typeface="+mj-lt"/>
              <a:buAutoNum type="arabicPeriod"/>
            </a:pPr>
            <a:r>
              <a:rPr lang="en-US" sz="1600" b="1" dirty="0">
                <a:solidFill>
                  <a:srgbClr val="002060"/>
                </a:solidFill>
              </a:rPr>
              <a:t>ESP: </a:t>
            </a:r>
            <a:r>
              <a:rPr lang="en-US" sz="1600" dirty="0">
                <a:solidFill>
                  <a:srgbClr val="002060"/>
                </a:solidFill>
              </a:rPr>
              <a:t>Authentication Request to CEP  </a:t>
            </a:r>
          </a:p>
          <a:p>
            <a:pPr marL="342900" indent="-342900" algn="just">
              <a:spcBef>
                <a:spcPts val="600"/>
              </a:spcBef>
              <a:spcAft>
                <a:spcPts val="600"/>
              </a:spcAft>
              <a:buSzPct val="90000"/>
              <a:buFont typeface="+mj-lt"/>
              <a:buAutoNum type="arabicPeriod"/>
            </a:pPr>
            <a:r>
              <a:rPr lang="en-US" sz="1600" b="1" dirty="0">
                <a:solidFill>
                  <a:srgbClr val="002060"/>
                </a:solidFill>
              </a:rPr>
              <a:t>CEP: </a:t>
            </a:r>
            <a:r>
              <a:rPr lang="en-US" sz="1600" dirty="0">
                <a:solidFill>
                  <a:srgbClr val="002060"/>
                </a:solidFill>
              </a:rPr>
              <a:t>Authentication Response with Access Token</a:t>
            </a:r>
          </a:p>
          <a:p>
            <a:pPr marL="342900" indent="-342900" algn="just">
              <a:spcBef>
                <a:spcPts val="600"/>
              </a:spcBef>
              <a:spcAft>
                <a:spcPts val="600"/>
              </a:spcAft>
              <a:buSzPct val="90000"/>
              <a:buFont typeface="+mj-lt"/>
              <a:buAutoNum type="arabicPeriod"/>
            </a:pPr>
            <a:r>
              <a:rPr lang="en-US" sz="1600" b="1" dirty="0">
                <a:solidFill>
                  <a:srgbClr val="002060"/>
                </a:solidFill>
              </a:rPr>
              <a:t>ESP: </a:t>
            </a:r>
            <a:r>
              <a:rPr lang="en-US" sz="1600" dirty="0">
                <a:solidFill>
                  <a:srgbClr val="002060"/>
                </a:solidFill>
              </a:rPr>
              <a:t>Invoke Due Data Change Callback API with Access Token</a:t>
            </a:r>
          </a:p>
          <a:p>
            <a:pPr marL="342900" indent="-342900" algn="just">
              <a:spcBef>
                <a:spcPts val="600"/>
              </a:spcBef>
              <a:spcAft>
                <a:spcPts val="600"/>
              </a:spcAft>
              <a:buSzPct val="90000"/>
              <a:buFont typeface="+mj-lt"/>
              <a:buAutoNum type="arabicPeriod"/>
            </a:pPr>
            <a:r>
              <a:rPr lang="en-US" sz="1600" b="1" dirty="0">
                <a:solidFill>
                  <a:srgbClr val="002060"/>
                </a:solidFill>
              </a:rPr>
              <a:t>CEP: </a:t>
            </a:r>
            <a:r>
              <a:rPr lang="en-US" sz="1600" dirty="0">
                <a:solidFill>
                  <a:srgbClr val="002060"/>
                </a:solidFill>
              </a:rPr>
              <a:t>Check ESP Authorization for Due Date Change Callback  API </a:t>
            </a:r>
          </a:p>
          <a:p>
            <a:pPr marL="342900" indent="-342900" algn="just">
              <a:spcBef>
                <a:spcPts val="600"/>
              </a:spcBef>
              <a:spcAft>
                <a:spcPts val="600"/>
              </a:spcAft>
              <a:buSzPct val="90000"/>
              <a:buFont typeface="+mj-lt"/>
              <a:buAutoNum type="arabicPeriod"/>
            </a:pPr>
            <a:r>
              <a:rPr lang="en-US" sz="1600" b="1" dirty="0">
                <a:solidFill>
                  <a:srgbClr val="002060"/>
                </a:solidFill>
              </a:rPr>
              <a:t>CEP: </a:t>
            </a:r>
            <a:r>
              <a:rPr lang="en-US" sz="1600" dirty="0">
                <a:solidFill>
                  <a:srgbClr val="002060"/>
                </a:solidFill>
              </a:rPr>
              <a:t>Execute Due Date Change Callback API and Return Response to ESP</a:t>
            </a:r>
          </a:p>
        </p:txBody>
      </p:sp>
    </p:spTree>
    <p:extLst>
      <p:ext uri="{BB962C8B-B14F-4D97-AF65-F5344CB8AC3E}">
        <p14:creationId xmlns:p14="http://schemas.microsoft.com/office/powerpoint/2010/main" val="197865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2012-2018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Some contents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proprietary legends, logos, trademarks, trade secrets, copyright and proprietary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The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a:t>
              </a:r>
              <a:r>
                <a:rPr lang="en-US" sz="1100" b="1" dirty="0">
                  <a:solidFill>
                    <a:prstClr val="black">
                      <a:lumMod val="50000"/>
                      <a:lumOff val="50000"/>
                    </a:prstClr>
                  </a:solidFill>
                  <a:latin typeface="Calibri"/>
                </a:rPr>
                <a:t>, Data Semantic Analyzer™</a:t>
              </a:r>
              <a:r>
                <a:rPr lang="en-US" sz="1100" b="1"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7</a:t>
            </a:fld>
            <a:endParaRPr lang="en-US" altLang="en-US" dirty="0"/>
          </a:p>
        </p:txBody>
      </p:sp>
    </p:spTree>
    <p:extLst>
      <p:ext uri="{BB962C8B-B14F-4D97-AF65-F5344CB8AC3E}">
        <p14:creationId xmlns:p14="http://schemas.microsoft.com/office/powerpoint/2010/main" val="381744477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a:solidFill>
              <a:srgbClr val="0070C0"/>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A34877-DB21-4A6A-8783-54636421BF7D}">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2f3a8e00-6e5e-4804-b990-9706d75d0711"/>
    <ds:schemaRef ds:uri="http://www.w3.org/XML/1998/namespace"/>
    <ds:schemaRef ds:uri="http://purl.org/dc/dcmitype/"/>
  </ds:schemaRefs>
</ds:datastoreItem>
</file>

<file path=customXml/itemProps2.xml><?xml version="1.0" encoding="utf-8"?>
<ds:datastoreItem xmlns:ds="http://schemas.openxmlformats.org/officeDocument/2006/customXml" ds:itemID="{ECF976E0-DAF2-4D38-B4EC-32B791D741A1}"/>
</file>

<file path=customXml/itemProps3.xml><?xml version="1.0" encoding="utf-8"?>
<ds:datastoreItem xmlns:ds="http://schemas.openxmlformats.org/officeDocument/2006/customXml" ds:itemID="{29383655-1CB1-4BB5-A827-D54A5A58B5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1306</TotalTime>
  <Words>670</Words>
  <Application>Microsoft Office PowerPoint</Application>
  <PresentationFormat>Widescreen</PresentationFormat>
  <Paragraphs>61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Calibri</vt:lpstr>
      <vt:lpstr>Garamond</vt:lpstr>
      <vt:lpstr>Perpetua</vt:lpstr>
      <vt:lpstr>Wingdings</vt:lpstr>
      <vt:lpstr>Office Theme</vt:lpstr>
      <vt:lpstr>PowerPoint Presentation</vt:lpstr>
      <vt:lpstr>PowerPoint Presentation</vt:lpstr>
      <vt:lpstr>ESP Security Architecture: End to End API Security Flow</vt:lpstr>
      <vt:lpstr>ESP Security Architecture: CEP to EIP API Flow</vt:lpstr>
      <vt:lpstr>ESP Security Architecture: EIP to zOSConnect API Flow</vt:lpstr>
      <vt:lpstr>ESP Security Architecture: EIP to zOSConnect API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Kalidoss</dc:creator>
  <cp:lastModifiedBy>Siva Arumugam</cp:lastModifiedBy>
  <cp:revision>1</cp:revision>
  <dcterms:created xsi:type="dcterms:W3CDTF">2018-11-09T03:43:48Z</dcterms:created>
  <dcterms:modified xsi:type="dcterms:W3CDTF">2019-02-25T04:39:25Z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48640">
    <vt:lpwstr>23</vt:lpwstr>
  </property>
  <property fmtid="{D5CDD505-2E9C-101B-9397-08002B2CF9AE}" pid="4" name="AuthorIds_UIVersion_1536">
    <vt:lpwstr>23</vt:lpwstr>
  </property>
  <property fmtid="{D5CDD505-2E9C-101B-9397-08002B2CF9AE}" pid="5" name="AuthorIds_UIVersion_2048">
    <vt:lpwstr>23</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y fmtid="{D5CDD505-2E9C-101B-9397-08002B2CF9AE}" pid="10" name="AuthorIds_UIVersion_2560">
    <vt:lpwstr>23</vt:lpwstr>
  </property>
  <property fmtid="{D5CDD505-2E9C-101B-9397-08002B2CF9AE}" pid="11" name="AuthorIds_UIVersion_3584">
    <vt:lpwstr>12</vt:lpwstr>
  </property>
</Properties>
</file>