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823" r:id="rId5"/>
    <p:sldId id="1113" r:id="rId6"/>
    <p:sldId id="1138" r:id="rId7"/>
    <p:sldId id="1140" r:id="rId8"/>
    <p:sldId id="1144" r:id="rId9"/>
    <p:sldId id="291" r:id="rId10"/>
  </p:sldIdLst>
  <p:sldSz cx="12192000" cy="6858000"/>
  <p:notesSz cx="7010400" cy="92233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76250" indent="1588" algn="l" rtl="0" eaLnBrk="0" fontAlgn="base" hangingPunct="0">
      <a:spcBef>
        <a:spcPct val="0"/>
      </a:spcBef>
      <a:spcAft>
        <a:spcPct val="0"/>
      </a:spcAft>
      <a:defRPr kern="1200">
        <a:solidFill>
          <a:schemeClr val="tx1"/>
        </a:solidFill>
        <a:latin typeface="Arial" charset="0"/>
        <a:ea typeface="+mn-ea"/>
        <a:cs typeface="+mn-cs"/>
      </a:defRPr>
    </a:lvl2pPr>
    <a:lvl3pPr marL="955675" indent="1588" algn="l" rtl="0" eaLnBrk="0" fontAlgn="base" hangingPunct="0">
      <a:spcBef>
        <a:spcPct val="0"/>
      </a:spcBef>
      <a:spcAft>
        <a:spcPct val="0"/>
      </a:spcAft>
      <a:defRPr kern="1200">
        <a:solidFill>
          <a:schemeClr val="tx1"/>
        </a:solidFill>
        <a:latin typeface="Arial" charset="0"/>
        <a:ea typeface="+mn-ea"/>
        <a:cs typeface="+mn-cs"/>
      </a:defRPr>
    </a:lvl3pPr>
    <a:lvl4pPr marL="1435100" indent="1588" algn="l" rtl="0" eaLnBrk="0" fontAlgn="base" hangingPunct="0">
      <a:spcBef>
        <a:spcPct val="0"/>
      </a:spcBef>
      <a:spcAft>
        <a:spcPct val="0"/>
      </a:spcAft>
      <a:defRPr kern="1200">
        <a:solidFill>
          <a:schemeClr val="tx1"/>
        </a:solidFill>
        <a:latin typeface="Arial" charset="0"/>
        <a:ea typeface="+mn-ea"/>
        <a:cs typeface="+mn-cs"/>
      </a:defRPr>
    </a:lvl4pPr>
    <a:lvl5pPr marL="1912938" indent="1588"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50">
          <p15:clr>
            <a:srgbClr val="A4A3A4"/>
          </p15:clr>
        </p15:guide>
        <p15:guide id="2" pos="2166">
          <p15:clr>
            <a:srgbClr val="A4A3A4"/>
          </p15:clr>
        </p15:guide>
        <p15:guide id="3" orient="horz" pos="2905">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erwise Inc" initials="SI" lastIdx="1" clrIdx="0">
    <p:extLst/>
  </p:cmAuthor>
  <p:cmAuthor id="2" name="Sivakoumar Arumugam" initials="SA" lastIdx="0" clrIdx="1">
    <p:extLst>
      <p:ext uri="{19B8F6BF-5375-455C-9EA6-DF929625EA0E}">
        <p15:presenceInfo xmlns:p15="http://schemas.microsoft.com/office/powerpoint/2012/main" userId="1cd287a66fc751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5B00"/>
    <a:srgbClr val="A3DAFF"/>
    <a:srgbClr val="7D7A00"/>
    <a:srgbClr val="FF3399"/>
    <a:srgbClr val="EBF7FF"/>
    <a:srgbClr val="FF6600"/>
    <a:srgbClr val="006600"/>
    <a:srgbClr val="005800"/>
    <a:srgbClr val="F692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1DA50-CFB4-46CB-84E0-307F1E50CB24}" v="5" dt="2019-02-05T14:48:05.204"/>
    <p1510:client id="{2BF0B596-61E1-40B8-8F1E-D26F895D7729}" v="4" dt="2019-02-05T15:30:52.8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5067" autoAdjust="0"/>
  </p:normalViewPr>
  <p:slideViewPr>
    <p:cSldViewPr>
      <p:cViewPr varScale="1">
        <p:scale>
          <a:sx n="85" d="100"/>
          <a:sy n="85" d="100"/>
        </p:scale>
        <p:origin x="739" y="29"/>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p:cViewPr varScale="1">
        <p:scale>
          <a:sx n="62" d="100"/>
          <a:sy n="62" d="100"/>
        </p:scale>
        <p:origin x="3197" y="58"/>
      </p:cViewPr>
      <p:guideLst>
        <p:guide orient="horz" pos="3150"/>
        <p:guide pos="2166"/>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Arumugam" userId="0e296c77-7b63-4ef3-b49a-a49ee0493289" providerId="ADAL" clId="{9C285130-B740-47ED-8E32-3BFDBB40D762}"/>
  </pc:docChgLst>
  <pc:docChgLst>
    <pc:chgData name="Siva Arumugam" userId="0e296c77-7b63-4ef3-b49a-a49ee0493289" providerId="ADAL" clId="{BB843BEF-B42D-4C0F-BBF6-0CCE5BC8E1C9}"/>
  </pc:docChgLst>
  <pc:docChgLst>
    <pc:chgData name="Sivakoumar Arumugam" userId="0e296c77-7b63-4ef3-b49a-a49ee0493289" providerId="ADAL" clId="{9C285130-B740-47ED-8E32-3BFDBB40D762}"/>
  </pc:docChgLst>
  <pc:docChgLst>
    <pc:chgData name="Sivakoumar Arumugam" userId="0e296c77-7b63-4ef3-b49a-a49ee0493289" providerId="ADAL" clId="{2321DA50-CFB4-46CB-84E0-307F1E50CB24}"/>
    <pc:docChg chg="undo delSld modSld">
      <pc:chgData name="Sivakoumar Arumugam" userId="0e296c77-7b63-4ef3-b49a-a49ee0493289" providerId="ADAL" clId="{2321DA50-CFB4-46CB-84E0-307F1E50CB24}" dt="2019-02-05T14:48:11.237" v="526" actId="2696"/>
      <pc:docMkLst>
        <pc:docMk/>
      </pc:docMkLst>
      <pc:sldChg chg="del">
        <pc:chgData name="Sivakoumar Arumugam" userId="0e296c77-7b63-4ef3-b49a-a49ee0493289" providerId="ADAL" clId="{2321DA50-CFB4-46CB-84E0-307F1E50CB24}" dt="2019-02-05T14:48:11.237" v="526" actId="2696"/>
        <pc:sldMkLst>
          <pc:docMk/>
          <pc:sldMk cId="585467401" sldId="290"/>
        </pc:sldMkLst>
      </pc:sldChg>
      <pc:sldChg chg="del">
        <pc:chgData name="Sivakoumar Arumugam" userId="0e296c77-7b63-4ef3-b49a-a49ee0493289" providerId="ADAL" clId="{2321DA50-CFB4-46CB-84E0-307F1E50CB24}" dt="2019-02-05T14:48:09.563" v="525" actId="2696"/>
        <pc:sldMkLst>
          <pc:docMk/>
          <pc:sldMk cId="4201733388" sldId="294"/>
        </pc:sldMkLst>
      </pc:sldChg>
      <pc:sldChg chg="modSp">
        <pc:chgData name="Sivakoumar Arumugam" userId="0e296c77-7b63-4ef3-b49a-a49ee0493289" providerId="ADAL" clId="{2321DA50-CFB4-46CB-84E0-307F1E50CB24}" dt="2019-02-05T14:44:34.779" v="130" actId="20577"/>
        <pc:sldMkLst>
          <pc:docMk/>
          <pc:sldMk cId="2969512112" sldId="823"/>
        </pc:sldMkLst>
        <pc:spChg chg="mod">
          <ac:chgData name="Sivakoumar Arumugam" userId="0e296c77-7b63-4ef3-b49a-a49ee0493289" providerId="ADAL" clId="{2321DA50-CFB4-46CB-84E0-307F1E50CB24}" dt="2019-02-05T14:44:34.779" v="130" actId="20577"/>
          <ac:spMkLst>
            <pc:docMk/>
            <pc:sldMk cId="2969512112" sldId="823"/>
            <ac:spMk id="11" creationId="{00000000-0000-0000-0000-000000000000}"/>
          </ac:spMkLst>
        </pc:spChg>
      </pc:sldChg>
      <pc:sldChg chg="modSp">
        <pc:chgData name="Sivakoumar Arumugam" userId="0e296c77-7b63-4ef3-b49a-a49ee0493289" providerId="ADAL" clId="{2321DA50-CFB4-46CB-84E0-307F1E50CB24}" dt="2019-02-05T14:45:56.580" v="250" actId="20577"/>
        <pc:sldMkLst>
          <pc:docMk/>
          <pc:sldMk cId="3031984912" sldId="1058"/>
        </pc:sldMkLst>
        <pc:spChg chg="mod">
          <ac:chgData name="Sivakoumar Arumugam" userId="0e296c77-7b63-4ef3-b49a-a49ee0493289" providerId="ADAL" clId="{2321DA50-CFB4-46CB-84E0-307F1E50CB24}" dt="2019-02-05T14:45:56.580" v="250" actId="20577"/>
          <ac:spMkLst>
            <pc:docMk/>
            <pc:sldMk cId="3031984912" sldId="1058"/>
            <ac:spMk id="7" creationId="{00000000-0000-0000-0000-000000000000}"/>
          </ac:spMkLst>
        </pc:spChg>
      </pc:sldChg>
      <pc:sldChg chg="modSp">
        <pc:chgData name="Sivakoumar Arumugam" userId="0e296c77-7b63-4ef3-b49a-a49ee0493289" providerId="ADAL" clId="{2321DA50-CFB4-46CB-84E0-307F1E50CB24}" dt="2019-02-05T14:46:07.940" v="268" actId="6549"/>
        <pc:sldMkLst>
          <pc:docMk/>
          <pc:sldMk cId="4089510940" sldId="1120"/>
        </pc:sldMkLst>
        <pc:spChg chg="mod">
          <ac:chgData name="Sivakoumar Arumugam" userId="0e296c77-7b63-4ef3-b49a-a49ee0493289" providerId="ADAL" clId="{2321DA50-CFB4-46CB-84E0-307F1E50CB24}" dt="2019-02-05T14:46:07.940" v="268" actId="6549"/>
          <ac:spMkLst>
            <pc:docMk/>
            <pc:sldMk cId="4089510940" sldId="1120"/>
            <ac:spMk id="8" creationId="{00000000-0000-0000-0000-000000000000}"/>
          </ac:spMkLst>
        </pc:spChg>
      </pc:sldChg>
      <pc:sldChg chg="modSp">
        <pc:chgData name="Sivakoumar Arumugam" userId="0e296c77-7b63-4ef3-b49a-a49ee0493289" providerId="ADAL" clId="{2321DA50-CFB4-46CB-84E0-307F1E50CB24}" dt="2019-02-05T14:47:43.046" v="446" actId="20577"/>
        <pc:sldMkLst>
          <pc:docMk/>
          <pc:sldMk cId="1424212879" sldId="1129"/>
        </pc:sldMkLst>
        <pc:spChg chg="mod">
          <ac:chgData name="Sivakoumar Arumugam" userId="0e296c77-7b63-4ef3-b49a-a49ee0493289" providerId="ADAL" clId="{2321DA50-CFB4-46CB-84E0-307F1E50CB24}" dt="2019-02-05T14:47:43.046" v="446" actId="20577"/>
          <ac:spMkLst>
            <pc:docMk/>
            <pc:sldMk cId="1424212879" sldId="1129"/>
            <ac:spMk id="3" creationId="{00000000-0000-0000-0000-000000000000}"/>
          </ac:spMkLst>
        </pc:spChg>
      </pc:sldChg>
      <pc:sldChg chg="modSp">
        <pc:chgData name="Sivakoumar Arumugam" userId="0e296c77-7b63-4ef3-b49a-a49ee0493289" providerId="ADAL" clId="{2321DA50-CFB4-46CB-84E0-307F1E50CB24}" dt="2019-02-05T14:47:55.243" v="485"/>
        <pc:sldMkLst>
          <pc:docMk/>
          <pc:sldMk cId="4265844040" sldId="1131"/>
        </pc:sldMkLst>
        <pc:spChg chg="mod">
          <ac:chgData name="Sivakoumar Arumugam" userId="0e296c77-7b63-4ef3-b49a-a49ee0493289" providerId="ADAL" clId="{2321DA50-CFB4-46CB-84E0-307F1E50CB24}" dt="2019-02-05T14:47:55.243" v="485"/>
          <ac:spMkLst>
            <pc:docMk/>
            <pc:sldMk cId="4265844040" sldId="1131"/>
            <ac:spMk id="3" creationId="{F83F7F1F-672C-49BC-8A75-55E373B22211}"/>
          </ac:spMkLst>
        </pc:spChg>
      </pc:sldChg>
      <pc:sldChg chg="del">
        <pc:chgData name="Sivakoumar Arumugam" userId="0e296c77-7b63-4ef3-b49a-a49ee0493289" providerId="ADAL" clId="{2321DA50-CFB4-46CB-84E0-307F1E50CB24}" dt="2019-02-05T14:46:46.725" v="292" actId="2696"/>
        <pc:sldMkLst>
          <pc:docMk/>
          <pc:sldMk cId="103358214" sldId="1133"/>
        </pc:sldMkLst>
      </pc:sldChg>
      <pc:sldChg chg="del">
        <pc:chgData name="Sivakoumar Arumugam" userId="0e296c77-7b63-4ef3-b49a-a49ee0493289" providerId="ADAL" clId="{2321DA50-CFB4-46CB-84E0-307F1E50CB24}" dt="2019-02-05T14:46:47.376" v="293" actId="2696"/>
        <pc:sldMkLst>
          <pc:docMk/>
          <pc:sldMk cId="1169333763" sldId="1134"/>
        </pc:sldMkLst>
      </pc:sldChg>
      <pc:sldChg chg="del">
        <pc:chgData name="Sivakoumar Arumugam" userId="0e296c77-7b63-4ef3-b49a-a49ee0493289" providerId="ADAL" clId="{2321DA50-CFB4-46CB-84E0-307F1E50CB24}" dt="2019-02-05T14:46:47.958" v="294" actId="2696"/>
        <pc:sldMkLst>
          <pc:docMk/>
          <pc:sldMk cId="3280411467" sldId="1135"/>
        </pc:sldMkLst>
      </pc:sldChg>
      <pc:sldChg chg="modSp">
        <pc:chgData name="Sivakoumar Arumugam" userId="0e296c77-7b63-4ef3-b49a-a49ee0493289" providerId="ADAL" clId="{2321DA50-CFB4-46CB-84E0-307F1E50CB24}" dt="2019-02-05T14:46:37.989" v="290" actId="6549"/>
        <pc:sldMkLst>
          <pc:docMk/>
          <pc:sldMk cId="948737770" sldId="1136"/>
        </pc:sldMkLst>
        <pc:spChg chg="mod">
          <ac:chgData name="Sivakoumar Arumugam" userId="0e296c77-7b63-4ef3-b49a-a49ee0493289" providerId="ADAL" clId="{2321DA50-CFB4-46CB-84E0-307F1E50CB24}" dt="2019-02-05T14:46:37.989" v="290" actId="6549"/>
          <ac:spMkLst>
            <pc:docMk/>
            <pc:sldMk cId="948737770" sldId="1136"/>
            <ac:spMk id="8" creationId="{00000000-0000-0000-0000-000000000000}"/>
          </ac:spMkLst>
        </pc:spChg>
      </pc:sldChg>
      <pc:sldChg chg="modSp">
        <pc:chgData name="Sivakoumar Arumugam" userId="0e296c77-7b63-4ef3-b49a-a49ee0493289" providerId="ADAL" clId="{2321DA50-CFB4-46CB-84E0-307F1E50CB24}" dt="2019-02-05T14:47:06.273" v="327" actId="20577"/>
        <pc:sldMkLst>
          <pc:docMk/>
          <pc:sldMk cId="1902210279" sldId="1138"/>
        </pc:sldMkLst>
        <pc:spChg chg="mod">
          <ac:chgData name="Sivakoumar Arumugam" userId="0e296c77-7b63-4ef3-b49a-a49ee0493289" providerId="ADAL" clId="{2321DA50-CFB4-46CB-84E0-307F1E50CB24}" dt="2019-02-05T14:47:06.273" v="327" actId="20577"/>
          <ac:spMkLst>
            <pc:docMk/>
            <pc:sldMk cId="1902210279" sldId="1138"/>
            <ac:spMk id="3" creationId="{00000000-0000-0000-0000-000000000000}"/>
          </ac:spMkLst>
        </pc:spChg>
      </pc:sldChg>
      <pc:sldChg chg="modSp">
        <pc:chgData name="Sivakoumar Arumugam" userId="0e296c77-7b63-4ef3-b49a-a49ee0493289" providerId="ADAL" clId="{2321DA50-CFB4-46CB-84E0-307F1E50CB24}" dt="2019-02-05T14:47:22.562" v="365"/>
        <pc:sldMkLst>
          <pc:docMk/>
          <pc:sldMk cId="3350562333" sldId="1140"/>
        </pc:sldMkLst>
        <pc:spChg chg="mod">
          <ac:chgData name="Sivakoumar Arumugam" userId="0e296c77-7b63-4ef3-b49a-a49ee0493289" providerId="ADAL" clId="{2321DA50-CFB4-46CB-84E0-307F1E50CB24}" dt="2019-02-05T14:47:22.562" v="365"/>
          <ac:spMkLst>
            <pc:docMk/>
            <pc:sldMk cId="3350562333" sldId="1140"/>
            <ac:spMk id="3" creationId="{F83F7F1F-672C-49BC-8A75-55E373B22211}"/>
          </ac:spMkLst>
        </pc:spChg>
      </pc:sldChg>
      <pc:sldChg chg="del">
        <pc:chgData name="Sivakoumar Arumugam" userId="0e296c77-7b63-4ef3-b49a-a49ee0493289" providerId="ADAL" clId="{2321DA50-CFB4-46CB-84E0-307F1E50CB24}" dt="2019-02-05T14:46:25.569" v="269" actId="2696"/>
        <pc:sldMkLst>
          <pc:docMk/>
          <pc:sldMk cId="798447871" sldId="1141"/>
        </pc:sldMkLst>
      </pc:sldChg>
      <pc:sldChg chg="del">
        <pc:chgData name="Sivakoumar Arumugam" userId="0e296c77-7b63-4ef3-b49a-a49ee0493289" providerId="ADAL" clId="{2321DA50-CFB4-46CB-84E0-307F1E50CB24}" dt="2019-02-05T14:46:46.277" v="291" actId="2696"/>
        <pc:sldMkLst>
          <pc:docMk/>
          <pc:sldMk cId="460908214" sldId="1142"/>
        </pc:sldMkLst>
      </pc:sldChg>
      <pc:sldChg chg="del">
        <pc:chgData name="Sivakoumar Arumugam" userId="0e296c77-7b63-4ef3-b49a-a49ee0493289" providerId="ADAL" clId="{2321DA50-CFB4-46CB-84E0-307F1E50CB24}" dt="2019-02-05T14:46:28.494" v="270" actId="2696"/>
        <pc:sldMkLst>
          <pc:docMk/>
          <pc:sldMk cId="2476649268" sldId="1143"/>
        </pc:sldMkLst>
      </pc:sldChg>
      <pc:sldChg chg="modSp">
        <pc:chgData name="Sivakoumar Arumugam" userId="0e296c77-7b63-4ef3-b49a-a49ee0493289" providerId="ADAL" clId="{2321DA50-CFB4-46CB-84E0-307F1E50CB24}" dt="2019-02-05T14:47:30.694" v="403"/>
        <pc:sldMkLst>
          <pc:docMk/>
          <pc:sldMk cId="1090406459" sldId="1144"/>
        </pc:sldMkLst>
        <pc:spChg chg="mod">
          <ac:chgData name="Sivakoumar Arumugam" userId="0e296c77-7b63-4ef3-b49a-a49ee0493289" providerId="ADAL" clId="{2321DA50-CFB4-46CB-84E0-307F1E50CB24}" dt="2019-02-05T14:47:30.694" v="403"/>
          <ac:spMkLst>
            <pc:docMk/>
            <pc:sldMk cId="1090406459" sldId="1144"/>
            <ac:spMk id="3" creationId="{C495B6BE-6B7A-4B5F-8F02-F9253508816F}"/>
          </ac:spMkLst>
        </pc:spChg>
      </pc:sldChg>
      <pc:sldChg chg="modSp">
        <pc:chgData name="Sivakoumar Arumugam" userId="0e296c77-7b63-4ef3-b49a-a49ee0493289" providerId="ADAL" clId="{2321DA50-CFB4-46CB-84E0-307F1E50CB24}" dt="2019-02-05T14:48:05.204" v="524"/>
        <pc:sldMkLst>
          <pc:docMk/>
          <pc:sldMk cId="665905819" sldId="1146"/>
        </pc:sldMkLst>
        <pc:spChg chg="mod">
          <ac:chgData name="Sivakoumar Arumugam" userId="0e296c77-7b63-4ef3-b49a-a49ee0493289" providerId="ADAL" clId="{2321DA50-CFB4-46CB-84E0-307F1E50CB24}" dt="2019-02-05T14:48:05.204" v="524"/>
          <ac:spMkLst>
            <pc:docMk/>
            <pc:sldMk cId="665905819" sldId="1146"/>
            <ac:spMk id="3" creationId="{C495B6BE-6B7A-4B5F-8F02-F9253508816F}"/>
          </ac:spMkLst>
        </pc:spChg>
      </pc:sldChg>
      <pc:sldChg chg="del">
        <pc:chgData name="Sivakoumar Arumugam" userId="0e296c77-7b63-4ef3-b49a-a49ee0493289" providerId="ADAL" clId="{2321DA50-CFB4-46CB-84E0-307F1E50CB24}" dt="2019-02-05T14:46:29.227" v="271" actId="2696"/>
        <pc:sldMkLst>
          <pc:docMk/>
          <pc:sldMk cId="1390587470" sldId="1147"/>
        </pc:sldMkLst>
      </pc:sldChg>
      <pc:sldChg chg="del">
        <pc:chgData name="Sivakoumar Arumugam" userId="0e296c77-7b63-4ef3-b49a-a49ee0493289" providerId="ADAL" clId="{2321DA50-CFB4-46CB-84E0-307F1E50CB24}" dt="2019-02-05T14:46:30.646" v="272" actId="2696"/>
        <pc:sldMkLst>
          <pc:docMk/>
          <pc:sldMk cId="587599404" sldId="1148"/>
        </pc:sldMkLst>
      </pc:sldChg>
    </pc:docChg>
  </pc:docChgLst>
  <pc:docChgLst>
    <pc:chgData name="Sivakoumar Arumugam" userId="0e296c77-7b63-4ef3-b49a-a49ee0493289" providerId="ADAL" clId="{2BF0B596-61E1-40B8-8F1E-D26F895D7729}"/>
    <pc:docChg chg="undo addSld delSld modSld">
      <pc:chgData name="Sivakoumar Arumugam" userId="0e296c77-7b63-4ef3-b49a-a49ee0493289" providerId="ADAL" clId="{2BF0B596-61E1-40B8-8F1E-D26F895D7729}" dt="2019-02-05T15:30:59.315" v="96" actId="20577"/>
      <pc:docMkLst>
        <pc:docMk/>
      </pc:docMkLst>
      <pc:sldChg chg="modSp">
        <pc:chgData name="Sivakoumar Arumugam" userId="0e296c77-7b63-4ef3-b49a-a49ee0493289" providerId="ADAL" clId="{2BF0B596-61E1-40B8-8F1E-D26F895D7729}" dt="2019-02-05T14:53:28.364" v="71" actId="20577"/>
        <pc:sldMkLst>
          <pc:docMk/>
          <pc:sldMk cId="2969512112" sldId="823"/>
        </pc:sldMkLst>
        <pc:spChg chg="mod">
          <ac:chgData name="Sivakoumar Arumugam" userId="0e296c77-7b63-4ef3-b49a-a49ee0493289" providerId="ADAL" clId="{2BF0B596-61E1-40B8-8F1E-D26F895D7729}" dt="2019-02-05T14:53:28.364" v="71" actId="20577"/>
          <ac:spMkLst>
            <pc:docMk/>
            <pc:sldMk cId="2969512112" sldId="823"/>
            <ac:spMk id="11" creationId="{00000000-0000-0000-0000-000000000000}"/>
          </ac:spMkLst>
        </pc:spChg>
      </pc:sldChg>
      <pc:sldChg chg="del">
        <pc:chgData name="Sivakoumar Arumugam" userId="0e296c77-7b63-4ef3-b49a-a49ee0493289" providerId="ADAL" clId="{2BF0B596-61E1-40B8-8F1E-D26F895D7729}" dt="2019-02-05T14:52:17.232" v="21" actId="2696"/>
        <pc:sldMkLst>
          <pc:docMk/>
          <pc:sldMk cId="3031984912" sldId="1058"/>
        </pc:sldMkLst>
      </pc:sldChg>
      <pc:sldChg chg="modSp add">
        <pc:chgData name="Sivakoumar Arumugam" userId="0e296c77-7b63-4ef3-b49a-a49ee0493289" providerId="ADAL" clId="{2BF0B596-61E1-40B8-8F1E-D26F895D7729}" dt="2019-02-05T15:30:59.315" v="96" actId="20577"/>
        <pc:sldMkLst>
          <pc:docMk/>
          <pc:sldMk cId="3484711531" sldId="1113"/>
        </pc:sldMkLst>
        <pc:spChg chg="mod">
          <ac:chgData name="Sivakoumar Arumugam" userId="0e296c77-7b63-4ef3-b49a-a49ee0493289" providerId="ADAL" clId="{2BF0B596-61E1-40B8-8F1E-D26F895D7729}" dt="2019-02-05T15:30:59.315" v="96" actId="20577"/>
          <ac:spMkLst>
            <pc:docMk/>
            <pc:sldMk cId="3484711531" sldId="1113"/>
            <ac:spMk id="12" creationId="{EF3763D7-E162-4873-A59B-4FC642837CB4}"/>
          </ac:spMkLst>
        </pc:spChg>
      </pc:sldChg>
      <pc:sldChg chg="del">
        <pc:chgData name="Sivakoumar Arumugam" userId="0e296c77-7b63-4ef3-b49a-a49ee0493289" providerId="ADAL" clId="{2BF0B596-61E1-40B8-8F1E-D26F895D7729}" dt="2019-02-05T14:52:17.925" v="23" actId="2696"/>
        <pc:sldMkLst>
          <pc:docMk/>
          <pc:sldMk cId="4089510940" sldId="1120"/>
        </pc:sldMkLst>
      </pc:sldChg>
      <pc:sldChg chg="del">
        <pc:chgData name="Sivakoumar Arumugam" userId="0e296c77-7b63-4ef3-b49a-a49ee0493289" providerId="ADAL" clId="{2BF0B596-61E1-40B8-8F1E-D26F895D7729}" dt="2019-02-05T14:52:53.711" v="63" actId="2696"/>
        <pc:sldMkLst>
          <pc:docMk/>
          <pc:sldMk cId="1424212879" sldId="1129"/>
        </pc:sldMkLst>
      </pc:sldChg>
      <pc:sldChg chg="del">
        <pc:chgData name="Sivakoumar Arumugam" userId="0e296c77-7b63-4ef3-b49a-a49ee0493289" providerId="ADAL" clId="{2BF0B596-61E1-40B8-8F1E-D26F895D7729}" dt="2019-02-05T14:52:55.013" v="64" actId="2696"/>
        <pc:sldMkLst>
          <pc:docMk/>
          <pc:sldMk cId="4265844040" sldId="1131"/>
        </pc:sldMkLst>
      </pc:sldChg>
      <pc:sldChg chg="del">
        <pc:chgData name="Sivakoumar Arumugam" userId="0e296c77-7b63-4ef3-b49a-a49ee0493289" providerId="ADAL" clId="{2BF0B596-61E1-40B8-8F1E-D26F895D7729}" dt="2019-02-05T14:52:52.971" v="61" actId="2696"/>
        <pc:sldMkLst>
          <pc:docMk/>
          <pc:sldMk cId="948737770" sldId="1136"/>
        </pc:sldMkLst>
      </pc:sldChg>
      <pc:sldChg chg="modSp">
        <pc:chgData name="Sivakoumar Arumugam" userId="0e296c77-7b63-4ef3-b49a-a49ee0493289" providerId="ADAL" clId="{2BF0B596-61E1-40B8-8F1E-D26F895D7729}" dt="2019-02-05T14:52:24.767" v="34" actId="6549"/>
        <pc:sldMkLst>
          <pc:docMk/>
          <pc:sldMk cId="1902210279" sldId="1138"/>
        </pc:sldMkLst>
        <pc:spChg chg="mod">
          <ac:chgData name="Sivakoumar Arumugam" userId="0e296c77-7b63-4ef3-b49a-a49ee0493289" providerId="ADAL" clId="{2BF0B596-61E1-40B8-8F1E-D26F895D7729}" dt="2019-02-05T14:52:24.767" v="34" actId="6549"/>
          <ac:spMkLst>
            <pc:docMk/>
            <pc:sldMk cId="1902210279" sldId="1138"/>
            <ac:spMk id="3" creationId="{00000000-0000-0000-0000-000000000000}"/>
          </ac:spMkLst>
        </pc:spChg>
      </pc:sldChg>
      <pc:sldChg chg="modSp">
        <pc:chgData name="Sivakoumar Arumugam" userId="0e296c77-7b63-4ef3-b49a-a49ee0493289" providerId="ADAL" clId="{2BF0B596-61E1-40B8-8F1E-D26F895D7729}" dt="2019-02-05T14:52:37.775" v="47" actId="6549"/>
        <pc:sldMkLst>
          <pc:docMk/>
          <pc:sldMk cId="3350562333" sldId="1140"/>
        </pc:sldMkLst>
        <pc:spChg chg="mod">
          <ac:chgData name="Sivakoumar Arumugam" userId="0e296c77-7b63-4ef3-b49a-a49ee0493289" providerId="ADAL" clId="{2BF0B596-61E1-40B8-8F1E-D26F895D7729}" dt="2019-02-05T14:52:37.775" v="47" actId="6549"/>
          <ac:spMkLst>
            <pc:docMk/>
            <pc:sldMk cId="3350562333" sldId="1140"/>
            <ac:spMk id="3" creationId="{F83F7F1F-672C-49BC-8A75-55E373B22211}"/>
          </ac:spMkLst>
        </pc:spChg>
      </pc:sldChg>
      <pc:sldChg chg="modSp">
        <pc:chgData name="Sivakoumar Arumugam" userId="0e296c77-7b63-4ef3-b49a-a49ee0493289" providerId="ADAL" clId="{2BF0B596-61E1-40B8-8F1E-D26F895D7729}" dt="2019-02-05T14:52:44.604" v="60" actId="6549"/>
        <pc:sldMkLst>
          <pc:docMk/>
          <pc:sldMk cId="1090406459" sldId="1144"/>
        </pc:sldMkLst>
        <pc:spChg chg="mod">
          <ac:chgData name="Sivakoumar Arumugam" userId="0e296c77-7b63-4ef3-b49a-a49ee0493289" providerId="ADAL" clId="{2BF0B596-61E1-40B8-8F1E-D26F895D7729}" dt="2019-02-05T14:52:44.604" v="60" actId="6549"/>
          <ac:spMkLst>
            <pc:docMk/>
            <pc:sldMk cId="1090406459" sldId="1144"/>
            <ac:spMk id="3" creationId="{C495B6BE-6B7A-4B5F-8F02-F9253508816F}"/>
          </ac:spMkLst>
        </pc:spChg>
      </pc:sldChg>
      <pc:sldChg chg="del">
        <pc:chgData name="Sivakoumar Arumugam" userId="0e296c77-7b63-4ef3-b49a-a49ee0493289" providerId="ADAL" clId="{2BF0B596-61E1-40B8-8F1E-D26F895D7729}" dt="2019-02-05T14:52:55.810" v="65" actId="2696"/>
        <pc:sldMkLst>
          <pc:docMk/>
          <pc:sldMk cId="665905819" sldId="1146"/>
        </pc:sldMkLst>
      </pc:sldChg>
      <pc:sldMasterChg chg="delSldLayout">
        <pc:chgData name="Sivakoumar Arumugam" userId="0e296c77-7b63-4ef3-b49a-a49ee0493289" providerId="ADAL" clId="{2BF0B596-61E1-40B8-8F1E-D26F895D7729}" dt="2019-02-05T14:52:52.972" v="62" actId="2696"/>
        <pc:sldMasterMkLst>
          <pc:docMk/>
          <pc:sldMasterMk cId="0" sldId="2147483648"/>
        </pc:sldMasterMkLst>
        <pc:sldLayoutChg chg="del">
          <pc:chgData name="Sivakoumar Arumugam" userId="0e296c77-7b63-4ef3-b49a-a49ee0493289" providerId="ADAL" clId="{2BF0B596-61E1-40B8-8F1E-D26F895D7729}" dt="2019-02-05T14:52:52.972" v="62" actId="2696"/>
          <pc:sldLayoutMkLst>
            <pc:docMk/>
            <pc:sldMasterMk cId="0" sldId="2147483648"/>
            <pc:sldLayoutMk cId="2407524150" sldId="2147484629"/>
          </pc:sldLayoutMkLst>
        </pc:sldLayoutChg>
        <pc:sldLayoutChg chg="del">
          <pc:chgData name="Sivakoumar Arumugam" userId="0e296c77-7b63-4ef3-b49a-a49ee0493289" providerId="ADAL" clId="{2BF0B596-61E1-40B8-8F1E-D26F895D7729}" dt="2019-02-05T14:52:17.233" v="22" actId="2696"/>
          <pc:sldLayoutMkLst>
            <pc:docMk/>
            <pc:sldMasterMk cId="0" sldId="2147483648"/>
            <pc:sldLayoutMk cId="2702505418" sldId="214748463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sz="quarter"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79E9A910-75AF-944C-B363-148738DF8533}" type="datetimeFigureOut">
              <a:rPr lang="en-US"/>
              <a:pPr>
                <a:defRPr/>
              </a:pPr>
              <a:t>2/5/2019</a:t>
            </a:fld>
            <a:endParaRPr lang="en-US" dirty="0"/>
          </a:p>
        </p:txBody>
      </p:sp>
      <p:sp>
        <p:nvSpPr>
          <p:cNvPr id="4" name="Footer Placeholder 3"/>
          <p:cNvSpPr>
            <a:spLocks noGrp="1"/>
          </p:cNvSpPr>
          <p:nvPr>
            <p:ph type="ftr" sz="quarter" idx="2"/>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5" name="Slide Number Placeholder 4"/>
          <p:cNvSpPr>
            <a:spLocks noGrp="1"/>
          </p:cNvSpPr>
          <p:nvPr>
            <p:ph type="sldNum" sz="quarter" idx="3"/>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3E581334-EAA8-1346-95CF-82CACA39E11F}" type="slidenum">
              <a:rPr lang="en-US" altLang="en-US"/>
              <a:pPr/>
              <a:t>‹#›</a:t>
            </a:fld>
            <a:endParaRPr lang="en-US" altLang="en-US" dirty="0"/>
          </a:p>
        </p:txBody>
      </p:sp>
    </p:spTree>
    <p:extLst>
      <p:ext uri="{BB962C8B-B14F-4D97-AF65-F5344CB8AC3E}">
        <p14:creationId xmlns:p14="http://schemas.microsoft.com/office/powerpoint/2010/main" val="900218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1F557713-2584-2E4E-8B56-1535F9954B96}" type="datetimeFigureOut">
              <a:rPr lang="en-US"/>
              <a:pPr>
                <a:defRPr/>
              </a:pPr>
              <a:t>2/5/2019</a:t>
            </a:fld>
            <a:endParaRPr lang="en-US" dirty="0"/>
          </a:p>
        </p:txBody>
      </p:sp>
      <p:sp>
        <p:nvSpPr>
          <p:cNvPr id="4" name="Slide Image Placeholder 3"/>
          <p:cNvSpPr>
            <a:spLocks noGrp="1" noRot="1" noChangeAspect="1"/>
          </p:cNvSpPr>
          <p:nvPr>
            <p:ph type="sldImg" idx="2"/>
          </p:nvPr>
        </p:nvSpPr>
        <p:spPr>
          <a:xfrm>
            <a:off x="434975" y="695325"/>
            <a:ext cx="6140450" cy="3454400"/>
          </a:xfrm>
          <a:prstGeom prst="rect">
            <a:avLst/>
          </a:prstGeom>
          <a:noFill/>
          <a:ln w="12700">
            <a:solidFill>
              <a:prstClr val="black"/>
            </a:solidFill>
          </a:ln>
        </p:spPr>
        <p:txBody>
          <a:bodyPr vert="horz" lIns="87517" tIns="43759" rIns="87517" bIns="43759" rtlCol="0" anchor="ctr"/>
          <a:lstStyle/>
          <a:p>
            <a:pPr lvl="0"/>
            <a:endParaRPr lang="en-US" noProof="0" dirty="0"/>
          </a:p>
        </p:txBody>
      </p:sp>
      <p:sp>
        <p:nvSpPr>
          <p:cNvPr id="5" name="Notes Placeholder 4"/>
          <p:cNvSpPr>
            <a:spLocks noGrp="1"/>
          </p:cNvSpPr>
          <p:nvPr>
            <p:ph type="body" sz="quarter" idx="3"/>
          </p:nvPr>
        </p:nvSpPr>
        <p:spPr>
          <a:xfrm>
            <a:off x="700718" y="4381834"/>
            <a:ext cx="5608967" cy="4150519"/>
          </a:xfrm>
          <a:prstGeom prst="rect">
            <a:avLst/>
          </a:prstGeom>
        </p:spPr>
        <p:txBody>
          <a:bodyPr vert="horz" lIns="87517" tIns="43759" rIns="87517" bIns="437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7" name="Slide Number Placeholder 6"/>
          <p:cNvSpPr>
            <a:spLocks noGrp="1"/>
          </p:cNvSpPr>
          <p:nvPr>
            <p:ph type="sldNum" sz="quarter" idx="5"/>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21BB5602-1606-3E44-8161-9BB1E092D49B}" type="slidenum">
              <a:rPr lang="en-US" altLang="en-US"/>
              <a:pPr/>
              <a:t>‹#›</a:t>
            </a:fld>
            <a:endParaRPr lang="en-US" altLang="en-US" dirty="0"/>
          </a:p>
        </p:txBody>
      </p:sp>
    </p:spTree>
    <p:extLst>
      <p:ext uri="{BB962C8B-B14F-4D97-AF65-F5344CB8AC3E}">
        <p14:creationId xmlns:p14="http://schemas.microsoft.com/office/powerpoint/2010/main" val="93839068"/>
      </p:ext>
    </p:extLst>
  </p:cSld>
  <p:clrMap bg1="lt1" tx1="dk1" bg2="lt2" tx2="dk2" accent1="accent1" accent2="accent2" accent3="accent3" accent4="accent4" accent5="accent5" accent6="accent6" hlink="hlink" folHlink="folHlink"/>
  <p:hf hdr="0" dt="0"/>
  <p:notesStyle>
    <a:lvl1pPr algn="l" defTabSz="955675" rtl="0" eaLnBrk="0" fontAlgn="base" hangingPunct="0">
      <a:spcBef>
        <a:spcPct val="30000"/>
      </a:spcBef>
      <a:spcAft>
        <a:spcPct val="0"/>
      </a:spcAft>
      <a:defRPr sz="1300" kern="1200">
        <a:solidFill>
          <a:schemeClr val="tx1"/>
        </a:solidFill>
        <a:latin typeface="+mn-lt"/>
        <a:ea typeface="+mn-ea"/>
        <a:cs typeface="+mn-cs"/>
      </a:defRPr>
    </a:lvl1pPr>
    <a:lvl2pPr marL="476250" algn="l" defTabSz="955675" rtl="0" eaLnBrk="0" fontAlgn="base" hangingPunct="0">
      <a:spcBef>
        <a:spcPct val="30000"/>
      </a:spcBef>
      <a:spcAft>
        <a:spcPct val="0"/>
      </a:spcAft>
      <a:defRPr sz="1300" kern="1200">
        <a:solidFill>
          <a:schemeClr val="tx1"/>
        </a:solidFill>
        <a:latin typeface="+mn-lt"/>
        <a:ea typeface="+mn-ea"/>
        <a:cs typeface="+mn-cs"/>
      </a:defRPr>
    </a:lvl2pPr>
    <a:lvl3pPr marL="955675" algn="l" defTabSz="955675" rtl="0" eaLnBrk="0" fontAlgn="base" hangingPunct="0">
      <a:spcBef>
        <a:spcPct val="30000"/>
      </a:spcBef>
      <a:spcAft>
        <a:spcPct val="0"/>
      </a:spcAft>
      <a:defRPr sz="1300" kern="1200">
        <a:solidFill>
          <a:schemeClr val="tx1"/>
        </a:solidFill>
        <a:latin typeface="+mn-lt"/>
        <a:ea typeface="+mn-ea"/>
        <a:cs typeface="+mn-cs"/>
      </a:defRPr>
    </a:lvl3pPr>
    <a:lvl4pPr marL="1435100" algn="l" defTabSz="955675" rtl="0" eaLnBrk="0" fontAlgn="base" hangingPunct="0">
      <a:spcBef>
        <a:spcPct val="30000"/>
      </a:spcBef>
      <a:spcAft>
        <a:spcPct val="0"/>
      </a:spcAft>
      <a:defRPr sz="1300" kern="1200">
        <a:solidFill>
          <a:schemeClr val="tx1"/>
        </a:solidFill>
        <a:latin typeface="+mn-lt"/>
        <a:ea typeface="+mn-ea"/>
        <a:cs typeface="+mn-cs"/>
      </a:defRPr>
    </a:lvl4pPr>
    <a:lvl5pPr marL="1912938" algn="l" defTabSz="955675" rtl="0" eaLnBrk="0" fontAlgn="base" hangingPunct="0">
      <a:spcBef>
        <a:spcPct val="30000"/>
      </a:spcBef>
      <a:spcAft>
        <a:spcPct val="0"/>
      </a:spcAft>
      <a:defRPr sz="1300" kern="1200">
        <a:solidFill>
          <a:schemeClr val="tx1"/>
        </a:solidFill>
        <a:latin typeface="+mn-lt"/>
        <a:ea typeface="+mn-ea"/>
        <a:cs typeface="+mn-cs"/>
      </a:defRPr>
    </a:lvl5pPr>
    <a:lvl6pPr marL="2394675" algn="l" defTabSz="957870" rtl="0" eaLnBrk="1" latinLnBrk="0" hangingPunct="1">
      <a:defRPr sz="1300" kern="1200">
        <a:solidFill>
          <a:schemeClr val="tx1"/>
        </a:solidFill>
        <a:latin typeface="+mn-lt"/>
        <a:ea typeface="+mn-ea"/>
        <a:cs typeface="+mn-cs"/>
      </a:defRPr>
    </a:lvl6pPr>
    <a:lvl7pPr marL="2873610" algn="l" defTabSz="957870" rtl="0" eaLnBrk="1" latinLnBrk="0" hangingPunct="1">
      <a:defRPr sz="1300" kern="1200">
        <a:solidFill>
          <a:schemeClr val="tx1"/>
        </a:solidFill>
        <a:latin typeface="+mn-lt"/>
        <a:ea typeface="+mn-ea"/>
        <a:cs typeface="+mn-cs"/>
      </a:defRPr>
    </a:lvl7pPr>
    <a:lvl8pPr marL="3352545" algn="l" defTabSz="957870" rtl="0" eaLnBrk="1" latinLnBrk="0" hangingPunct="1">
      <a:defRPr sz="1300" kern="1200">
        <a:solidFill>
          <a:schemeClr val="tx1"/>
        </a:solidFill>
        <a:latin typeface="+mn-lt"/>
        <a:ea typeface="+mn-ea"/>
        <a:cs typeface="+mn-cs"/>
      </a:defRPr>
    </a:lvl8pPr>
    <a:lvl9pPr marL="3831480" algn="l" defTabSz="9578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1</a:t>
            </a:fld>
            <a:endParaRPr lang="en-US" altLang="en-US" dirty="0"/>
          </a:p>
        </p:txBody>
      </p:sp>
    </p:spTree>
    <p:extLst>
      <p:ext uri="{BB962C8B-B14F-4D97-AF65-F5344CB8AC3E}">
        <p14:creationId xmlns:p14="http://schemas.microsoft.com/office/powerpoint/2010/main" val="26176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2</a:t>
            </a:fld>
            <a:endParaRPr lang="en-US" altLang="en-US" dirty="0"/>
          </a:p>
        </p:txBody>
      </p:sp>
    </p:spTree>
    <p:extLst>
      <p:ext uri="{BB962C8B-B14F-4D97-AF65-F5344CB8AC3E}">
        <p14:creationId xmlns:p14="http://schemas.microsoft.com/office/powerpoint/2010/main" val="221797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10"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1"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5491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F8F64E1-8DCB-A44D-B480-8EAB705BC498}" type="slidenum">
              <a:rPr lang="en-US" altLang="en-US" smtClean="0"/>
              <a:pPr/>
              <a:t>‹#›</a:t>
            </a:fld>
            <a:endParaRPr lang="en-US" altLang="en-US" dirty="0"/>
          </a:p>
        </p:txBody>
      </p:sp>
      <p:sp>
        <p:nvSpPr>
          <p:cNvPr id="7"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8"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213486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8"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
        <p:nvSpPr>
          <p:cNvPr id="9"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0"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86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E9A8D3-2D28-474C-81B9-14B02B473911}" type="slidenum">
              <a:rPr lang="en-US" smtClean="0"/>
              <a:t>‹#›</a:t>
            </a:fld>
            <a:endParaRPr lang="en-US" dirty="0"/>
          </a:p>
        </p:txBody>
      </p:sp>
    </p:spTree>
    <p:extLst>
      <p:ext uri="{BB962C8B-B14F-4D97-AF65-F5344CB8AC3E}">
        <p14:creationId xmlns:p14="http://schemas.microsoft.com/office/powerpoint/2010/main" val="288591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629398"/>
            <a:ext cx="12192000" cy="239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335" tIns="50168" rIns="100335" bIns="50168" anchor="ctr"/>
          <a:lstStyle/>
          <a:p>
            <a:pPr algn="ctr" eaLnBrk="1" hangingPunct="1">
              <a:defRPr/>
            </a:pPr>
            <a:endParaRPr lang="en-US" sz="2600" i="1" dirty="0">
              <a:solidFill>
                <a:schemeClr val="accent2">
                  <a:lumMod val="20000"/>
                  <a:lumOff val="80000"/>
                </a:schemeClr>
              </a:solidFill>
            </a:endParaRPr>
          </a:p>
        </p:txBody>
      </p:sp>
      <p:sp>
        <p:nvSpPr>
          <p:cNvPr id="9" name="fc" descr="ll PROTECTED 関係者外秘"/>
          <p:cNvSpPr txBox="1"/>
          <p:nvPr userDrawn="1"/>
        </p:nvSpPr>
        <p:spPr>
          <a:xfrm>
            <a:off x="0" y="6642100"/>
            <a:ext cx="12192000" cy="215444"/>
          </a:xfrm>
          <a:prstGeom prst="rect">
            <a:avLst/>
          </a:prstGeom>
          <a:solidFill>
            <a:schemeClr val="bg1">
              <a:lumMod val="85000"/>
            </a:schemeClr>
          </a:solidFill>
        </p:spPr>
        <p:txBody>
          <a:bodyPr vert="horz" wrap="square" rtlCol="0">
            <a:spAutoFit/>
          </a:bodyPr>
          <a:lstStyle/>
          <a:p>
            <a:pPr algn="ctr">
              <a:spcAft>
                <a:spcPts val="1200"/>
              </a:spcAft>
            </a:pPr>
            <a:r>
              <a:rPr lang="en-US" sz="800" b="0" i="1" u="none" spc="0" baseline="0" dirty="0">
                <a:solidFill>
                  <a:schemeClr val="tx1">
                    <a:lumMod val="50000"/>
                    <a:lumOff val="50000"/>
                  </a:schemeClr>
                </a:solidFill>
                <a:latin typeface="+mj-lt"/>
              </a:rPr>
              <a:t>Confidential to Steerwise and Toyota Motor Credit Corporation</a:t>
            </a:r>
          </a:p>
        </p:txBody>
      </p:sp>
      <p:sp>
        <p:nvSpPr>
          <p:cNvPr id="10" name="Slide Number Placeholder 5"/>
          <p:cNvSpPr>
            <a:spLocks noGrp="1"/>
          </p:cNvSpPr>
          <p:nvPr>
            <p:ph type="sldNum" sz="quarter" idx="4"/>
          </p:nvPr>
        </p:nvSpPr>
        <p:spPr>
          <a:xfrm>
            <a:off x="11430000" y="6653451"/>
            <a:ext cx="571500" cy="204549"/>
          </a:xfrm>
          <a:prstGeom prst="rect">
            <a:avLst/>
          </a:prstGeom>
        </p:spPr>
        <p:txBody>
          <a:bodyPr lIns="91440" tIns="91440" rIns="91440" bIns="91440" anchor="ctr" anchorCtr="0"/>
          <a:lstStyle>
            <a:lvl1pPr algn="ctr">
              <a:defRPr sz="900" b="0" i="1">
                <a:solidFill>
                  <a:schemeClr val="tx1">
                    <a:lumMod val="50000"/>
                    <a:lumOff val="50000"/>
                  </a:schemeClr>
                </a:solidFill>
                <a:latin typeface="+mj-lt"/>
              </a:defRPr>
            </a:lvl1pPr>
          </a:lstStyle>
          <a:p>
            <a:fld id="{EF8F64E1-8DCB-A44D-B480-8EAB705BC498}" type="slidenum">
              <a:rPr lang="en-US" altLang="en-US" smtClean="0"/>
              <a:pPr/>
              <a:t>‹#›</a:t>
            </a:fld>
            <a:endParaRPr lang="en-US" alt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4964" y="6641644"/>
            <a:ext cx="590909" cy="193893"/>
          </a:xfrm>
          <a:prstGeom prst="rect">
            <a:avLst/>
          </a:prstGeom>
          <a:effectLst>
            <a:outerShdw blurRad="254000" sx="160000" sy="160000" algn="ctr" rotWithShape="0">
              <a:schemeClr val="bg1"/>
            </a:outerShdw>
          </a:effectLst>
        </p:spPr>
      </p:pic>
    </p:spTree>
  </p:cSld>
  <p:clrMap bg1="lt1" tx1="dk1" bg2="lt2" tx2="dk2" accent1="accent1" accent2="accent2" accent3="accent3" accent4="accent4" accent5="accent5" accent6="accent6" hlink="hlink" folHlink="folHlink"/>
  <p:sldLayoutIdLst>
    <p:sldLayoutId id="2147484626" r:id="rId1"/>
    <p:sldLayoutId id="2147484628" r:id="rId2"/>
    <p:sldLayoutId id="2147484611" r:id="rId3"/>
    <p:sldLayoutId id="2147484627" r:id="rId4"/>
  </p:sldLayoutIdLst>
  <p:hf hdr="0" dt="0"/>
  <p:txStyles>
    <p:titleStyle>
      <a:lvl1pPr algn="l" rtl="0" eaLnBrk="0" fontAlgn="base" hangingPunct="0">
        <a:spcBef>
          <a:spcPct val="0"/>
        </a:spcBef>
        <a:spcAft>
          <a:spcPct val="0"/>
        </a:spcAft>
        <a:defRPr lang="en-US" sz="3100" b="1" kern="1200" dirty="0">
          <a:solidFill>
            <a:srgbClr val="404040"/>
          </a:solidFill>
          <a:latin typeface="+mn-lt"/>
          <a:ea typeface="+mj-ea"/>
          <a:cs typeface="+mj-cs"/>
        </a:defRPr>
      </a:lvl1pPr>
      <a:lvl2pPr algn="l" rtl="0" eaLnBrk="0" fontAlgn="base" hangingPunct="0">
        <a:spcBef>
          <a:spcPct val="0"/>
        </a:spcBef>
        <a:spcAft>
          <a:spcPct val="0"/>
        </a:spcAft>
        <a:defRPr sz="3100" b="1">
          <a:solidFill>
            <a:srgbClr val="404040"/>
          </a:solidFill>
          <a:latin typeface="Garamond" pitchFamily="18" charset="0"/>
        </a:defRPr>
      </a:lvl2pPr>
      <a:lvl3pPr algn="l" rtl="0" eaLnBrk="0" fontAlgn="base" hangingPunct="0">
        <a:spcBef>
          <a:spcPct val="0"/>
        </a:spcBef>
        <a:spcAft>
          <a:spcPct val="0"/>
        </a:spcAft>
        <a:defRPr sz="3100" b="1">
          <a:solidFill>
            <a:srgbClr val="404040"/>
          </a:solidFill>
          <a:latin typeface="Garamond" pitchFamily="18" charset="0"/>
        </a:defRPr>
      </a:lvl3pPr>
      <a:lvl4pPr algn="l" rtl="0" eaLnBrk="0" fontAlgn="base" hangingPunct="0">
        <a:spcBef>
          <a:spcPct val="0"/>
        </a:spcBef>
        <a:spcAft>
          <a:spcPct val="0"/>
        </a:spcAft>
        <a:defRPr sz="3100" b="1">
          <a:solidFill>
            <a:srgbClr val="404040"/>
          </a:solidFill>
          <a:latin typeface="Garamond" pitchFamily="18" charset="0"/>
        </a:defRPr>
      </a:lvl4pPr>
      <a:lvl5pPr algn="l" rtl="0" eaLnBrk="0" fontAlgn="base" hangingPunct="0">
        <a:spcBef>
          <a:spcPct val="0"/>
        </a:spcBef>
        <a:spcAft>
          <a:spcPct val="0"/>
        </a:spcAft>
        <a:defRPr sz="3100" b="1">
          <a:solidFill>
            <a:srgbClr val="404040"/>
          </a:solidFill>
          <a:latin typeface="Garamond" pitchFamily="18" charset="0"/>
        </a:defRPr>
      </a:lvl5pPr>
      <a:lvl6pPr marL="478935" algn="l" rtl="0" fontAlgn="base">
        <a:spcBef>
          <a:spcPct val="0"/>
        </a:spcBef>
        <a:spcAft>
          <a:spcPct val="0"/>
        </a:spcAft>
        <a:defRPr sz="2900" b="1">
          <a:solidFill>
            <a:schemeClr val="bg1"/>
          </a:solidFill>
          <a:latin typeface="Arial Rounded MT Bold" pitchFamily="34" charset="0"/>
        </a:defRPr>
      </a:lvl6pPr>
      <a:lvl7pPr marL="957870" algn="l" rtl="0" fontAlgn="base">
        <a:spcBef>
          <a:spcPct val="0"/>
        </a:spcBef>
        <a:spcAft>
          <a:spcPct val="0"/>
        </a:spcAft>
        <a:defRPr sz="2900" b="1">
          <a:solidFill>
            <a:schemeClr val="bg1"/>
          </a:solidFill>
          <a:latin typeface="Arial Rounded MT Bold" pitchFamily="34" charset="0"/>
        </a:defRPr>
      </a:lvl7pPr>
      <a:lvl8pPr marL="1436805" algn="l" rtl="0" fontAlgn="base">
        <a:spcBef>
          <a:spcPct val="0"/>
        </a:spcBef>
        <a:spcAft>
          <a:spcPct val="0"/>
        </a:spcAft>
        <a:defRPr sz="2900" b="1">
          <a:solidFill>
            <a:schemeClr val="bg1"/>
          </a:solidFill>
          <a:latin typeface="Arial Rounded MT Bold" pitchFamily="34" charset="0"/>
        </a:defRPr>
      </a:lvl8pPr>
      <a:lvl9pPr marL="1915740" algn="l" rtl="0" fontAlgn="base">
        <a:spcBef>
          <a:spcPct val="0"/>
        </a:spcBef>
        <a:spcAft>
          <a:spcPct val="0"/>
        </a:spcAft>
        <a:defRPr sz="2900" b="1">
          <a:solidFill>
            <a:schemeClr val="bg1"/>
          </a:solidFill>
          <a:latin typeface="Arial Rounded MT Bold" pitchFamily="34" charset="0"/>
        </a:defRPr>
      </a:lvl9pPr>
    </p:titleStyle>
    <p:bodyStyle>
      <a:lvl1pPr marL="357188" indent="-358775" algn="l" rtl="0" eaLnBrk="0" fontAlgn="base" hangingPunct="0">
        <a:spcBef>
          <a:spcPct val="20000"/>
        </a:spcBef>
        <a:spcAft>
          <a:spcPct val="0"/>
        </a:spcAft>
        <a:buFont typeface="Arial" charset="0"/>
        <a:buChar char="•"/>
        <a:defRPr sz="3400" kern="1200">
          <a:solidFill>
            <a:schemeClr val="tx1"/>
          </a:solidFill>
          <a:latin typeface="+mn-lt"/>
          <a:ea typeface="+mn-ea"/>
          <a:cs typeface="+mn-cs"/>
        </a:defRPr>
      </a:lvl1pPr>
      <a:lvl2pPr marL="776288" indent="-298450" algn="l" rtl="0" eaLnBrk="0" fontAlgn="base" hangingPunct="0">
        <a:spcBef>
          <a:spcPct val="20000"/>
        </a:spcBef>
        <a:spcAft>
          <a:spcPct val="0"/>
        </a:spcAft>
        <a:buFont typeface="Wingdings" charset="2"/>
        <a:buChar char="Ø"/>
        <a:defRPr sz="2900" kern="1200">
          <a:solidFill>
            <a:schemeClr val="tx1"/>
          </a:solidFill>
          <a:latin typeface="+mn-lt"/>
          <a:ea typeface="+mn-ea"/>
          <a:cs typeface="+mn-cs"/>
        </a:defRPr>
      </a:lvl2pPr>
      <a:lvl3pPr marL="1195388" indent="-238125" algn="l"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673225" indent="-238125" algn="l" rtl="0" eaLnBrk="0" fontAlgn="base" hangingPunct="0">
        <a:spcBef>
          <a:spcPct val="20000"/>
        </a:spcBef>
        <a:spcAft>
          <a:spcPct val="0"/>
        </a:spcAft>
        <a:buFont typeface="Wingdings" charset="2"/>
        <a:buChar char="Ø"/>
        <a:defRPr sz="2100" kern="1200">
          <a:solidFill>
            <a:schemeClr val="tx1"/>
          </a:solidFill>
          <a:latin typeface="+mn-lt"/>
          <a:ea typeface="+mn-ea"/>
          <a:cs typeface="+mn-cs"/>
        </a:defRPr>
      </a:lvl4pPr>
      <a:lvl5pPr marL="2152650" indent="-238125"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5pPr>
      <a:lvl6pPr marL="2634143"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77"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012"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948"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70" rtl="0" eaLnBrk="1" latinLnBrk="0" hangingPunct="1">
        <a:defRPr sz="1900" kern="1200">
          <a:solidFill>
            <a:schemeClr val="tx1"/>
          </a:solidFill>
          <a:latin typeface="+mn-lt"/>
          <a:ea typeface="+mn-ea"/>
          <a:cs typeface="+mn-cs"/>
        </a:defRPr>
      </a:lvl1pPr>
      <a:lvl2pPr marL="478935" algn="l" defTabSz="957870" rtl="0" eaLnBrk="1" latinLnBrk="0" hangingPunct="1">
        <a:defRPr sz="1900" kern="1200">
          <a:solidFill>
            <a:schemeClr val="tx1"/>
          </a:solidFill>
          <a:latin typeface="+mn-lt"/>
          <a:ea typeface="+mn-ea"/>
          <a:cs typeface="+mn-cs"/>
        </a:defRPr>
      </a:lvl2pPr>
      <a:lvl3pPr marL="957870" algn="l" defTabSz="957870" rtl="0" eaLnBrk="1" latinLnBrk="0" hangingPunct="1">
        <a:defRPr sz="1900" kern="1200">
          <a:solidFill>
            <a:schemeClr val="tx1"/>
          </a:solidFill>
          <a:latin typeface="+mn-lt"/>
          <a:ea typeface="+mn-ea"/>
          <a:cs typeface="+mn-cs"/>
        </a:defRPr>
      </a:lvl3pPr>
      <a:lvl4pPr marL="1436805" algn="l" defTabSz="957870" rtl="0" eaLnBrk="1" latinLnBrk="0" hangingPunct="1">
        <a:defRPr sz="1900" kern="1200">
          <a:solidFill>
            <a:schemeClr val="tx1"/>
          </a:solidFill>
          <a:latin typeface="+mn-lt"/>
          <a:ea typeface="+mn-ea"/>
          <a:cs typeface="+mn-cs"/>
        </a:defRPr>
      </a:lvl4pPr>
      <a:lvl5pPr marL="1915740" algn="l" defTabSz="957870" rtl="0" eaLnBrk="1" latinLnBrk="0" hangingPunct="1">
        <a:defRPr sz="1900" kern="1200">
          <a:solidFill>
            <a:schemeClr val="tx1"/>
          </a:solidFill>
          <a:latin typeface="+mn-lt"/>
          <a:ea typeface="+mn-ea"/>
          <a:cs typeface="+mn-cs"/>
        </a:defRPr>
      </a:lvl5pPr>
      <a:lvl6pPr marL="2394675" algn="l" defTabSz="957870" rtl="0" eaLnBrk="1" latinLnBrk="0" hangingPunct="1">
        <a:defRPr sz="1900" kern="1200">
          <a:solidFill>
            <a:schemeClr val="tx1"/>
          </a:solidFill>
          <a:latin typeface="+mn-lt"/>
          <a:ea typeface="+mn-ea"/>
          <a:cs typeface="+mn-cs"/>
        </a:defRPr>
      </a:lvl6pPr>
      <a:lvl7pPr marL="2873610" algn="l" defTabSz="957870" rtl="0" eaLnBrk="1" latinLnBrk="0" hangingPunct="1">
        <a:defRPr sz="1900" kern="1200">
          <a:solidFill>
            <a:schemeClr val="tx1"/>
          </a:solidFill>
          <a:latin typeface="+mn-lt"/>
          <a:ea typeface="+mn-ea"/>
          <a:cs typeface="+mn-cs"/>
        </a:defRPr>
      </a:lvl7pPr>
      <a:lvl8pPr marL="3352545" algn="l" defTabSz="957870" rtl="0" eaLnBrk="1" latinLnBrk="0" hangingPunct="1">
        <a:defRPr sz="1900" kern="1200">
          <a:solidFill>
            <a:schemeClr val="tx1"/>
          </a:solidFill>
          <a:latin typeface="+mn-lt"/>
          <a:ea typeface="+mn-ea"/>
          <a:cs typeface="+mn-cs"/>
        </a:defRPr>
      </a:lvl8pPr>
      <a:lvl9pPr marL="3831480" algn="l" defTabSz="9578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89" y="0"/>
            <a:ext cx="12188825" cy="6858000"/>
          </a:xfrm>
          <a:prstGeom prst="rect">
            <a:avLst/>
          </a:prstGeom>
          <a:gradFill>
            <a:gsLst>
              <a:gs pos="0">
                <a:schemeClr val="tx1">
                  <a:alpha val="0"/>
                </a:schemeClr>
              </a:gs>
              <a:gs pos="40000">
                <a:schemeClr val="tx1">
                  <a:alpha val="55000"/>
                </a:schemeClr>
              </a:gs>
              <a:gs pos="80000">
                <a:schemeClr val="tx1">
                  <a:alpha val="50000"/>
                </a:schemeClr>
              </a:gs>
              <a:gs pos="100000">
                <a:schemeClr val="tx1">
                  <a:alpha val="0"/>
                </a:schemeClr>
              </a:gs>
            </a:gsLst>
            <a:lin ang="5400000" scaled="1"/>
          </a:gra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pic>
        <p:nvPicPr>
          <p:cNvPr id="7175"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6357" y="100017"/>
            <a:ext cx="1499796"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44291"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defRPr/>
            </a:pPr>
            <a:r>
              <a:rPr lang="en-US" b="1" dirty="0">
                <a:solidFill>
                  <a:srgbClr val="00B0F0"/>
                </a:solidFill>
              </a:rPr>
              <a:t>Innovate</a:t>
            </a:r>
          </a:p>
          <a:p>
            <a:pPr marL="0" lvl="1" indent="0" algn="ctr">
              <a:spcBef>
                <a:spcPts val="0"/>
              </a:spcBef>
              <a:spcAft>
                <a:spcPts val="0"/>
              </a:spcAft>
              <a:defRPr/>
            </a:pPr>
            <a:r>
              <a:rPr lang="en-US" sz="1400" dirty="0">
                <a:solidFill>
                  <a:schemeClr val="bg1"/>
                </a:solidFill>
              </a:rPr>
              <a:t>value-focused </a:t>
            </a:r>
          </a:p>
          <a:p>
            <a:pPr marL="0" lvl="1" indent="0" algn="ctr">
              <a:spcBef>
                <a:spcPts val="0"/>
              </a:spcBef>
              <a:spcAft>
                <a:spcPts val="1200"/>
              </a:spcAft>
              <a:defRPr/>
            </a:pPr>
            <a:r>
              <a:rPr lang="en-US" sz="1400" dirty="0">
                <a:solidFill>
                  <a:schemeClr val="bg1"/>
                </a:solidFill>
              </a:rPr>
              <a:t>digital &amp; data solutions</a:t>
            </a:r>
          </a:p>
          <a:p>
            <a:pPr marL="0" lvl="1" indent="0" algn="ctr">
              <a:spcBef>
                <a:spcPts val="0"/>
              </a:spcBef>
              <a:spcAft>
                <a:spcPts val="1200"/>
              </a:spcAft>
              <a:defRPr/>
            </a:pPr>
            <a:r>
              <a:rPr lang="en-US" sz="1600" b="1" dirty="0">
                <a:solidFill>
                  <a:schemeClr val="bg1"/>
                </a:solidFill>
              </a:rPr>
              <a:t>At Speed.</a:t>
            </a:r>
          </a:p>
        </p:txBody>
      </p:sp>
      <p:sp>
        <p:nvSpPr>
          <p:cNvPr id="9" name="Rounded Rectangle 8"/>
          <p:cNvSpPr/>
          <p:nvPr/>
        </p:nvSpPr>
        <p:spPr>
          <a:xfrm>
            <a:off x="5027892"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buClr>
                <a:srgbClr val="7030A0"/>
              </a:buClr>
              <a:buSzPct val="100000"/>
              <a:defRPr/>
            </a:pPr>
            <a:r>
              <a:rPr lang="en-US" b="1" dirty="0">
                <a:solidFill>
                  <a:srgbClr val="B64BFF"/>
                </a:solidFill>
              </a:rPr>
              <a:t>Harmonize</a:t>
            </a:r>
          </a:p>
          <a:p>
            <a:pPr marL="0" lvl="1" indent="0" algn="ctr">
              <a:spcBef>
                <a:spcPts val="0"/>
              </a:spcBef>
              <a:spcAft>
                <a:spcPts val="1200"/>
              </a:spcAft>
              <a:buClr>
                <a:srgbClr val="7030A0"/>
              </a:buClr>
              <a:buSzPct val="100000"/>
              <a:defRPr/>
            </a:pPr>
            <a:r>
              <a:rPr lang="en-US" sz="1400" dirty="0">
                <a:solidFill>
                  <a:schemeClr val="bg1"/>
                </a:solidFill>
              </a:rPr>
              <a:t>alignment-focused organizational functions</a:t>
            </a:r>
          </a:p>
          <a:p>
            <a:pPr marL="0" lvl="1" indent="0" algn="ctr">
              <a:spcBef>
                <a:spcPts val="0"/>
              </a:spcBef>
              <a:spcAft>
                <a:spcPts val="1200"/>
              </a:spcAft>
              <a:buClr>
                <a:srgbClr val="7030A0"/>
              </a:buClr>
              <a:buSzPct val="100000"/>
              <a:defRPr/>
            </a:pPr>
            <a:r>
              <a:rPr lang="en-US" sz="1600" b="1" dirty="0">
                <a:solidFill>
                  <a:schemeClr val="bg1"/>
                </a:solidFill>
              </a:rPr>
              <a:t>At Scale.</a:t>
            </a:r>
          </a:p>
        </p:txBody>
      </p:sp>
      <p:sp>
        <p:nvSpPr>
          <p:cNvPr id="10" name="Rounded Rectangle 9"/>
          <p:cNvSpPr/>
          <p:nvPr/>
        </p:nvSpPr>
        <p:spPr>
          <a:xfrm>
            <a:off x="8913080"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2"/>
          </a:fillRef>
          <a:effectRef idx="1">
            <a:schemeClr val="accent2"/>
          </a:effectRef>
          <a:fontRef idx="minor">
            <a:schemeClr val="lt1"/>
          </a:fontRef>
        </p:style>
        <p:txBody>
          <a:bodyPr anchor="ctr"/>
          <a:lstStyle/>
          <a:p>
            <a:pPr marL="0" lvl="1" indent="0" algn="ctr">
              <a:spcBef>
                <a:spcPts val="0"/>
              </a:spcBef>
              <a:spcAft>
                <a:spcPts val="1200"/>
              </a:spcAft>
              <a:buClr>
                <a:srgbClr val="808000"/>
              </a:buClr>
              <a:buSzPct val="100000"/>
              <a:defRPr/>
            </a:pPr>
            <a:r>
              <a:rPr lang="en-US" b="1" dirty="0">
                <a:solidFill>
                  <a:srgbClr val="92D050"/>
                </a:solidFill>
              </a:rPr>
              <a:t>Execute</a:t>
            </a:r>
          </a:p>
          <a:p>
            <a:pPr marL="0" lvl="1" indent="0" algn="ctr">
              <a:spcBef>
                <a:spcPts val="0"/>
              </a:spcBef>
              <a:spcAft>
                <a:spcPts val="1200"/>
              </a:spcAft>
              <a:buClr>
                <a:srgbClr val="808000"/>
              </a:buClr>
              <a:buSzPct val="100000"/>
              <a:defRPr/>
            </a:pPr>
            <a:r>
              <a:rPr lang="en-US" sz="1400" dirty="0">
                <a:solidFill>
                  <a:schemeClr val="bg1"/>
                </a:solidFill>
              </a:rPr>
              <a:t>customer-focused experiential services</a:t>
            </a:r>
            <a:endParaRPr lang="en-US" sz="1400" b="1" dirty="0">
              <a:solidFill>
                <a:schemeClr val="bg1"/>
              </a:solidFill>
            </a:endParaRPr>
          </a:p>
          <a:p>
            <a:pPr marL="0" lvl="1" indent="0" algn="ctr">
              <a:spcBef>
                <a:spcPts val="0"/>
              </a:spcBef>
              <a:spcAft>
                <a:spcPts val="1200"/>
              </a:spcAft>
              <a:buClr>
                <a:srgbClr val="808000"/>
              </a:buClr>
              <a:buSzPct val="100000"/>
              <a:defRPr/>
            </a:pPr>
            <a:r>
              <a:rPr lang="en-US" sz="1600" b="1" dirty="0">
                <a:solidFill>
                  <a:schemeClr val="bg1"/>
                </a:solidFill>
              </a:rPr>
              <a:t>With Confidence.</a:t>
            </a:r>
            <a:endParaRPr lang="en-US" sz="1600" dirty="0">
              <a:solidFill>
                <a:schemeClr val="bg1"/>
              </a:solidFill>
            </a:endParaRPr>
          </a:p>
        </p:txBody>
      </p:sp>
      <p:sp>
        <p:nvSpPr>
          <p:cNvPr id="11" name="TextBox 7"/>
          <p:cNvSpPr txBox="1">
            <a:spLocks noChangeArrowheads="1"/>
          </p:cNvSpPr>
          <p:nvPr/>
        </p:nvSpPr>
        <p:spPr bwMode="auto">
          <a:xfrm>
            <a:off x="463948" y="3300949"/>
            <a:ext cx="11260931" cy="1081606"/>
          </a:xfrm>
          <a:prstGeom prst="rect">
            <a:avLst/>
          </a:prstGeom>
          <a:noFill/>
          <a:ln w="9525">
            <a:noFill/>
            <a:miter lim="800000"/>
            <a:headEnd/>
            <a:tailEnd/>
          </a:ln>
        </p:spPr>
        <p:txBody>
          <a:bodyPr wrap="square" lIns="95787" tIns="47893" rIns="95787" bIns="47893">
            <a:spAutoFit/>
          </a:bodyPr>
          <a:lstStyle/>
          <a:p>
            <a:pPr algn="ctr" eaLnBrk="1" hangingPunct="1">
              <a:defRPr/>
            </a:pPr>
            <a:r>
              <a:rPr lang="en-US" sz="4000" b="1" spc="50" dirty="0">
                <a:solidFill>
                  <a:schemeClr val="bg1"/>
                </a:solidFill>
                <a:latin typeface="+mj-lt"/>
              </a:rPr>
              <a:t>Retail Account Synchronization</a:t>
            </a:r>
          </a:p>
          <a:p>
            <a:pPr algn="ctr" eaLnBrk="1" hangingPunct="1">
              <a:defRPr/>
            </a:pPr>
            <a:r>
              <a:rPr lang="en-US" sz="2400" b="1" dirty="0">
                <a:solidFill>
                  <a:schemeClr val="bg1"/>
                </a:solidFill>
                <a:latin typeface="+mj-lt"/>
              </a:rPr>
              <a:t>Data Flow Design</a:t>
            </a:r>
            <a:endParaRPr lang="en-US" sz="2400" b="1" spc="50" dirty="0">
              <a:solidFill>
                <a:schemeClr val="bg1"/>
              </a:solidFill>
              <a:latin typeface="+mj-lt"/>
            </a:endParaRPr>
          </a:p>
        </p:txBody>
      </p:sp>
    </p:spTree>
    <p:extLst>
      <p:ext uri="{BB962C8B-B14F-4D97-AF65-F5344CB8AC3E}">
        <p14:creationId xmlns:p14="http://schemas.microsoft.com/office/powerpoint/2010/main" val="296951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A1FA60-28EF-4F08-B747-22C0254A5FE6}"/>
              </a:ext>
            </a:extLst>
          </p:cNvPr>
          <p:cNvSpPr/>
          <p:nvPr/>
        </p:nvSpPr>
        <p:spPr>
          <a:xfrm>
            <a:off x="1" y="0"/>
            <a:ext cx="12192000" cy="6858000"/>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6" y="3432110"/>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rgbClr val="C00000"/>
                </a:solidFill>
                <a:latin typeface="+mj-lt"/>
              </a:rPr>
              <a:t>Enterprise Data Platform (EDP)</a:t>
            </a:r>
          </a:p>
          <a:p>
            <a:pPr algn="ctr" eaLnBrk="1" hangingPunct="1">
              <a:defRPr/>
            </a:pPr>
            <a:r>
              <a:rPr lang="en-US" sz="2400" b="1" spc="50" dirty="0">
                <a:solidFill>
                  <a:schemeClr val="accent2">
                    <a:lumMod val="50000"/>
                  </a:schemeClr>
                </a:solidFill>
                <a:latin typeface="+mj-lt"/>
              </a:rPr>
              <a:t>Retail Account Synchronization Data Flow Design</a:t>
            </a:r>
          </a:p>
        </p:txBody>
      </p:sp>
      <p:pic>
        <p:nvPicPr>
          <p:cNvPr id="3074" name="Picture 2" descr="Image result for toyota financial services">
            <a:extLst>
              <a:ext uri="{FF2B5EF4-FFF2-40B4-BE49-F238E27FC236}">
                <a16:creationId xmlns:a16="http://schemas.microsoft.com/office/drawing/2014/main" id="{535C285E-D15D-4CA8-BD0C-FBE0DE44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2" y="160020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3</a:t>
            </a:fld>
            <a:endParaRPr lang="en-US" altLang="en-US" dirty="0"/>
          </a:p>
        </p:txBody>
      </p:sp>
      <p:sp>
        <p:nvSpPr>
          <p:cNvPr id="3" name="Title 2"/>
          <p:cNvSpPr>
            <a:spLocks noGrp="1"/>
          </p:cNvSpPr>
          <p:nvPr>
            <p:ph type="title"/>
          </p:nvPr>
        </p:nvSpPr>
        <p:spPr>
          <a:xfrm>
            <a:off x="0" y="144621"/>
            <a:ext cx="12186136" cy="443340"/>
          </a:xfrm>
        </p:spPr>
        <p:txBody>
          <a:bodyPr/>
          <a:lstStyle/>
          <a:p>
            <a:r>
              <a:rPr lang="en-US" dirty="0">
                <a:solidFill>
                  <a:schemeClr val="tx1">
                    <a:lumMod val="75000"/>
                    <a:lumOff val="25000"/>
                  </a:schemeClr>
                </a:solidFill>
              </a:rPr>
              <a:t>Retail Account Data Flow: </a:t>
            </a:r>
            <a:r>
              <a:rPr lang="en-US" dirty="0">
                <a:solidFill>
                  <a:schemeClr val="tx1">
                    <a:lumMod val="50000"/>
                    <a:lumOff val="50000"/>
                  </a:schemeClr>
                </a:solidFill>
              </a:rPr>
              <a:t>Source Data Interfaces</a:t>
            </a:r>
          </a:p>
        </p:txBody>
      </p:sp>
      <p:graphicFrame>
        <p:nvGraphicFramePr>
          <p:cNvPr id="8" name="Table 7">
            <a:extLst>
              <a:ext uri="{FF2B5EF4-FFF2-40B4-BE49-F238E27FC236}">
                <a16:creationId xmlns:a16="http://schemas.microsoft.com/office/drawing/2014/main" id="{EA3646B4-9F0A-4D12-915C-7079DC042207}"/>
              </a:ext>
            </a:extLst>
          </p:cNvPr>
          <p:cNvGraphicFramePr>
            <a:graphicFrameLocks noGrp="1"/>
          </p:cNvGraphicFramePr>
          <p:nvPr>
            <p:extLst>
              <p:ext uri="{D42A27DB-BD31-4B8C-83A1-F6EECF244321}">
                <p14:modId xmlns:p14="http://schemas.microsoft.com/office/powerpoint/2010/main" val="3422472200"/>
              </p:ext>
            </p:extLst>
          </p:nvPr>
        </p:nvGraphicFramePr>
        <p:xfrm>
          <a:off x="363159" y="1647461"/>
          <a:ext cx="11459817" cy="3229339"/>
        </p:xfrm>
        <a:graphic>
          <a:graphicData uri="http://schemas.openxmlformats.org/drawingml/2006/table">
            <a:tbl>
              <a:tblPr/>
              <a:tblGrid>
                <a:gridCol w="1515827">
                  <a:extLst>
                    <a:ext uri="{9D8B030D-6E8A-4147-A177-3AD203B41FA5}">
                      <a16:colId xmlns:a16="http://schemas.microsoft.com/office/drawing/2014/main" val="1193572772"/>
                    </a:ext>
                  </a:extLst>
                </a:gridCol>
                <a:gridCol w="1515827">
                  <a:extLst>
                    <a:ext uri="{9D8B030D-6E8A-4147-A177-3AD203B41FA5}">
                      <a16:colId xmlns:a16="http://schemas.microsoft.com/office/drawing/2014/main" val="2612406083"/>
                    </a:ext>
                  </a:extLst>
                </a:gridCol>
                <a:gridCol w="2528440">
                  <a:extLst>
                    <a:ext uri="{9D8B030D-6E8A-4147-A177-3AD203B41FA5}">
                      <a16:colId xmlns:a16="http://schemas.microsoft.com/office/drawing/2014/main" val="3625588983"/>
                    </a:ext>
                  </a:extLst>
                </a:gridCol>
                <a:gridCol w="3291627">
                  <a:extLst>
                    <a:ext uri="{9D8B030D-6E8A-4147-A177-3AD203B41FA5}">
                      <a16:colId xmlns:a16="http://schemas.microsoft.com/office/drawing/2014/main" val="2313877857"/>
                    </a:ext>
                  </a:extLst>
                </a:gridCol>
                <a:gridCol w="2608096">
                  <a:extLst>
                    <a:ext uri="{9D8B030D-6E8A-4147-A177-3AD203B41FA5}">
                      <a16:colId xmlns:a16="http://schemas.microsoft.com/office/drawing/2014/main" val="92537591"/>
                    </a:ext>
                  </a:extLst>
                </a:gridCol>
              </a:tblGrid>
              <a:tr h="807494">
                <a:tc gridSpan="2">
                  <a:txBody>
                    <a:bodyPr/>
                    <a:lstStyle/>
                    <a:p>
                      <a:endParaRPr lang="en-US" dirty="0"/>
                    </a:p>
                  </a:txBody>
                  <a:tcPr/>
                </a:tc>
                <a:tc hMerge="1">
                  <a:txBody>
                    <a:bodyPr/>
                    <a:lstStyle/>
                    <a:p>
                      <a:endParaRPr lang="en-US" dirty="0"/>
                    </a:p>
                  </a:txBody>
                  <a:tcPr/>
                </a:tc>
                <a:tc>
                  <a:txBody>
                    <a:bodyPr/>
                    <a:lstStyle/>
                    <a:p>
                      <a:pPr algn="ctr" fontAlgn="ctr"/>
                      <a:r>
                        <a:rPr lang="en-US" sz="1400" b="1" i="0" u="none" strike="noStrike" dirty="0">
                          <a:solidFill>
                            <a:srgbClr val="FFFFFF"/>
                          </a:solidFill>
                          <a:effectLst/>
                          <a:latin typeface="Calibri" panose="020F0502020204030204" pitchFamily="34" charset="0"/>
                        </a:rPr>
                        <a:t>Source Interface</a:t>
                      </a:r>
                    </a:p>
                  </a:txBody>
                  <a:tcPr marL="6138" marR="6138" marT="6138" marB="0" anchor="ctr">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IR Interface</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Description</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553782241"/>
                  </a:ext>
                </a:extLst>
              </a:tr>
              <a:tr h="838163">
                <a:tc rowSpan="2">
                  <a:txBody>
                    <a:bodyPr/>
                    <a:lstStyle/>
                    <a:p>
                      <a:pPr algn="ctr" fontAlgn="ctr"/>
                      <a:r>
                        <a:rPr lang="en-US" sz="1400" b="1" i="0" u="none" strike="noStrike" dirty="0">
                          <a:solidFill>
                            <a:srgbClr val="FFFFFF"/>
                          </a:solidFill>
                          <a:effectLst/>
                          <a:latin typeface="Calibri" panose="020F0502020204030204" pitchFamily="34" charset="0"/>
                        </a:rPr>
                        <a:t>Consumer Loan</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SHAW</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A6A6A6"/>
                    </a:solidFill>
                  </a:tcPr>
                </a:tc>
                <a:tc>
                  <a:txBody>
                    <a:bodyPr/>
                    <a:lstStyle/>
                    <a:p>
                      <a:pPr algn="r" fontAlgn="ctr"/>
                      <a:r>
                        <a:rPr lang="en-US" sz="1100" b="0" i="0" u="none" strike="noStrike" dirty="0">
                          <a:solidFill>
                            <a:schemeClr val="tx1">
                              <a:lumMod val="65000"/>
                              <a:lumOff val="35000"/>
                            </a:schemeClr>
                          </a:solidFill>
                          <a:effectLst/>
                          <a:latin typeface="Calibri" panose="020F0502020204030204" pitchFamily="34" charset="0"/>
                        </a:rPr>
                        <a:t>BCSPV.IL80.MAST</a:t>
                      </a:r>
                    </a:p>
                  </a:txBody>
                  <a:tcPr marL="6138" marR="73650"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TCDM_STAGE. DM_STG_RETAIL_LOAN_MAST_DLY</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SHAW Consumer Loan Master</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extLst>
                  <a:ext uri="{0D108BD9-81ED-4DB2-BD59-A6C34878D82A}">
                    <a16:rowId xmlns:a16="http://schemas.microsoft.com/office/drawing/2014/main" val="2417387891"/>
                  </a:ext>
                </a:extLst>
              </a:tr>
              <a:tr h="791841">
                <a:tc vMerge="1">
                  <a:txBody>
                    <a:bodyPr/>
                    <a:lstStyle/>
                    <a:p>
                      <a:pPr algn="ctr" fontAlgn="ctr"/>
                      <a:endParaRPr lang="en-US" sz="1400" b="1" i="0" u="none" strike="noStrike" dirty="0">
                        <a:solidFill>
                          <a:srgbClr val="FFFFFF"/>
                        </a:solidFill>
                        <a:effectLst/>
                        <a:latin typeface="Calibri" panose="020F0502020204030204" pitchFamily="34" charset="0"/>
                      </a:endParaRP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200" b="1" i="0" u="none" strike="noStrike" dirty="0">
                          <a:solidFill>
                            <a:srgbClr val="FFFFFF"/>
                          </a:solidFill>
                          <a:effectLst/>
                          <a:latin typeface="Calibri" panose="020F0502020204030204" pitchFamily="34" charset="0"/>
                        </a:rPr>
                        <a:t>FOCUS HOST</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r" fontAlgn="ctr"/>
                      <a:r>
                        <a:rPr lang="en-US" sz="1100" b="0" i="0" u="none" strike="noStrike" dirty="0">
                          <a:solidFill>
                            <a:schemeClr val="tx1">
                              <a:lumMod val="65000"/>
                              <a:lumOff val="35000"/>
                            </a:schemeClr>
                          </a:solidFill>
                          <a:effectLst/>
                          <a:latin typeface="Calibri" panose="020F0502020204030204" pitchFamily="34" charset="0"/>
                        </a:rPr>
                        <a:t>BCSPN.CHIPS.NEW.LOAN.EXT.DISPLAY</a:t>
                      </a:r>
                    </a:p>
                  </a:txBody>
                  <a:tcPr marL="6138" marR="73650"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E8E5D8"/>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TCDM_STAGE. DM_IR_STG_RTL_FIN_DATA</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E8E5D8"/>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Consumer Loan Derived Information</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E8E5D8"/>
                    </a:solidFill>
                  </a:tcPr>
                </a:tc>
                <a:extLst>
                  <a:ext uri="{0D108BD9-81ED-4DB2-BD59-A6C34878D82A}">
                    <a16:rowId xmlns:a16="http://schemas.microsoft.com/office/drawing/2014/main" val="4250709883"/>
                  </a:ext>
                </a:extLst>
              </a:tr>
              <a:tr h="791841">
                <a:tc>
                  <a:txBody>
                    <a:bodyPr/>
                    <a:lstStyle/>
                    <a:p>
                      <a:pPr algn="ctr" fontAlgn="ctr"/>
                      <a:r>
                        <a:rPr lang="en-US" sz="1400" b="1" i="0" u="none" strike="noStrike" dirty="0">
                          <a:solidFill>
                            <a:srgbClr val="FFFFFF"/>
                          </a:solidFill>
                          <a:effectLst/>
                          <a:latin typeface="Calibri" panose="020F0502020204030204" pitchFamily="34" charset="0"/>
                        </a:rPr>
                        <a:t>Common</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BSIS</a:t>
                      </a:r>
                      <a:endParaRPr lang="en-US" sz="1400" b="1" i="0" u="none" strike="noStrike" dirty="0">
                        <a:solidFill>
                          <a:srgbClr val="FFFFFF"/>
                        </a:solidFill>
                        <a:effectLst/>
                        <a:latin typeface="Calibri" panose="020F0502020204030204" pitchFamily="34" charset="0"/>
                      </a:endParaRP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r" fontAlgn="ctr"/>
                      <a:r>
                        <a:rPr lang="en-US" sz="1100" b="0" i="0" u="none" strike="noStrike" dirty="0">
                          <a:solidFill>
                            <a:schemeClr val="tx1">
                              <a:lumMod val="65000"/>
                              <a:lumOff val="35000"/>
                            </a:schemeClr>
                          </a:solidFill>
                          <a:effectLst/>
                          <a:latin typeface="Calibri" panose="020F0502020204030204" pitchFamily="34" charset="0"/>
                        </a:rPr>
                        <a:t>BUSINESS.SOLUTIONS.GROUP</a:t>
                      </a:r>
                    </a:p>
                  </a:txBody>
                  <a:tcPr marL="6138" marR="73650"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CCC0DA"/>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TCDM_STAGE.DM_IR_STG_BSG_DATA_DAILY</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CCC0DA"/>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Private Fleet Master</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CCC0DA"/>
                    </a:solidFill>
                  </a:tcPr>
                </a:tc>
                <a:extLst>
                  <a:ext uri="{0D108BD9-81ED-4DB2-BD59-A6C34878D82A}">
                    <a16:rowId xmlns:a16="http://schemas.microsoft.com/office/drawing/2014/main" val="908055979"/>
                  </a:ext>
                </a:extLst>
              </a:tr>
            </a:tbl>
          </a:graphicData>
        </a:graphic>
      </p:graphicFrame>
    </p:spTree>
    <p:extLst>
      <p:ext uri="{BB962C8B-B14F-4D97-AF65-F5344CB8AC3E}">
        <p14:creationId xmlns:p14="http://schemas.microsoft.com/office/powerpoint/2010/main" val="19022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3B323F-A455-45B4-85A2-0673BC6499DA}"/>
              </a:ext>
            </a:extLst>
          </p:cNvPr>
          <p:cNvSpPr>
            <a:spLocks noGrp="1"/>
          </p:cNvSpPr>
          <p:nvPr>
            <p:ph type="sldNum" sz="quarter" idx="10"/>
          </p:nvPr>
        </p:nvSpPr>
        <p:spPr/>
        <p:txBody>
          <a:bodyPr/>
          <a:lstStyle/>
          <a:p>
            <a:fld id="{EF8F64E1-8DCB-A44D-B480-8EAB705BC498}" type="slidenum">
              <a:rPr lang="en-US" altLang="en-US" smtClean="0"/>
              <a:pPr/>
              <a:t>4</a:t>
            </a:fld>
            <a:endParaRPr lang="en-US" altLang="en-US" dirty="0"/>
          </a:p>
        </p:txBody>
      </p:sp>
      <p:sp>
        <p:nvSpPr>
          <p:cNvPr id="3" name="Title 2">
            <a:extLst>
              <a:ext uri="{FF2B5EF4-FFF2-40B4-BE49-F238E27FC236}">
                <a16:creationId xmlns:a16="http://schemas.microsoft.com/office/drawing/2014/main" id="{F83F7F1F-672C-49BC-8A75-55E373B22211}"/>
              </a:ext>
            </a:extLst>
          </p:cNvPr>
          <p:cNvSpPr>
            <a:spLocks noGrp="1"/>
          </p:cNvSpPr>
          <p:nvPr>
            <p:ph type="title"/>
          </p:nvPr>
        </p:nvSpPr>
        <p:spPr/>
        <p:txBody>
          <a:bodyPr/>
          <a:lstStyle/>
          <a:p>
            <a:r>
              <a:rPr lang="en-US" dirty="0">
                <a:solidFill>
                  <a:schemeClr val="tx1">
                    <a:lumMod val="75000"/>
                    <a:lumOff val="25000"/>
                  </a:schemeClr>
                </a:solidFill>
              </a:rPr>
              <a:t>Retail Account Data Flow : </a:t>
            </a:r>
            <a:r>
              <a:rPr lang="en-US" dirty="0">
                <a:solidFill>
                  <a:schemeClr val="tx1">
                    <a:lumMod val="50000"/>
                    <a:lumOff val="50000"/>
                  </a:schemeClr>
                </a:solidFill>
              </a:rPr>
              <a:t>Source</a:t>
            </a:r>
            <a:r>
              <a:rPr lang="en-US" dirty="0">
                <a:solidFill>
                  <a:schemeClr val="tx1">
                    <a:lumMod val="75000"/>
                    <a:lumOff val="25000"/>
                  </a:schemeClr>
                </a:solidFill>
              </a:rPr>
              <a:t> </a:t>
            </a:r>
            <a:r>
              <a:rPr lang="en-US" dirty="0">
                <a:solidFill>
                  <a:schemeClr val="tx1">
                    <a:lumMod val="50000"/>
                    <a:lumOff val="50000"/>
                  </a:schemeClr>
                </a:solidFill>
              </a:rPr>
              <a:t>Data Interface Mapping</a:t>
            </a:r>
            <a:endParaRPr lang="en-US" dirty="0"/>
          </a:p>
        </p:txBody>
      </p:sp>
      <p:sp>
        <p:nvSpPr>
          <p:cNvPr id="65" name="Rectangle 64">
            <a:extLst>
              <a:ext uri="{FF2B5EF4-FFF2-40B4-BE49-F238E27FC236}">
                <a16:creationId xmlns:a16="http://schemas.microsoft.com/office/drawing/2014/main" id="{0D1FAAB9-228F-43FD-BF19-180045C51508}"/>
              </a:ext>
            </a:extLst>
          </p:cNvPr>
          <p:cNvSpPr/>
          <p:nvPr/>
        </p:nvSpPr>
        <p:spPr>
          <a:xfrm>
            <a:off x="392642" y="762000"/>
            <a:ext cx="3301053" cy="5705242"/>
          </a:xfrm>
          <a:prstGeom prst="rect">
            <a:avLst/>
          </a:prstGeom>
          <a:solidFill>
            <a:schemeClr val="bg1">
              <a:lumMod val="85000"/>
            </a:schemeClr>
          </a:solidFill>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latin typeface="+mj-lt"/>
            </a:endParaRPr>
          </a:p>
        </p:txBody>
      </p:sp>
      <p:sp>
        <p:nvSpPr>
          <p:cNvPr id="67" name="Rectangle 66">
            <a:extLst>
              <a:ext uri="{FF2B5EF4-FFF2-40B4-BE49-F238E27FC236}">
                <a16:creationId xmlns:a16="http://schemas.microsoft.com/office/drawing/2014/main" id="{FFC11AF4-5356-4103-86A2-7092E7FB263E}"/>
              </a:ext>
            </a:extLst>
          </p:cNvPr>
          <p:cNvSpPr/>
          <p:nvPr/>
        </p:nvSpPr>
        <p:spPr>
          <a:xfrm>
            <a:off x="4383890" y="762000"/>
            <a:ext cx="3301053" cy="5741329"/>
          </a:xfrm>
          <a:prstGeom prst="rect">
            <a:avLst/>
          </a:prstGeom>
          <a:solidFill>
            <a:schemeClr val="bg1">
              <a:lumMod val="85000"/>
            </a:schemeClr>
          </a:solidFill>
          <a:ln>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latin typeface="+mj-lt"/>
            </a:endParaRPr>
          </a:p>
        </p:txBody>
      </p:sp>
      <p:sp>
        <p:nvSpPr>
          <p:cNvPr id="66" name="Rectangle 65">
            <a:extLst>
              <a:ext uri="{FF2B5EF4-FFF2-40B4-BE49-F238E27FC236}">
                <a16:creationId xmlns:a16="http://schemas.microsoft.com/office/drawing/2014/main" id="{B20387E0-B31E-4947-A985-E5CF6E331806}"/>
              </a:ext>
            </a:extLst>
          </p:cNvPr>
          <p:cNvSpPr/>
          <p:nvPr/>
        </p:nvSpPr>
        <p:spPr>
          <a:xfrm>
            <a:off x="8534400" y="762000"/>
            <a:ext cx="3301053" cy="5741329"/>
          </a:xfrm>
          <a:prstGeom prst="rect">
            <a:avLst/>
          </a:prstGeom>
          <a:solidFill>
            <a:schemeClr val="bg1">
              <a:lumMod val="85000"/>
            </a:schemeClr>
          </a:solidFill>
          <a:ln>
            <a:solidFill>
              <a:schemeClr val="tx1">
                <a:lumMod val="50000"/>
                <a:lumOff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latin typeface="+mj-lt"/>
            </a:endParaRPr>
          </a:p>
        </p:txBody>
      </p:sp>
      <p:sp>
        <p:nvSpPr>
          <p:cNvPr id="28" name="Rectangle 27">
            <a:extLst>
              <a:ext uri="{FF2B5EF4-FFF2-40B4-BE49-F238E27FC236}">
                <a16:creationId xmlns:a16="http://schemas.microsoft.com/office/drawing/2014/main" id="{41FC6851-D92C-41D5-A81C-E6F515476AA4}"/>
              </a:ext>
            </a:extLst>
          </p:cNvPr>
          <p:cNvSpPr/>
          <p:nvPr/>
        </p:nvSpPr>
        <p:spPr>
          <a:xfrm>
            <a:off x="8947123" y="3664272"/>
            <a:ext cx="2438400" cy="2279328"/>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29" name="Rectangle 28">
            <a:extLst>
              <a:ext uri="{FF2B5EF4-FFF2-40B4-BE49-F238E27FC236}">
                <a16:creationId xmlns:a16="http://schemas.microsoft.com/office/drawing/2014/main" id="{9BB023C1-7810-405F-A138-287CB5368228}"/>
              </a:ext>
            </a:extLst>
          </p:cNvPr>
          <p:cNvSpPr/>
          <p:nvPr/>
        </p:nvSpPr>
        <p:spPr>
          <a:xfrm>
            <a:off x="9118126" y="4495800"/>
            <a:ext cx="2133600" cy="398914"/>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Salesforce Financial Account</a:t>
            </a:r>
          </a:p>
        </p:txBody>
      </p:sp>
      <p:sp>
        <p:nvSpPr>
          <p:cNvPr id="34" name="TextBox 41">
            <a:extLst>
              <a:ext uri="{FF2B5EF4-FFF2-40B4-BE49-F238E27FC236}">
                <a16:creationId xmlns:a16="http://schemas.microsoft.com/office/drawing/2014/main" id="{AEE62F94-9A7C-4544-BB1A-5193B60A1001}"/>
              </a:ext>
            </a:extLst>
          </p:cNvPr>
          <p:cNvSpPr txBox="1"/>
          <p:nvPr/>
        </p:nvSpPr>
        <p:spPr>
          <a:xfrm>
            <a:off x="9387905" y="5614757"/>
            <a:ext cx="155683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a:latin typeface="+mj-lt"/>
              </a:rPr>
              <a:t>Consumer Loan &amp; Lease</a:t>
            </a:r>
            <a:endParaRPr lang="en-US" sz="1100" dirty="0">
              <a:latin typeface="+mj-lt"/>
            </a:endParaRPr>
          </a:p>
        </p:txBody>
      </p:sp>
      <p:sp>
        <p:nvSpPr>
          <p:cNvPr id="58" name="TextBox 57">
            <a:extLst>
              <a:ext uri="{FF2B5EF4-FFF2-40B4-BE49-F238E27FC236}">
                <a16:creationId xmlns:a16="http://schemas.microsoft.com/office/drawing/2014/main" id="{82C2856D-5393-41E0-ADD5-1201E01EB9ED}"/>
              </a:ext>
            </a:extLst>
          </p:cNvPr>
          <p:cNvSpPr txBox="1"/>
          <p:nvPr/>
        </p:nvSpPr>
        <p:spPr>
          <a:xfrm>
            <a:off x="874293" y="799463"/>
            <a:ext cx="2286000" cy="292388"/>
          </a:xfrm>
          <a:prstGeom prst="rect">
            <a:avLst/>
          </a:prstGeom>
          <a:noFill/>
        </p:spPr>
        <p:txBody>
          <a:bodyPr wrap="square" rtlCol="0">
            <a:spAutoFit/>
          </a:bodyPr>
          <a:lstStyle/>
          <a:p>
            <a:pPr algn="ctr"/>
            <a:r>
              <a:rPr lang="en-US" sz="1300" b="1" dirty="0">
                <a:solidFill>
                  <a:schemeClr val="tx1">
                    <a:lumMod val="75000"/>
                    <a:lumOff val="25000"/>
                  </a:schemeClr>
                </a:solidFill>
                <a:latin typeface="+mj-lt"/>
              </a:rPr>
              <a:t>Raw Data</a:t>
            </a:r>
          </a:p>
        </p:txBody>
      </p:sp>
      <p:sp>
        <p:nvSpPr>
          <p:cNvPr id="59" name="TextBox 58">
            <a:extLst>
              <a:ext uri="{FF2B5EF4-FFF2-40B4-BE49-F238E27FC236}">
                <a16:creationId xmlns:a16="http://schemas.microsoft.com/office/drawing/2014/main" id="{CC4C8766-8F8C-46AB-859F-59A07C6FA91F}"/>
              </a:ext>
            </a:extLst>
          </p:cNvPr>
          <p:cNvSpPr txBox="1"/>
          <p:nvPr/>
        </p:nvSpPr>
        <p:spPr>
          <a:xfrm>
            <a:off x="4822537" y="833519"/>
            <a:ext cx="2286000" cy="292388"/>
          </a:xfrm>
          <a:prstGeom prst="rect">
            <a:avLst/>
          </a:prstGeom>
          <a:noFill/>
        </p:spPr>
        <p:txBody>
          <a:bodyPr wrap="square" rtlCol="0">
            <a:spAutoFit/>
          </a:bodyPr>
          <a:lstStyle/>
          <a:p>
            <a:pPr algn="ctr"/>
            <a:r>
              <a:rPr lang="en-US" sz="1300" b="1" dirty="0">
                <a:solidFill>
                  <a:schemeClr val="tx1">
                    <a:lumMod val="75000"/>
                    <a:lumOff val="25000"/>
                  </a:schemeClr>
                </a:solidFill>
                <a:latin typeface="+mj-lt"/>
              </a:rPr>
              <a:t>Harmonized Data</a:t>
            </a:r>
          </a:p>
        </p:txBody>
      </p:sp>
      <p:sp>
        <p:nvSpPr>
          <p:cNvPr id="60" name="TextBox 59">
            <a:extLst>
              <a:ext uri="{FF2B5EF4-FFF2-40B4-BE49-F238E27FC236}">
                <a16:creationId xmlns:a16="http://schemas.microsoft.com/office/drawing/2014/main" id="{6F1E91FA-86EF-4392-BDE9-743A87EAF3FA}"/>
              </a:ext>
            </a:extLst>
          </p:cNvPr>
          <p:cNvSpPr txBox="1"/>
          <p:nvPr/>
        </p:nvSpPr>
        <p:spPr>
          <a:xfrm>
            <a:off x="9103895" y="799463"/>
            <a:ext cx="2286000" cy="292388"/>
          </a:xfrm>
          <a:prstGeom prst="rect">
            <a:avLst/>
          </a:prstGeom>
          <a:noFill/>
        </p:spPr>
        <p:txBody>
          <a:bodyPr wrap="square" rtlCol="0">
            <a:spAutoFit/>
          </a:bodyPr>
          <a:lstStyle/>
          <a:p>
            <a:pPr algn="ctr"/>
            <a:r>
              <a:rPr lang="en-US" sz="1300" b="1" dirty="0">
                <a:solidFill>
                  <a:schemeClr val="tx1">
                    <a:lumMod val="75000"/>
                    <a:lumOff val="25000"/>
                  </a:schemeClr>
                </a:solidFill>
                <a:latin typeface="+mj-lt"/>
              </a:rPr>
              <a:t>Materialized Data</a:t>
            </a:r>
          </a:p>
        </p:txBody>
      </p:sp>
      <p:sp>
        <p:nvSpPr>
          <p:cNvPr id="63" name="Rectangle 62">
            <a:extLst>
              <a:ext uri="{FF2B5EF4-FFF2-40B4-BE49-F238E27FC236}">
                <a16:creationId xmlns:a16="http://schemas.microsoft.com/office/drawing/2014/main" id="{D1ED561E-CA6C-4E46-BA9A-DE410AA3DC45}"/>
              </a:ext>
            </a:extLst>
          </p:cNvPr>
          <p:cNvSpPr/>
          <p:nvPr/>
        </p:nvSpPr>
        <p:spPr>
          <a:xfrm>
            <a:off x="670669" y="1555374"/>
            <a:ext cx="2621062" cy="853055"/>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87" name="TextBox 41">
            <a:extLst>
              <a:ext uri="{FF2B5EF4-FFF2-40B4-BE49-F238E27FC236}">
                <a16:creationId xmlns:a16="http://schemas.microsoft.com/office/drawing/2014/main" id="{BD7F1732-59F4-46E2-A1A0-ED25D7956168}"/>
              </a:ext>
            </a:extLst>
          </p:cNvPr>
          <p:cNvSpPr txBox="1"/>
          <p:nvPr/>
        </p:nvSpPr>
        <p:spPr>
          <a:xfrm>
            <a:off x="1172537" y="2131965"/>
            <a:ext cx="165462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a:latin typeface="+mj-lt"/>
              </a:rPr>
              <a:t>One Time Reference Data</a:t>
            </a:r>
          </a:p>
        </p:txBody>
      </p:sp>
      <p:sp>
        <p:nvSpPr>
          <p:cNvPr id="88" name="Rectangle 87">
            <a:extLst>
              <a:ext uri="{FF2B5EF4-FFF2-40B4-BE49-F238E27FC236}">
                <a16:creationId xmlns:a16="http://schemas.microsoft.com/office/drawing/2014/main" id="{104A0035-4603-4210-83B7-CDB0F6E6BA64}"/>
              </a:ext>
            </a:extLst>
          </p:cNvPr>
          <p:cNvSpPr/>
          <p:nvPr/>
        </p:nvSpPr>
        <p:spPr>
          <a:xfrm>
            <a:off x="796716" y="1730184"/>
            <a:ext cx="2286000" cy="315518"/>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EMC.txt</a:t>
            </a:r>
          </a:p>
        </p:txBody>
      </p:sp>
      <p:sp>
        <p:nvSpPr>
          <p:cNvPr id="89" name="Rectangle 88">
            <a:extLst>
              <a:ext uri="{FF2B5EF4-FFF2-40B4-BE49-F238E27FC236}">
                <a16:creationId xmlns:a16="http://schemas.microsoft.com/office/drawing/2014/main" id="{78C05404-3653-408E-8EE8-3561DE3C0C3A}"/>
              </a:ext>
            </a:extLst>
          </p:cNvPr>
          <p:cNvSpPr/>
          <p:nvPr/>
        </p:nvSpPr>
        <p:spPr>
          <a:xfrm>
            <a:off x="707963" y="2627294"/>
            <a:ext cx="2621062" cy="872080"/>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90" name="TextBox 41">
            <a:extLst>
              <a:ext uri="{FF2B5EF4-FFF2-40B4-BE49-F238E27FC236}">
                <a16:creationId xmlns:a16="http://schemas.microsoft.com/office/drawing/2014/main" id="{2918700F-C550-4207-8C96-5AF457AE7E02}"/>
              </a:ext>
            </a:extLst>
          </p:cNvPr>
          <p:cNvSpPr txBox="1"/>
          <p:nvPr/>
        </p:nvSpPr>
        <p:spPr>
          <a:xfrm>
            <a:off x="1306681" y="3167390"/>
            <a:ext cx="156966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a:latin typeface="+mj-lt"/>
              </a:rPr>
              <a:t>Business Solution Group</a:t>
            </a:r>
          </a:p>
        </p:txBody>
      </p:sp>
      <p:sp>
        <p:nvSpPr>
          <p:cNvPr id="91" name="Rectangle 90">
            <a:extLst>
              <a:ext uri="{FF2B5EF4-FFF2-40B4-BE49-F238E27FC236}">
                <a16:creationId xmlns:a16="http://schemas.microsoft.com/office/drawing/2014/main" id="{1C3D671F-B027-42B5-9A7E-623554A1E708}"/>
              </a:ext>
            </a:extLst>
          </p:cNvPr>
          <p:cNvSpPr/>
          <p:nvPr/>
        </p:nvSpPr>
        <p:spPr>
          <a:xfrm>
            <a:off x="838200" y="2808682"/>
            <a:ext cx="2286000" cy="315518"/>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BSG_DATA_DAILY</a:t>
            </a:r>
          </a:p>
        </p:txBody>
      </p:sp>
      <p:sp>
        <p:nvSpPr>
          <p:cNvPr id="93" name="Rectangle 92">
            <a:extLst>
              <a:ext uri="{FF2B5EF4-FFF2-40B4-BE49-F238E27FC236}">
                <a16:creationId xmlns:a16="http://schemas.microsoft.com/office/drawing/2014/main" id="{28D7AC43-4F2E-4E93-9E98-45FFE1073BC2}"/>
              </a:ext>
            </a:extLst>
          </p:cNvPr>
          <p:cNvSpPr/>
          <p:nvPr/>
        </p:nvSpPr>
        <p:spPr>
          <a:xfrm>
            <a:off x="757643" y="3714725"/>
            <a:ext cx="2621062" cy="933475"/>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94" name="Rectangle 93">
            <a:extLst>
              <a:ext uri="{FF2B5EF4-FFF2-40B4-BE49-F238E27FC236}">
                <a16:creationId xmlns:a16="http://schemas.microsoft.com/office/drawing/2014/main" id="{880A5730-5EA7-417F-9FB0-81F7C28CD903}"/>
              </a:ext>
            </a:extLst>
          </p:cNvPr>
          <p:cNvSpPr/>
          <p:nvPr/>
        </p:nvSpPr>
        <p:spPr>
          <a:xfrm>
            <a:off x="752137" y="5181600"/>
            <a:ext cx="2595192" cy="942674"/>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95" name="TextBox 41">
            <a:extLst>
              <a:ext uri="{FF2B5EF4-FFF2-40B4-BE49-F238E27FC236}">
                <a16:creationId xmlns:a16="http://schemas.microsoft.com/office/drawing/2014/main" id="{61844AB8-76FE-4679-9676-9163F4E67DBB}"/>
              </a:ext>
            </a:extLst>
          </p:cNvPr>
          <p:cNvSpPr txBox="1"/>
          <p:nvPr/>
        </p:nvSpPr>
        <p:spPr>
          <a:xfrm>
            <a:off x="1777863" y="5864228"/>
            <a:ext cx="54373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a:t>SHAW</a:t>
            </a:r>
          </a:p>
        </p:txBody>
      </p:sp>
      <p:sp>
        <p:nvSpPr>
          <p:cNvPr id="96" name="TextBox 41">
            <a:extLst>
              <a:ext uri="{FF2B5EF4-FFF2-40B4-BE49-F238E27FC236}">
                <a16:creationId xmlns:a16="http://schemas.microsoft.com/office/drawing/2014/main" id="{298C40AA-E20B-449A-A543-7665410C7E19}"/>
              </a:ext>
            </a:extLst>
          </p:cNvPr>
          <p:cNvSpPr txBox="1"/>
          <p:nvPr/>
        </p:nvSpPr>
        <p:spPr>
          <a:xfrm>
            <a:off x="1590051" y="4356940"/>
            <a:ext cx="91723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latin typeface="+mj-lt"/>
              </a:rPr>
              <a:t>FOCUS HOST</a:t>
            </a:r>
          </a:p>
        </p:txBody>
      </p:sp>
      <p:sp>
        <p:nvSpPr>
          <p:cNvPr id="98" name="Rectangle 97">
            <a:extLst>
              <a:ext uri="{FF2B5EF4-FFF2-40B4-BE49-F238E27FC236}">
                <a16:creationId xmlns:a16="http://schemas.microsoft.com/office/drawing/2014/main" id="{6C9846C9-5528-4DDE-A146-1BBA0A66CDD2}"/>
              </a:ext>
            </a:extLst>
          </p:cNvPr>
          <p:cNvSpPr/>
          <p:nvPr/>
        </p:nvSpPr>
        <p:spPr>
          <a:xfrm>
            <a:off x="901789" y="3922032"/>
            <a:ext cx="2286000" cy="315518"/>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BCSPN.CHIPS.NEW.LOAN.EXT.DISPLAY</a:t>
            </a:r>
          </a:p>
        </p:txBody>
      </p:sp>
      <p:sp>
        <p:nvSpPr>
          <p:cNvPr id="100" name="Rectangle 99">
            <a:extLst>
              <a:ext uri="{FF2B5EF4-FFF2-40B4-BE49-F238E27FC236}">
                <a16:creationId xmlns:a16="http://schemas.microsoft.com/office/drawing/2014/main" id="{7905BA9E-A5FE-4959-B94A-2CB2B6710807}"/>
              </a:ext>
            </a:extLst>
          </p:cNvPr>
          <p:cNvSpPr/>
          <p:nvPr/>
        </p:nvSpPr>
        <p:spPr>
          <a:xfrm>
            <a:off x="918064" y="5486400"/>
            <a:ext cx="2263338" cy="272832"/>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cs typeface="Calibri"/>
              </a:rPr>
              <a:t>BCSPV.IL80.MAST</a:t>
            </a:r>
          </a:p>
        </p:txBody>
      </p:sp>
      <p:sp>
        <p:nvSpPr>
          <p:cNvPr id="105" name="Rectangle 104">
            <a:extLst>
              <a:ext uri="{FF2B5EF4-FFF2-40B4-BE49-F238E27FC236}">
                <a16:creationId xmlns:a16="http://schemas.microsoft.com/office/drawing/2014/main" id="{F69E84E7-4AFD-4EF4-823B-F6BBF45BF6CF}"/>
              </a:ext>
            </a:extLst>
          </p:cNvPr>
          <p:cNvSpPr/>
          <p:nvPr/>
        </p:nvSpPr>
        <p:spPr>
          <a:xfrm>
            <a:off x="4744432" y="3733799"/>
            <a:ext cx="2621062" cy="2234083"/>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106" name="TextBox 41">
            <a:extLst>
              <a:ext uri="{FF2B5EF4-FFF2-40B4-BE49-F238E27FC236}">
                <a16:creationId xmlns:a16="http://schemas.microsoft.com/office/drawing/2014/main" id="{4D205598-7BEC-4331-B65F-38722298D70B}"/>
              </a:ext>
            </a:extLst>
          </p:cNvPr>
          <p:cNvSpPr txBox="1"/>
          <p:nvPr/>
        </p:nvSpPr>
        <p:spPr>
          <a:xfrm>
            <a:off x="5506558" y="5569347"/>
            <a:ext cx="1074333"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latin typeface="+mj-lt"/>
              </a:rPr>
              <a:t>Consumer Loan</a:t>
            </a:r>
          </a:p>
        </p:txBody>
      </p:sp>
      <p:sp>
        <p:nvSpPr>
          <p:cNvPr id="107" name="Rectangle 106">
            <a:extLst>
              <a:ext uri="{FF2B5EF4-FFF2-40B4-BE49-F238E27FC236}">
                <a16:creationId xmlns:a16="http://schemas.microsoft.com/office/drawing/2014/main" id="{9127FBE3-6669-4392-BF3C-F1D9F080452C}"/>
              </a:ext>
            </a:extLst>
          </p:cNvPr>
          <p:cNvSpPr/>
          <p:nvPr/>
        </p:nvSpPr>
        <p:spPr>
          <a:xfrm>
            <a:off x="4902170" y="4180690"/>
            <a:ext cx="2314842" cy="315110"/>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Consumer Loan</a:t>
            </a:r>
          </a:p>
        </p:txBody>
      </p:sp>
      <p:sp>
        <p:nvSpPr>
          <p:cNvPr id="108" name="Rectangle 107">
            <a:extLst>
              <a:ext uri="{FF2B5EF4-FFF2-40B4-BE49-F238E27FC236}">
                <a16:creationId xmlns:a16="http://schemas.microsoft.com/office/drawing/2014/main" id="{601AFD5C-CBF8-4B86-81B9-D428A040F50C}"/>
              </a:ext>
            </a:extLst>
          </p:cNvPr>
          <p:cNvSpPr/>
          <p:nvPr/>
        </p:nvSpPr>
        <p:spPr>
          <a:xfrm>
            <a:off x="4918528" y="4942282"/>
            <a:ext cx="2298484" cy="315518"/>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latin typeface="+mj-lt"/>
              </a:rPr>
              <a:t>Consumer Loan Monetary Transaction</a:t>
            </a:r>
            <a:endParaRPr lang="en-US" sz="300" dirty="0">
              <a:latin typeface="+mj-lt"/>
            </a:endParaRPr>
          </a:p>
        </p:txBody>
      </p:sp>
      <p:sp>
        <p:nvSpPr>
          <p:cNvPr id="109" name="Rectangle 108">
            <a:extLst>
              <a:ext uri="{FF2B5EF4-FFF2-40B4-BE49-F238E27FC236}">
                <a16:creationId xmlns:a16="http://schemas.microsoft.com/office/drawing/2014/main" id="{E65C198D-B1B0-42B3-9870-390D0ED07007}"/>
              </a:ext>
            </a:extLst>
          </p:cNvPr>
          <p:cNvSpPr/>
          <p:nvPr/>
        </p:nvSpPr>
        <p:spPr>
          <a:xfrm>
            <a:off x="4746811" y="1591252"/>
            <a:ext cx="2615570" cy="776886"/>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110" name="TextBox 41">
            <a:extLst>
              <a:ext uri="{FF2B5EF4-FFF2-40B4-BE49-F238E27FC236}">
                <a16:creationId xmlns:a16="http://schemas.microsoft.com/office/drawing/2014/main" id="{ABF72FF4-1533-464D-924A-BC69CA1A1BF2}"/>
              </a:ext>
            </a:extLst>
          </p:cNvPr>
          <p:cNvSpPr txBox="1"/>
          <p:nvPr/>
        </p:nvSpPr>
        <p:spPr>
          <a:xfrm>
            <a:off x="5220552" y="2078887"/>
            <a:ext cx="165462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a:latin typeface="+mj-lt"/>
              </a:rPr>
              <a:t>One Time Reference Data</a:t>
            </a:r>
          </a:p>
        </p:txBody>
      </p:sp>
      <p:sp>
        <p:nvSpPr>
          <p:cNvPr id="111" name="Rectangle 110">
            <a:extLst>
              <a:ext uri="{FF2B5EF4-FFF2-40B4-BE49-F238E27FC236}">
                <a16:creationId xmlns:a16="http://schemas.microsoft.com/office/drawing/2014/main" id="{2BBE2B7B-0A5F-4628-A851-B1DA338A449B}"/>
              </a:ext>
            </a:extLst>
          </p:cNvPr>
          <p:cNvSpPr/>
          <p:nvPr/>
        </p:nvSpPr>
        <p:spPr>
          <a:xfrm>
            <a:off x="4908502" y="1746056"/>
            <a:ext cx="2302358" cy="281566"/>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Edit Message Code</a:t>
            </a:r>
          </a:p>
        </p:txBody>
      </p:sp>
      <p:cxnSp>
        <p:nvCxnSpPr>
          <p:cNvPr id="118" name="Connector: Elbow 117">
            <a:extLst>
              <a:ext uri="{FF2B5EF4-FFF2-40B4-BE49-F238E27FC236}">
                <a16:creationId xmlns:a16="http://schemas.microsoft.com/office/drawing/2014/main" id="{CE969C19-9D9C-445A-ABF3-BEAFDB2B5E35}"/>
              </a:ext>
            </a:extLst>
          </p:cNvPr>
          <p:cNvCxnSpPr>
            <a:cxnSpLocks/>
            <a:stCxn id="88" idx="3"/>
            <a:endCxn id="111" idx="1"/>
          </p:cNvCxnSpPr>
          <p:nvPr/>
        </p:nvCxnSpPr>
        <p:spPr>
          <a:xfrm flipV="1">
            <a:off x="3082716" y="1886839"/>
            <a:ext cx="1825786" cy="1104"/>
          </a:xfrm>
          <a:prstGeom prst="bentConnector3">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CAA6BB7B-8582-4C51-A2DF-41F8FA80FFAF}"/>
              </a:ext>
            </a:extLst>
          </p:cNvPr>
          <p:cNvCxnSpPr>
            <a:cxnSpLocks/>
            <a:stCxn id="107" idx="3"/>
            <a:endCxn id="29" idx="1"/>
          </p:cNvCxnSpPr>
          <p:nvPr/>
        </p:nvCxnSpPr>
        <p:spPr>
          <a:xfrm>
            <a:off x="7217012" y="4338245"/>
            <a:ext cx="1901114" cy="357012"/>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458198A7-77BD-4C22-9383-56C7800B3B05}"/>
              </a:ext>
            </a:extLst>
          </p:cNvPr>
          <p:cNvCxnSpPr>
            <a:cxnSpLocks/>
            <a:stCxn id="89" idx="3"/>
            <a:endCxn id="107" idx="1"/>
          </p:cNvCxnSpPr>
          <p:nvPr/>
        </p:nvCxnSpPr>
        <p:spPr>
          <a:xfrm>
            <a:off x="3329025" y="3063334"/>
            <a:ext cx="1573145" cy="1274911"/>
          </a:xfrm>
          <a:prstGeom prst="bentConnector3">
            <a:avLst>
              <a:gd name="adj1" fmla="val 45441"/>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86180E24-1CF0-454F-AEE2-80D960148C56}"/>
              </a:ext>
            </a:extLst>
          </p:cNvPr>
          <p:cNvCxnSpPr>
            <a:cxnSpLocks/>
            <a:stCxn id="109" idx="2"/>
            <a:endCxn id="105" idx="0"/>
          </p:cNvCxnSpPr>
          <p:nvPr/>
        </p:nvCxnSpPr>
        <p:spPr>
          <a:xfrm rot="16200000" flipH="1">
            <a:off x="5371949" y="3050784"/>
            <a:ext cx="1365661" cy="367"/>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AC9B7DCC-CC0F-42D2-8EA6-77FE36343CFF}"/>
              </a:ext>
            </a:extLst>
          </p:cNvPr>
          <p:cNvCxnSpPr>
            <a:cxnSpLocks/>
            <a:stCxn id="98" idx="3"/>
            <a:endCxn id="107" idx="1"/>
          </p:cNvCxnSpPr>
          <p:nvPr/>
        </p:nvCxnSpPr>
        <p:spPr>
          <a:xfrm>
            <a:off x="3187789" y="4079791"/>
            <a:ext cx="1714381" cy="258454"/>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C3F7029B-EA57-452C-B656-A48462FC8AAB}"/>
              </a:ext>
            </a:extLst>
          </p:cNvPr>
          <p:cNvCxnSpPr>
            <a:cxnSpLocks/>
            <a:stCxn id="100" idx="3"/>
            <a:endCxn id="107" idx="1"/>
          </p:cNvCxnSpPr>
          <p:nvPr/>
        </p:nvCxnSpPr>
        <p:spPr>
          <a:xfrm flipV="1">
            <a:off x="3181402" y="4338245"/>
            <a:ext cx="1720768" cy="1284571"/>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8E08B4EE-E150-4F57-8363-B292BF51B7D5}"/>
              </a:ext>
            </a:extLst>
          </p:cNvPr>
          <p:cNvCxnSpPr>
            <a:cxnSpLocks/>
          </p:cNvCxnSpPr>
          <p:nvPr/>
        </p:nvCxnSpPr>
        <p:spPr>
          <a:xfrm flipV="1">
            <a:off x="3160293" y="5100041"/>
            <a:ext cx="1720768" cy="619295"/>
          </a:xfrm>
          <a:prstGeom prst="bentConnector3">
            <a:avLst>
              <a:gd name="adj1" fmla="val 57815"/>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5F3D2CA-139C-4FB0-BCCA-5131571BA089}"/>
              </a:ext>
            </a:extLst>
          </p:cNvPr>
          <p:cNvCxnSpPr>
            <a:cxnSpLocks/>
            <a:stCxn id="108" idx="3"/>
            <a:endCxn id="29" idx="1"/>
          </p:cNvCxnSpPr>
          <p:nvPr/>
        </p:nvCxnSpPr>
        <p:spPr>
          <a:xfrm flipV="1">
            <a:off x="7217012" y="4695257"/>
            <a:ext cx="1901114" cy="404784"/>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6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1E2A25-36BA-41FF-829D-933EC512C8C8}"/>
              </a:ext>
            </a:extLst>
          </p:cNvPr>
          <p:cNvSpPr>
            <a:spLocks noGrp="1"/>
          </p:cNvSpPr>
          <p:nvPr>
            <p:ph type="sldNum" sz="quarter" idx="10"/>
          </p:nvPr>
        </p:nvSpPr>
        <p:spPr/>
        <p:txBody>
          <a:bodyPr/>
          <a:lstStyle/>
          <a:p>
            <a:fld id="{EF8F64E1-8DCB-A44D-B480-8EAB705BC498}" type="slidenum">
              <a:rPr lang="en-US" altLang="en-US" smtClean="0"/>
              <a:pPr/>
              <a:t>5</a:t>
            </a:fld>
            <a:endParaRPr lang="en-US" altLang="en-US" dirty="0"/>
          </a:p>
        </p:txBody>
      </p:sp>
      <p:sp>
        <p:nvSpPr>
          <p:cNvPr id="3" name="Title 2">
            <a:extLst>
              <a:ext uri="{FF2B5EF4-FFF2-40B4-BE49-F238E27FC236}">
                <a16:creationId xmlns:a16="http://schemas.microsoft.com/office/drawing/2014/main" id="{C495B6BE-6B7A-4B5F-8F02-F9253508816F}"/>
              </a:ext>
            </a:extLst>
          </p:cNvPr>
          <p:cNvSpPr>
            <a:spLocks noGrp="1"/>
          </p:cNvSpPr>
          <p:nvPr>
            <p:ph type="title"/>
          </p:nvPr>
        </p:nvSpPr>
        <p:spPr/>
        <p:txBody>
          <a:bodyPr/>
          <a:lstStyle/>
          <a:p>
            <a:r>
              <a:rPr lang="en-US" dirty="0">
                <a:solidFill>
                  <a:schemeClr val="tx1">
                    <a:lumMod val="75000"/>
                    <a:lumOff val="25000"/>
                  </a:schemeClr>
                </a:solidFill>
              </a:rPr>
              <a:t>Retail Account Data Flow : </a:t>
            </a:r>
            <a:r>
              <a:rPr lang="en-US" dirty="0">
                <a:solidFill>
                  <a:schemeClr val="tx1">
                    <a:lumMod val="50000"/>
                    <a:lumOff val="50000"/>
                  </a:schemeClr>
                </a:solidFill>
              </a:rPr>
              <a:t>Source</a:t>
            </a:r>
            <a:r>
              <a:rPr lang="en-US" dirty="0">
                <a:solidFill>
                  <a:schemeClr val="tx1">
                    <a:lumMod val="75000"/>
                    <a:lumOff val="25000"/>
                  </a:schemeClr>
                </a:solidFill>
              </a:rPr>
              <a:t> </a:t>
            </a:r>
            <a:r>
              <a:rPr lang="en-US" dirty="0">
                <a:solidFill>
                  <a:schemeClr val="tx1">
                    <a:lumMod val="50000"/>
                    <a:lumOff val="50000"/>
                  </a:schemeClr>
                </a:solidFill>
              </a:rPr>
              <a:t>Data Correlation</a:t>
            </a:r>
            <a:endParaRPr lang="en-US" dirty="0"/>
          </a:p>
        </p:txBody>
      </p:sp>
      <p:sp>
        <p:nvSpPr>
          <p:cNvPr id="5" name="Rectangle: Folded Corner 4">
            <a:extLst>
              <a:ext uri="{FF2B5EF4-FFF2-40B4-BE49-F238E27FC236}">
                <a16:creationId xmlns:a16="http://schemas.microsoft.com/office/drawing/2014/main" id="{6FD2F699-E307-40D9-8CEF-51EF6A103B3A}"/>
              </a:ext>
            </a:extLst>
          </p:cNvPr>
          <p:cNvSpPr/>
          <p:nvPr/>
        </p:nvSpPr>
        <p:spPr>
          <a:xfrm>
            <a:off x="914400" y="2807914"/>
            <a:ext cx="2436700" cy="1416305"/>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26B1A3F-5C12-43C1-9C96-53B78B642C2D}"/>
              </a:ext>
            </a:extLst>
          </p:cNvPr>
          <p:cNvSpPr txBox="1"/>
          <p:nvPr/>
        </p:nvSpPr>
        <p:spPr>
          <a:xfrm>
            <a:off x="914400" y="2915981"/>
            <a:ext cx="2489672" cy="230832"/>
          </a:xfrm>
          <a:prstGeom prst="rect">
            <a:avLst/>
          </a:prstGeom>
          <a:noFill/>
        </p:spPr>
        <p:txBody>
          <a:bodyPr wrap="square" rtlCol="0">
            <a:spAutoFit/>
          </a:bodyPr>
          <a:lstStyle/>
          <a:p>
            <a:pPr algn="ctr"/>
            <a:r>
              <a:rPr lang="en-US" sz="900" b="1" dirty="0">
                <a:solidFill>
                  <a:srgbClr val="002060"/>
                </a:solidFill>
                <a:cs typeface="Calibri"/>
              </a:rPr>
              <a:t>BSG_DATA_DAILY</a:t>
            </a:r>
          </a:p>
        </p:txBody>
      </p:sp>
      <p:sp>
        <p:nvSpPr>
          <p:cNvPr id="74" name="Rectangle: Folded Corner 73">
            <a:extLst>
              <a:ext uri="{FF2B5EF4-FFF2-40B4-BE49-F238E27FC236}">
                <a16:creationId xmlns:a16="http://schemas.microsoft.com/office/drawing/2014/main" id="{71A1ACCF-B8EE-45C6-AA8E-C5AB016EBDB5}"/>
              </a:ext>
            </a:extLst>
          </p:cNvPr>
          <p:cNvSpPr/>
          <p:nvPr/>
        </p:nvSpPr>
        <p:spPr>
          <a:xfrm>
            <a:off x="914400" y="1219200"/>
            <a:ext cx="2436700" cy="1416305"/>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03AAEB82-4E65-4974-A028-F98A015B4040}"/>
              </a:ext>
            </a:extLst>
          </p:cNvPr>
          <p:cNvSpPr txBox="1"/>
          <p:nvPr/>
        </p:nvSpPr>
        <p:spPr>
          <a:xfrm>
            <a:off x="914400" y="1327267"/>
            <a:ext cx="2489672" cy="230832"/>
          </a:xfrm>
          <a:prstGeom prst="rect">
            <a:avLst/>
          </a:prstGeom>
          <a:noFill/>
        </p:spPr>
        <p:txBody>
          <a:bodyPr wrap="square" rtlCol="0">
            <a:spAutoFit/>
          </a:bodyPr>
          <a:lstStyle/>
          <a:p>
            <a:pPr algn="ctr"/>
            <a:r>
              <a:rPr lang="en-US" sz="900" b="1" dirty="0">
                <a:solidFill>
                  <a:srgbClr val="002060"/>
                </a:solidFill>
                <a:cs typeface="Calibri"/>
              </a:rPr>
              <a:t>BCSPV.IL80.MAST</a:t>
            </a:r>
          </a:p>
        </p:txBody>
      </p:sp>
      <p:sp>
        <p:nvSpPr>
          <p:cNvPr id="76" name="TextBox 75">
            <a:extLst>
              <a:ext uri="{FF2B5EF4-FFF2-40B4-BE49-F238E27FC236}">
                <a16:creationId xmlns:a16="http://schemas.microsoft.com/office/drawing/2014/main" id="{ACA8CA54-830A-4C9A-8076-0A819D3CD5FD}"/>
              </a:ext>
            </a:extLst>
          </p:cNvPr>
          <p:cNvSpPr txBox="1"/>
          <p:nvPr/>
        </p:nvSpPr>
        <p:spPr>
          <a:xfrm>
            <a:off x="1232230" y="1699136"/>
            <a:ext cx="1801039" cy="415498"/>
          </a:xfrm>
          <a:prstGeom prst="rect">
            <a:avLst/>
          </a:prstGeom>
          <a:solidFill>
            <a:schemeClr val="tx1">
              <a:lumMod val="75000"/>
              <a:lumOff val="25000"/>
            </a:schemeClr>
          </a:solidFill>
        </p:spPr>
        <p:txBody>
          <a:bodyPr wrap="square" rtlCol="0">
            <a:spAutoFit/>
          </a:bodyPr>
          <a:lstStyle/>
          <a:p>
            <a:r>
              <a:rPr lang="en-US" sz="700" dirty="0">
                <a:solidFill>
                  <a:schemeClr val="bg1"/>
                </a:solidFill>
                <a:cs typeface="Calibri"/>
              </a:rPr>
              <a:t>* Bank</a:t>
            </a:r>
          </a:p>
          <a:p>
            <a:r>
              <a:rPr lang="en-US" sz="700" dirty="0">
                <a:solidFill>
                  <a:schemeClr val="bg1"/>
                </a:solidFill>
                <a:cs typeface="Calibri"/>
              </a:rPr>
              <a:t>* Branch</a:t>
            </a:r>
          </a:p>
          <a:p>
            <a:r>
              <a:rPr lang="en-US" sz="700" dirty="0">
                <a:solidFill>
                  <a:schemeClr val="bg1"/>
                </a:solidFill>
                <a:cs typeface="Calibri"/>
              </a:rPr>
              <a:t>* Loan Number</a:t>
            </a:r>
          </a:p>
        </p:txBody>
      </p:sp>
      <p:sp>
        <p:nvSpPr>
          <p:cNvPr id="80" name="Rectangle: Folded Corner 79">
            <a:extLst>
              <a:ext uri="{FF2B5EF4-FFF2-40B4-BE49-F238E27FC236}">
                <a16:creationId xmlns:a16="http://schemas.microsoft.com/office/drawing/2014/main" id="{7C3F6476-2DA3-4EFC-BC65-E2000919D441}"/>
              </a:ext>
            </a:extLst>
          </p:cNvPr>
          <p:cNvSpPr/>
          <p:nvPr/>
        </p:nvSpPr>
        <p:spPr>
          <a:xfrm>
            <a:off x="939328" y="4374895"/>
            <a:ext cx="2436700" cy="1416305"/>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C044FC5B-95FD-4C04-97C1-C2B639498386}"/>
              </a:ext>
            </a:extLst>
          </p:cNvPr>
          <p:cNvSpPr txBox="1"/>
          <p:nvPr/>
        </p:nvSpPr>
        <p:spPr>
          <a:xfrm>
            <a:off x="939328" y="4482962"/>
            <a:ext cx="2489672" cy="230832"/>
          </a:xfrm>
          <a:prstGeom prst="rect">
            <a:avLst/>
          </a:prstGeom>
          <a:noFill/>
        </p:spPr>
        <p:txBody>
          <a:bodyPr wrap="square" rtlCol="0">
            <a:spAutoFit/>
          </a:bodyPr>
          <a:lstStyle/>
          <a:p>
            <a:pPr algn="ctr"/>
            <a:r>
              <a:rPr lang="en-US" sz="900" b="1" dirty="0">
                <a:solidFill>
                  <a:srgbClr val="002060"/>
                </a:solidFill>
                <a:cs typeface="Calibri"/>
              </a:rPr>
              <a:t>BCSPN.CHIPS.NEW.LOAN.EXT.DISPLAY</a:t>
            </a:r>
          </a:p>
        </p:txBody>
      </p:sp>
      <p:sp>
        <p:nvSpPr>
          <p:cNvPr id="84" name="TextBox 83">
            <a:extLst>
              <a:ext uri="{FF2B5EF4-FFF2-40B4-BE49-F238E27FC236}">
                <a16:creationId xmlns:a16="http://schemas.microsoft.com/office/drawing/2014/main" id="{C3FA2290-F0B4-41D7-9105-3238EB467E92}"/>
              </a:ext>
            </a:extLst>
          </p:cNvPr>
          <p:cNvSpPr txBox="1"/>
          <p:nvPr/>
        </p:nvSpPr>
        <p:spPr>
          <a:xfrm>
            <a:off x="1283644" y="4805902"/>
            <a:ext cx="1801039" cy="415498"/>
          </a:xfrm>
          <a:prstGeom prst="rect">
            <a:avLst/>
          </a:prstGeom>
          <a:solidFill>
            <a:schemeClr val="tx1">
              <a:lumMod val="75000"/>
              <a:lumOff val="25000"/>
            </a:schemeClr>
          </a:solidFill>
        </p:spPr>
        <p:txBody>
          <a:bodyPr wrap="square" rtlCol="0">
            <a:spAutoFit/>
          </a:bodyPr>
          <a:lstStyle/>
          <a:p>
            <a:r>
              <a:rPr lang="en-US" sz="700" dirty="0">
                <a:solidFill>
                  <a:schemeClr val="bg1"/>
                </a:solidFill>
                <a:cs typeface="Calibri"/>
              </a:rPr>
              <a:t>* Bank</a:t>
            </a:r>
          </a:p>
          <a:p>
            <a:r>
              <a:rPr lang="en-US" sz="700" dirty="0">
                <a:solidFill>
                  <a:schemeClr val="bg1"/>
                </a:solidFill>
                <a:cs typeface="Calibri"/>
              </a:rPr>
              <a:t>* Branch</a:t>
            </a:r>
          </a:p>
          <a:p>
            <a:r>
              <a:rPr lang="en-US" sz="700" dirty="0">
                <a:solidFill>
                  <a:schemeClr val="bg1"/>
                </a:solidFill>
                <a:cs typeface="Calibri"/>
              </a:rPr>
              <a:t>* Loan Number</a:t>
            </a:r>
          </a:p>
        </p:txBody>
      </p:sp>
      <p:sp>
        <p:nvSpPr>
          <p:cNvPr id="85" name="TextBox 84">
            <a:extLst>
              <a:ext uri="{FF2B5EF4-FFF2-40B4-BE49-F238E27FC236}">
                <a16:creationId xmlns:a16="http://schemas.microsoft.com/office/drawing/2014/main" id="{893F6399-2F53-4E63-9519-6ACEA3DBD81B}"/>
              </a:ext>
            </a:extLst>
          </p:cNvPr>
          <p:cNvSpPr txBox="1"/>
          <p:nvPr/>
        </p:nvSpPr>
        <p:spPr>
          <a:xfrm>
            <a:off x="1247811" y="3247896"/>
            <a:ext cx="1801039" cy="415498"/>
          </a:xfrm>
          <a:prstGeom prst="rect">
            <a:avLst/>
          </a:prstGeom>
          <a:solidFill>
            <a:schemeClr val="tx1">
              <a:lumMod val="75000"/>
              <a:lumOff val="25000"/>
            </a:schemeClr>
          </a:solidFill>
        </p:spPr>
        <p:txBody>
          <a:bodyPr wrap="square" rtlCol="0">
            <a:spAutoFit/>
          </a:bodyPr>
          <a:lstStyle/>
          <a:p>
            <a:pPr marL="171450" indent="-171450">
              <a:buFont typeface="Arial" panose="020B0604020202020204" pitchFamily="34" charset="0"/>
              <a:buChar char="•"/>
            </a:pPr>
            <a:r>
              <a:rPr lang="en-US" sz="700" dirty="0">
                <a:solidFill>
                  <a:schemeClr val="bg1"/>
                </a:solidFill>
                <a:cs typeface="Calibri"/>
              </a:rPr>
              <a:t>Bank</a:t>
            </a:r>
          </a:p>
          <a:p>
            <a:pPr marL="171450" indent="-171450">
              <a:buFont typeface="Arial" panose="020B0604020202020204" pitchFamily="34" charset="0"/>
              <a:buChar char="•"/>
            </a:pPr>
            <a:r>
              <a:rPr lang="en-US" sz="700" dirty="0">
                <a:solidFill>
                  <a:schemeClr val="bg1"/>
                </a:solidFill>
                <a:cs typeface="Calibri"/>
              </a:rPr>
              <a:t>Branch</a:t>
            </a:r>
          </a:p>
          <a:p>
            <a:pPr marL="171450" indent="-171450">
              <a:buFont typeface="Arial" panose="020B0604020202020204" pitchFamily="34" charset="0"/>
              <a:buChar char="•"/>
            </a:pPr>
            <a:r>
              <a:rPr lang="en-US" sz="700" dirty="0">
                <a:solidFill>
                  <a:schemeClr val="bg1"/>
                </a:solidFill>
                <a:cs typeface="Calibri"/>
              </a:rPr>
              <a:t>Customer Number</a:t>
            </a:r>
          </a:p>
        </p:txBody>
      </p:sp>
      <p:cxnSp>
        <p:nvCxnSpPr>
          <p:cNvPr id="91" name="Connector: Elbow 90">
            <a:extLst>
              <a:ext uri="{FF2B5EF4-FFF2-40B4-BE49-F238E27FC236}">
                <a16:creationId xmlns:a16="http://schemas.microsoft.com/office/drawing/2014/main" id="{8EDC916F-6F42-4CAA-975F-8E84D91D1EA8}"/>
              </a:ext>
            </a:extLst>
          </p:cNvPr>
          <p:cNvCxnSpPr>
            <a:cxnSpLocks/>
            <a:stCxn id="76" idx="1"/>
            <a:endCxn id="85" idx="1"/>
          </p:cNvCxnSpPr>
          <p:nvPr/>
        </p:nvCxnSpPr>
        <p:spPr>
          <a:xfrm rot="10800000" flipH="1" flipV="1">
            <a:off x="1232229" y="1906885"/>
            <a:ext cx="15581" cy="1548760"/>
          </a:xfrm>
          <a:prstGeom prst="bentConnector3">
            <a:avLst>
              <a:gd name="adj1" fmla="val -1467172"/>
            </a:avLst>
          </a:prstGeom>
        </p:spPr>
        <p:style>
          <a:lnRef idx="2">
            <a:schemeClr val="dk1"/>
          </a:lnRef>
          <a:fillRef idx="0">
            <a:schemeClr val="dk1"/>
          </a:fillRef>
          <a:effectRef idx="1">
            <a:schemeClr val="dk1"/>
          </a:effectRef>
          <a:fontRef idx="minor">
            <a:schemeClr val="tx1"/>
          </a:fontRef>
        </p:style>
      </p:cxnSp>
      <p:cxnSp>
        <p:nvCxnSpPr>
          <p:cNvPr id="94" name="Connector: Elbow 93">
            <a:extLst>
              <a:ext uri="{FF2B5EF4-FFF2-40B4-BE49-F238E27FC236}">
                <a16:creationId xmlns:a16="http://schemas.microsoft.com/office/drawing/2014/main" id="{DB16BC8A-F0AC-4AA2-B454-179B06376D9A}"/>
              </a:ext>
            </a:extLst>
          </p:cNvPr>
          <p:cNvCxnSpPr>
            <a:cxnSpLocks/>
            <a:stCxn id="76" idx="1"/>
            <a:endCxn id="84" idx="1"/>
          </p:cNvCxnSpPr>
          <p:nvPr/>
        </p:nvCxnSpPr>
        <p:spPr>
          <a:xfrm rot="10800000" flipH="1" flipV="1">
            <a:off x="1232230" y="1906885"/>
            <a:ext cx="51414" cy="3106766"/>
          </a:xfrm>
          <a:prstGeom prst="bentConnector3">
            <a:avLst>
              <a:gd name="adj1" fmla="val -444626"/>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CC19A985-5BBC-4EDE-A605-89D650D1FDAE}"/>
              </a:ext>
            </a:extLst>
          </p:cNvPr>
          <p:cNvCxnSpPr>
            <a:cxnSpLocks/>
          </p:cNvCxnSpPr>
          <p:nvPr/>
        </p:nvCxnSpPr>
        <p:spPr>
          <a:xfrm>
            <a:off x="1278971" y="2300173"/>
            <a:ext cx="694918"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914C62-474A-4CB1-9168-B0998606D28A}"/>
              </a:ext>
            </a:extLst>
          </p:cNvPr>
          <p:cNvCxnSpPr/>
          <p:nvPr/>
        </p:nvCxnSpPr>
        <p:spPr>
          <a:xfrm>
            <a:off x="1278971" y="2369279"/>
            <a:ext cx="5078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627DF5-3CE2-4909-AC4C-9E145512390E}"/>
              </a:ext>
            </a:extLst>
          </p:cNvPr>
          <p:cNvCxnSpPr>
            <a:cxnSpLocks/>
          </p:cNvCxnSpPr>
          <p:nvPr/>
        </p:nvCxnSpPr>
        <p:spPr>
          <a:xfrm>
            <a:off x="1278971" y="2438399"/>
            <a:ext cx="347459"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Folded Corner 34">
            <a:extLst>
              <a:ext uri="{FF2B5EF4-FFF2-40B4-BE49-F238E27FC236}">
                <a16:creationId xmlns:a16="http://schemas.microsoft.com/office/drawing/2014/main" id="{88B7036C-CF0E-49AE-81A0-D559BFAD3304}"/>
              </a:ext>
            </a:extLst>
          </p:cNvPr>
          <p:cNvSpPr/>
          <p:nvPr/>
        </p:nvSpPr>
        <p:spPr>
          <a:xfrm>
            <a:off x="4894755" y="838200"/>
            <a:ext cx="2643086" cy="2646888"/>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B1E5F0E-6EA3-4F8F-956E-C21D5270C118}"/>
              </a:ext>
            </a:extLst>
          </p:cNvPr>
          <p:cNvSpPr txBox="1"/>
          <p:nvPr/>
        </p:nvSpPr>
        <p:spPr>
          <a:xfrm>
            <a:off x="4800600" y="910677"/>
            <a:ext cx="2870522" cy="230832"/>
          </a:xfrm>
          <a:prstGeom prst="rect">
            <a:avLst/>
          </a:prstGeom>
          <a:noFill/>
        </p:spPr>
        <p:txBody>
          <a:bodyPr wrap="square" rtlCol="0">
            <a:spAutoFit/>
          </a:bodyPr>
          <a:lstStyle/>
          <a:p>
            <a:pPr algn="ctr"/>
            <a:r>
              <a:rPr lang="en-US" sz="900" b="1" dirty="0">
                <a:solidFill>
                  <a:schemeClr val="tx1">
                    <a:lumMod val="65000"/>
                    <a:lumOff val="35000"/>
                  </a:schemeClr>
                </a:solidFill>
                <a:latin typeface="+mj-lt"/>
              </a:rPr>
              <a:t>Consumer Loan</a:t>
            </a:r>
          </a:p>
        </p:txBody>
      </p:sp>
      <p:sp>
        <p:nvSpPr>
          <p:cNvPr id="37" name="Rectangle: Folded Corner 36">
            <a:extLst>
              <a:ext uri="{FF2B5EF4-FFF2-40B4-BE49-F238E27FC236}">
                <a16:creationId xmlns:a16="http://schemas.microsoft.com/office/drawing/2014/main" id="{868391BC-59BD-423C-856E-0356F316F509}"/>
              </a:ext>
            </a:extLst>
          </p:cNvPr>
          <p:cNvSpPr/>
          <p:nvPr/>
        </p:nvSpPr>
        <p:spPr>
          <a:xfrm>
            <a:off x="4953889" y="2221696"/>
            <a:ext cx="645532" cy="477039"/>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38" name="Rectangle: Folded Corner 37">
            <a:extLst>
              <a:ext uri="{FF2B5EF4-FFF2-40B4-BE49-F238E27FC236}">
                <a16:creationId xmlns:a16="http://schemas.microsoft.com/office/drawing/2014/main" id="{09A162C8-35AF-4AE3-B413-C718349DAAD1}"/>
              </a:ext>
            </a:extLst>
          </p:cNvPr>
          <p:cNvSpPr/>
          <p:nvPr/>
        </p:nvSpPr>
        <p:spPr>
          <a:xfrm>
            <a:off x="5018310" y="2287032"/>
            <a:ext cx="645532" cy="477039"/>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grpSp>
        <p:nvGrpSpPr>
          <p:cNvPr id="39" name="Group 38">
            <a:extLst>
              <a:ext uri="{FF2B5EF4-FFF2-40B4-BE49-F238E27FC236}">
                <a16:creationId xmlns:a16="http://schemas.microsoft.com/office/drawing/2014/main" id="{29BF1F63-4744-4755-8C3D-C1A588E54A69}"/>
              </a:ext>
            </a:extLst>
          </p:cNvPr>
          <p:cNvGrpSpPr/>
          <p:nvPr/>
        </p:nvGrpSpPr>
        <p:grpSpPr>
          <a:xfrm>
            <a:off x="5079722" y="2352625"/>
            <a:ext cx="810415" cy="477039"/>
            <a:chOff x="7064615" y="1857265"/>
            <a:chExt cx="1524009" cy="1638300"/>
          </a:xfrm>
        </p:grpSpPr>
        <p:sp>
          <p:nvSpPr>
            <p:cNvPr id="114" name="Rectangle: Folded Corner 113">
              <a:extLst>
                <a:ext uri="{FF2B5EF4-FFF2-40B4-BE49-F238E27FC236}">
                  <a16:creationId xmlns:a16="http://schemas.microsoft.com/office/drawing/2014/main" id="{9AF3C8F8-1875-43CA-8D44-16BBD3F2D80B}"/>
                </a:ext>
              </a:extLst>
            </p:cNvPr>
            <p:cNvSpPr/>
            <p:nvPr/>
          </p:nvSpPr>
          <p:spPr>
            <a:xfrm>
              <a:off x="7064615" y="1857265"/>
              <a:ext cx="1524000" cy="1638300"/>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15" name="TextBox 114">
              <a:extLst>
                <a:ext uri="{FF2B5EF4-FFF2-40B4-BE49-F238E27FC236}">
                  <a16:creationId xmlns:a16="http://schemas.microsoft.com/office/drawing/2014/main" id="{0C764B98-C4C0-4E95-A846-40B84D54169B}"/>
                </a:ext>
              </a:extLst>
            </p:cNvPr>
            <p:cNvSpPr txBox="1"/>
            <p:nvPr/>
          </p:nvSpPr>
          <p:spPr>
            <a:xfrm>
              <a:off x="7064624" y="1946646"/>
              <a:ext cx="1524000" cy="951301"/>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Payment Schedule</a:t>
              </a:r>
            </a:p>
          </p:txBody>
        </p:sp>
      </p:grpSp>
      <p:sp>
        <p:nvSpPr>
          <p:cNvPr id="40" name="Rectangle: Folded Corner 39">
            <a:extLst>
              <a:ext uri="{FF2B5EF4-FFF2-40B4-BE49-F238E27FC236}">
                <a16:creationId xmlns:a16="http://schemas.microsoft.com/office/drawing/2014/main" id="{462666F2-121D-4E34-9327-B25B0385E4EE}"/>
              </a:ext>
            </a:extLst>
          </p:cNvPr>
          <p:cNvSpPr/>
          <p:nvPr/>
        </p:nvSpPr>
        <p:spPr>
          <a:xfrm>
            <a:off x="6650892" y="1164511"/>
            <a:ext cx="810416" cy="470713"/>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1" name="TextBox 40">
            <a:extLst>
              <a:ext uri="{FF2B5EF4-FFF2-40B4-BE49-F238E27FC236}">
                <a16:creationId xmlns:a16="http://schemas.microsoft.com/office/drawing/2014/main" id="{04241266-281F-4F25-B33E-D300FE4D181D}"/>
              </a:ext>
            </a:extLst>
          </p:cNvPr>
          <p:cNvSpPr txBox="1"/>
          <p:nvPr/>
        </p:nvSpPr>
        <p:spPr>
          <a:xfrm>
            <a:off x="6600824" y="1190193"/>
            <a:ext cx="886949" cy="184666"/>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Contractual Customer</a:t>
            </a:r>
          </a:p>
        </p:txBody>
      </p:sp>
      <p:grpSp>
        <p:nvGrpSpPr>
          <p:cNvPr id="42" name="Group 41">
            <a:extLst>
              <a:ext uri="{FF2B5EF4-FFF2-40B4-BE49-F238E27FC236}">
                <a16:creationId xmlns:a16="http://schemas.microsoft.com/office/drawing/2014/main" id="{D419898B-3795-4A3C-8BDE-08BE39708F50}"/>
              </a:ext>
            </a:extLst>
          </p:cNvPr>
          <p:cNvGrpSpPr/>
          <p:nvPr/>
        </p:nvGrpSpPr>
        <p:grpSpPr>
          <a:xfrm>
            <a:off x="6731934" y="1497699"/>
            <a:ext cx="526770" cy="87365"/>
            <a:chOff x="2312335" y="1563635"/>
            <a:chExt cx="526770" cy="87365"/>
          </a:xfrm>
        </p:grpSpPr>
        <p:cxnSp>
          <p:nvCxnSpPr>
            <p:cNvPr id="111" name="Straight Connector 110">
              <a:extLst>
                <a:ext uri="{FF2B5EF4-FFF2-40B4-BE49-F238E27FC236}">
                  <a16:creationId xmlns:a16="http://schemas.microsoft.com/office/drawing/2014/main" id="{1E6BC525-037B-4723-8EF7-A9640B6F0458}"/>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5B463C3-6C07-4064-ABD1-619E3F88321E}"/>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F58239C-D790-4BB5-9949-EE14AEEF17E9}"/>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3" name="Rectangle: Folded Corner 42">
            <a:extLst>
              <a:ext uri="{FF2B5EF4-FFF2-40B4-BE49-F238E27FC236}">
                <a16:creationId xmlns:a16="http://schemas.microsoft.com/office/drawing/2014/main" id="{CE2F6FD1-0B76-40A6-A086-FA49910AD804}"/>
              </a:ext>
            </a:extLst>
          </p:cNvPr>
          <p:cNvSpPr/>
          <p:nvPr/>
        </p:nvSpPr>
        <p:spPr>
          <a:xfrm>
            <a:off x="6647699" y="1790280"/>
            <a:ext cx="810416" cy="470713"/>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4" name="TextBox 43">
            <a:extLst>
              <a:ext uri="{FF2B5EF4-FFF2-40B4-BE49-F238E27FC236}">
                <a16:creationId xmlns:a16="http://schemas.microsoft.com/office/drawing/2014/main" id="{00A14F28-A503-4CC2-B700-643C0012A633}"/>
              </a:ext>
            </a:extLst>
          </p:cNvPr>
          <p:cNvSpPr txBox="1"/>
          <p:nvPr/>
        </p:nvSpPr>
        <p:spPr>
          <a:xfrm>
            <a:off x="6647699" y="1815962"/>
            <a:ext cx="810416" cy="184666"/>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Contractual Vehicle</a:t>
            </a:r>
          </a:p>
        </p:txBody>
      </p:sp>
      <p:sp>
        <p:nvSpPr>
          <p:cNvPr id="45" name="Rectangle: Folded Corner 44">
            <a:extLst>
              <a:ext uri="{FF2B5EF4-FFF2-40B4-BE49-F238E27FC236}">
                <a16:creationId xmlns:a16="http://schemas.microsoft.com/office/drawing/2014/main" id="{CBA86D33-6FA4-40FD-B1C1-EE2650A96EDA}"/>
              </a:ext>
            </a:extLst>
          </p:cNvPr>
          <p:cNvSpPr/>
          <p:nvPr/>
        </p:nvSpPr>
        <p:spPr>
          <a:xfrm>
            <a:off x="6650892" y="2350421"/>
            <a:ext cx="810416" cy="470713"/>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6" name="TextBox 45">
            <a:extLst>
              <a:ext uri="{FF2B5EF4-FFF2-40B4-BE49-F238E27FC236}">
                <a16:creationId xmlns:a16="http://schemas.microsoft.com/office/drawing/2014/main" id="{57D17D97-5B4E-481E-BEE1-49074EDFFCF4}"/>
              </a:ext>
            </a:extLst>
          </p:cNvPr>
          <p:cNvSpPr txBox="1"/>
          <p:nvPr/>
        </p:nvSpPr>
        <p:spPr>
          <a:xfrm>
            <a:off x="6650892" y="2376103"/>
            <a:ext cx="810416" cy="184666"/>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Contractual Dealer</a:t>
            </a:r>
          </a:p>
        </p:txBody>
      </p:sp>
      <p:grpSp>
        <p:nvGrpSpPr>
          <p:cNvPr id="47" name="Group 46">
            <a:extLst>
              <a:ext uri="{FF2B5EF4-FFF2-40B4-BE49-F238E27FC236}">
                <a16:creationId xmlns:a16="http://schemas.microsoft.com/office/drawing/2014/main" id="{8537C8C5-60E1-45D4-83A2-4394940AF7E9}"/>
              </a:ext>
            </a:extLst>
          </p:cNvPr>
          <p:cNvGrpSpPr/>
          <p:nvPr/>
        </p:nvGrpSpPr>
        <p:grpSpPr>
          <a:xfrm>
            <a:off x="5202143" y="2889930"/>
            <a:ext cx="1660150" cy="527652"/>
            <a:chOff x="7543800" y="2282041"/>
            <a:chExt cx="1524000" cy="1680359"/>
          </a:xfrm>
        </p:grpSpPr>
        <p:sp>
          <p:nvSpPr>
            <p:cNvPr id="109" name="Rectangle: Folded Corner 108">
              <a:extLst>
                <a:ext uri="{FF2B5EF4-FFF2-40B4-BE49-F238E27FC236}">
                  <a16:creationId xmlns:a16="http://schemas.microsoft.com/office/drawing/2014/main" id="{48CC2824-816D-45D4-85C9-6CA93282608C}"/>
                </a:ext>
              </a:extLst>
            </p:cNvPr>
            <p:cNvSpPr/>
            <p:nvPr/>
          </p:nvSpPr>
          <p:spPr>
            <a:xfrm>
              <a:off x="7543800" y="2324100"/>
              <a:ext cx="1524000" cy="1638300"/>
            </a:xfrm>
            <a:prstGeom prst="foldedCorner">
              <a:avLst/>
            </a:prstGeom>
            <a:solidFill>
              <a:srgbClr val="EBF7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10" name="TextBox 109">
              <a:extLst>
                <a:ext uri="{FF2B5EF4-FFF2-40B4-BE49-F238E27FC236}">
                  <a16:creationId xmlns:a16="http://schemas.microsoft.com/office/drawing/2014/main" id="{BA28DBE7-61EF-4835-99CF-B232355B7EBD}"/>
                </a:ext>
              </a:extLst>
            </p:cNvPr>
            <p:cNvSpPr txBox="1"/>
            <p:nvPr/>
          </p:nvSpPr>
          <p:spPr>
            <a:xfrm>
              <a:off x="7543800" y="2282041"/>
              <a:ext cx="1524000" cy="637095"/>
            </a:xfrm>
            <a:prstGeom prst="rect">
              <a:avLst/>
            </a:prstGeom>
            <a:noFill/>
          </p:spPr>
          <p:txBody>
            <a:bodyPr wrap="square" rtlCol="0">
              <a:spAutoFit/>
            </a:bodyPr>
            <a:lstStyle/>
            <a:p>
              <a:pPr algn="ctr"/>
              <a:r>
                <a:rPr lang="en-US" sz="700" b="1" dirty="0">
                  <a:solidFill>
                    <a:schemeClr val="tx1">
                      <a:lumMod val="65000"/>
                      <a:lumOff val="35000"/>
                    </a:schemeClr>
                  </a:solidFill>
                  <a:latin typeface="+mj-lt"/>
                </a:rPr>
                <a:t>Account</a:t>
              </a:r>
            </a:p>
          </p:txBody>
        </p:sp>
      </p:grpSp>
      <p:sp>
        <p:nvSpPr>
          <p:cNvPr id="48" name="TextBox 47">
            <a:extLst>
              <a:ext uri="{FF2B5EF4-FFF2-40B4-BE49-F238E27FC236}">
                <a16:creationId xmlns:a16="http://schemas.microsoft.com/office/drawing/2014/main" id="{E6CA03F1-9029-4090-B2F9-CD74193C80E5}"/>
              </a:ext>
            </a:extLst>
          </p:cNvPr>
          <p:cNvSpPr txBox="1"/>
          <p:nvPr/>
        </p:nvSpPr>
        <p:spPr>
          <a:xfrm>
            <a:off x="5242382" y="3008893"/>
            <a:ext cx="1619911" cy="169277"/>
          </a:xfrm>
          <a:prstGeom prst="rect">
            <a:avLst/>
          </a:prstGeom>
          <a:noFill/>
        </p:spPr>
        <p:txBody>
          <a:bodyPr wrap="square" rtlCol="0">
            <a:spAutoFit/>
          </a:bodyPr>
          <a:lstStyle>
            <a:defPPr>
              <a:defRPr lang="en-US"/>
            </a:defPPr>
            <a:lvl1pPr algn="ctr">
              <a:defRPr sz="1000" b="1">
                <a:solidFill>
                  <a:schemeClr val="tx1">
                    <a:lumMod val="65000"/>
                    <a:lumOff val="35000"/>
                  </a:schemeClr>
                </a:solidFill>
                <a:latin typeface="+mj-lt"/>
              </a:defRPr>
            </a:lvl1pPr>
          </a:lstStyle>
          <a:p>
            <a:r>
              <a:rPr lang="en-US" sz="500" dirty="0"/>
              <a:t>Status: Current, Delinquent, Charged-off, Written-off</a:t>
            </a:r>
          </a:p>
        </p:txBody>
      </p:sp>
      <p:grpSp>
        <p:nvGrpSpPr>
          <p:cNvPr id="49" name="Group 48">
            <a:extLst>
              <a:ext uri="{FF2B5EF4-FFF2-40B4-BE49-F238E27FC236}">
                <a16:creationId xmlns:a16="http://schemas.microsoft.com/office/drawing/2014/main" id="{90EB9453-552B-4860-8A69-A425D0596117}"/>
              </a:ext>
            </a:extLst>
          </p:cNvPr>
          <p:cNvGrpSpPr/>
          <p:nvPr/>
        </p:nvGrpSpPr>
        <p:grpSpPr>
          <a:xfrm>
            <a:off x="5798579" y="1796728"/>
            <a:ext cx="810416" cy="470713"/>
            <a:chOff x="7543800" y="2324100"/>
            <a:chExt cx="1524000" cy="1638300"/>
          </a:xfrm>
        </p:grpSpPr>
        <p:sp>
          <p:nvSpPr>
            <p:cNvPr id="107" name="Rectangle: Folded Corner 106">
              <a:extLst>
                <a:ext uri="{FF2B5EF4-FFF2-40B4-BE49-F238E27FC236}">
                  <a16:creationId xmlns:a16="http://schemas.microsoft.com/office/drawing/2014/main" id="{429631D8-A41F-47E9-95CA-796FF88A9253}"/>
                </a:ext>
              </a:extLst>
            </p:cNvPr>
            <p:cNvSpPr/>
            <p:nvPr/>
          </p:nvSpPr>
          <p:spPr>
            <a:xfrm>
              <a:off x="7543800" y="2324100"/>
              <a:ext cx="1524000" cy="1638300"/>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08" name="TextBox 107">
              <a:extLst>
                <a:ext uri="{FF2B5EF4-FFF2-40B4-BE49-F238E27FC236}">
                  <a16:creationId xmlns:a16="http://schemas.microsoft.com/office/drawing/2014/main" id="{AF6F229F-B235-4B71-8BAC-C941180E894C}"/>
                </a:ext>
              </a:extLst>
            </p:cNvPr>
            <p:cNvSpPr txBox="1"/>
            <p:nvPr/>
          </p:nvSpPr>
          <p:spPr>
            <a:xfrm>
              <a:off x="7543800" y="2413485"/>
              <a:ext cx="1524000" cy="642724"/>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Contract</a:t>
              </a:r>
            </a:p>
          </p:txBody>
        </p:sp>
      </p:grpSp>
      <p:sp>
        <p:nvSpPr>
          <p:cNvPr id="50" name="Rectangle: Folded Corner 49">
            <a:extLst>
              <a:ext uri="{FF2B5EF4-FFF2-40B4-BE49-F238E27FC236}">
                <a16:creationId xmlns:a16="http://schemas.microsoft.com/office/drawing/2014/main" id="{9D96EA50-3946-4749-8222-08D1F6975286}"/>
              </a:ext>
            </a:extLst>
          </p:cNvPr>
          <p:cNvSpPr/>
          <p:nvPr/>
        </p:nvSpPr>
        <p:spPr>
          <a:xfrm>
            <a:off x="4953887" y="1188842"/>
            <a:ext cx="953819" cy="557257"/>
          </a:xfrm>
          <a:prstGeom prst="foldedCorner">
            <a:avLst/>
          </a:prstGeom>
          <a:solidFill>
            <a:schemeClr val="accent4">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51" name="TextBox 50">
            <a:extLst>
              <a:ext uri="{FF2B5EF4-FFF2-40B4-BE49-F238E27FC236}">
                <a16:creationId xmlns:a16="http://schemas.microsoft.com/office/drawing/2014/main" id="{7D49F6C9-B49A-479A-A6AC-953289B6CB78}"/>
              </a:ext>
            </a:extLst>
          </p:cNvPr>
          <p:cNvSpPr txBox="1"/>
          <p:nvPr/>
        </p:nvSpPr>
        <p:spPr>
          <a:xfrm>
            <a:off x="4976316" y="1209886"/>
            <a:ext cx="787988" cy="184666"/>
          </a:xfrm>
          <a:prstGeom prst="rect">
            <a:avLst/>
          </a:prstGeom>
          <a:solidFill>
            <a:schemeClr val="accent4">
              <a:lumMod val="20000"/>
              <a:lumOff val="80000"/>
            </a:schemeClr>
          </a:solidFill>
        </p:spPr>
        <p:txBody>
          <a:bodyPr wrap="square" rtlCol="0">
            <a:spAutoFit/>
          </a:bodyPr>
          <a:lstStyle/>
          <a:p>
            <a:pPr algn="ctr"/>
            <a:r>
              <a:rPr lang="en-US" sz="600" b="1" dirty="0">
                <a:solidFill>
                  <a:schemeClr val="tx1">
                    <a:lumMod val="65000"/>
                    <a:lumOff val="35000"/>
                  </a:schemeClr>
                </a:solidFill>
                <a:latin typeface="+mj-lt"/>
              </a:rPr>
              <a:t>Document Context</a:t>
            </a:r>
          </a:p>
        </p:txBody>
      </p:sp>
      <p:sp>
        <p:nvSpPr>
          <p:cNvPr id="52" name="Rectangle 51">
            <a:extLst>
              <a:ext uri="{FF2B5EF4-FFF2-40B4-BE49-F238E27FC236}">
                <a16:creationId xmlns:a16="http://schemas.microsoft.com/office/drawing/2014/main" id="{44441BE6-6578-4F65-9414-A1BAFA11B5C3}"/>
              </a:ext>
            </a:extLst>
          </p:cNvPr>
          <p:cNvSpPr/>
          <p:nvPr/>
        </p:nvSpPr>
        <p:spPr>
          <a:xfrm>
            <a:off x="4962554" y="1305664"/>
            <a:ext cx="1023037" cy="261610"/>
          </a:xfrm>
          <a:prstGeom prst="rect">
            <a:avLst/>
          </a:prstGeom>
        </p:spPr>
        <p:txBody>
          <a:bodyPr wrap="none">
            <a:spAutoFit/>
          </a:bodyPr>
          <a:lstStyle/>
          <a:p>
            <a:r>
              <a:rPr lang="en-US" sz="600" dirty="0">
                <a:solidFill>
                  <a:srgbClr val="7030A0"/>
                </a:solidFill>
                <a:latin typeface="+mj-lt"/>
              </a:rPr>
              <a:t>_i</a:t>
            </a:r>
            <a:r>
              <a:rPr lang="en-US" sz="500" dirty="0">
                <a:solidFill>
                  <a:srgbClr val="7030A0"/>
                </a:solidFill>
                <a:latin typeface="+mj-lt"/>
              </a:rPr>
              <a:t>d: Unique Record ID</a:t>
            </a:r>
          </a:p>
          <a:p>
            <a:r>
              <a:rPr lang="en-US" sz="500" dirty="0">
                <a:solidFill>
                  <a:srgbClr val="7030A0"/>
                </a:solidFill>
                <a:latin typeface="+mj-lt"/>
              </a:rPr>
              <a:t>_key: Financial Account Number</a:t>
            </a:r>
          </a:p>
        </p:txBody>
      </p:sp>
      <p:sp>
        <p:nvSpPr>
          <p:cNvPr id="53" name="Rectangle: Folded Corner 52">
            <a:extLst>
              <a:ext uri="{FF2B5EF4-FFF2-40B4-BE49-F238E27FC236}">
                <a16:creationId xmlns:a16="http://schemas.microsoft.com/office/drawing/2014/main" id="{FB7134AC-89B5-491D-9B56-516AE607E845}"/>
              </a:ext>
            </a:extLst>
          </p:cNvPr>
          <p:cNvSpPr/>
          <p:nvPr/>
        </p:nvSpPr>
        <p:spPr>
          <a:xfrm>
            <a:off x="5085514" y="4007416"/>
            <a:ext cx="2596396" cy="2479848"/>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Folded Corner 53">
            <a:extLst>
              <a:ext uri="{FF2B5EF4-FFF2-40B4-BE49-F238E27FC236}">
                <a16:creationId xmlns:a16="http://schemas.microsoft.com/office/drawing/2014/main" id="{23F80B05-8193-496B-B98A-71DB96D9B58F}"/>
              </a:ext>
            </a:extLst>
          </p:cNvPr>
          <p:cNvSpPr/>
          <p:nvPr/>
        </p:nvSpPr>
        <p:spPr>
          <a:xfrm>
            <a:off x="5005205" y="3924818"/>
            <a:ext cx="2620660" cy="2479847"/>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Folded Corner 54">
            <a:extLst>
              <a:ext uri="{FF2B5EF4-FFF2-40B4-BE49-F238E27FC236}">
                <a16:creationId xmlns:a16="http://schemas.microsoft.com/office/drawing/2014/main" id="{66AFF16A-5068-4A88-AFD4-427A84F61ADD}"/>
              </a:ext>
            </a:extLst>
          </p:cNvPr>
          <p:cNvSpPr/>
          <p:nvPr/>
        </p:nvSpPr>
        <p:spPr>
          <a:xfrm>
            <a:off x="4873459" y="3751613"/>
            <a:ext cx="2681128" cy="2573071"/>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3430D6D5-1C77-4021-A625-0AD2C4D7D207}"/>
              </a:ext>
            </a:extLst>
          </p:cNvPr>
          <p:cNvSpPr txBox="1"/>
          <p:nvPr/>
        </p:nvSpPr>
        <p:spPr>
          <a:xfrm>
            <a:off x="4905542" y="3868549"/>
            <a:ext cx="2281711" cy="230832"/>
          </a:xfrm>
          <a:prstGeom prst="rect">
            <a:avLst/>
          </a:prstGeom>
          <a:noFill/>
        </p:spPr>
        <p:txBody>
          <a:bodyPr wrap="square" rtlCol="0">
            <a:spAutoFit/>
          </a:bodyPr>
          <a:lstStyle/>
          <a:p>
            <a:pPr algn="ctr"/>
            <a:r>
              <a:rPr lang="en-US" sz="900" b="1" dirty="0">
                <a:solidFill>
                  <a:schemeClr val="tx1">
                    <a:lumMod val="65000"/>
                    <a:lumOff val="35000"/>
                  </a:schemeClr>
                </a:solidFill>
                <a:latin typeface="+mj-lt"/>
              </a:rPr>
              <a:t>Consumer Loan Monetary Transaction</a:t>
            </a:r>
          </a:p>
        </p:txBody>
      </p:sp>
      <p:grpSp>
        <p:nvGrpSpPr>
          <p:cNvPr id="57" name="Group 56">
            <a:extLst>
              <a:ext uri="{FF2B5EF4-FFF2-40B4-BE49-F238E27FC236}">
                <a16:creationId xmlns:a16="http://schemas.microsoft.com/office/drawing/2014/main" id="{9CF93F85-6EE0-4961-94FE-084FE34D27FB}"/>
              </a:ext>
            </a:extLst>
          </p:cNvPr>
          <p:cNvGrpSpPr/>
          <p:nvPr/>
        </p:nvGrpSpPr>
        <p:grpSpPr>
          <a:xfrm>
            <a:off x="5116977" y="5418529"/>
            <a:ext cx="1927178" cy="805220"/>
            <a:chOff x="7543800" y="2324100"/>
            <a:chExt cx="1524000" cy="1638300"/>
          </a:xfrm>
        </p:grpSpPr>
        <p:sp>
          <p:nvSpPr>
            <p:cNvPr id="105" name="Rectangle: Folded Corner 104">
              <a:extLst>
                <a:ext uri="{FF2B5EF4-FFF2-40B4-BE49-F238E27FC236}">
                  <a16:creationId xmlns:a16="http://schemas.microsoft.com/office/drawing/2014/main" id="{7F0FB948-8FD4-4D5A-8CF2-96C5438D5163}"/>
                </a:ext>
              </a:extLst>
            </p:cNvPr>
            <p:cNvSpPr/>
            <p:nvPr/>
          </p:nvSpPr>
          <p:spPr>
            <a:xfrm>
              <a:off x="7543800" y="2324100"/>
              <a:ext cx="1524000" cy="1638300"/>
            </a:xfrm>
            <a:prstGeom prst="foldedCorner">
              <a:avLst/>
            </a:prstGeom>
            <a:solidFill>
              <a:srgbClr val="EBF7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106" name="TextBox 105">
              <a:extLst>
                <a:ext uri="{FF2B5EF4-FFF2-40B4-BE49-F238E27FC236}">
                  <a16:creationId xmlns:a16="http://schemas.microsoft.com/office/drawing/2014/main" id="{E004148D-FE2F-45DF-A97E-E6F779A67981}"/>
                </a:ext>
              </a:extLst>
            </p:cNvPr>
            <p:cNvSpPr txBox="1"/>
            <p:nvPr/>
          </p:nvSpPr>
          <p:spPr>
            <a:xfrm>
              <a:off x="7543800" y="2413487"/>
              <a:ext cx="1524000" cy="363638"/>
            </a:xfrm>
            <a:prstGeom prst="rect">
              <a:avLst/>
            </a:prstGeom>
            <a:noFill/>
          </p:spPr>
          <p:txBody>
            <a:bodyPr wrap="square" rtlCol="0">
              <a:spAutoFit/>
            </a:bodyPr>
            <a:lstStyle/>
            <a:p>
              <a:pPr algn="ctr"/>
              <a:r>
                <a:rPr lang="en-US" sz="1100" b="1" dirty="0">
                  <a:solidFill>
                    <a:schemeClr val="tx1">
                      <a:lumMod val="65000"/>
                      <a:lumOff val="35000"/>
                    </a:schemeClr>
                  </a:solidFill>
                  <a:latin typeface="+mj-lt"/>
                </a:rPr>
                <a:t>Consumer Lease Cross Reference</a:t>
              </a:r>
            </a:p>
          </p:txBody>
        </p:sp>
      </p:grpSp>
      <p:grpSp>
        <p:nvGrpSpPr>
          <p:cNvPr id="58" name="Group 57">
            <a:extLst>
              <a:ext uri="{FF2B5EF4-FFF2-40B4-BE49-F238E27FC236}">
                <a16:creationId xmlns:a16="http://schemas.microsoft.com/office/drawing/2014/main" id="{DF11400E-8AE1-4A77-B4F6-D54711725AA2}"/>
              </a:ext>
            </a:extLst>
          </p:cNvPr>
          <p:cNvGrpSpPr/>
          <p:nvPr/>
        </p:nvGrpSpPr>
        <p:grpSpPr>
          <a:xfrm>
            <a:off x="5023371" y="5306724"/>
            <a:ext cx="1927178" cy="799480"/>
            <a:chOff x="7543800" y="2324100"/>
            <a:chExt cx="1524000" cy="1638300"/>
          </a:xfrm>
        </p:grpSpPr>
        <p:sp>
          <p:nvSpPr>
            <p:cNvPr id="103" name="Rectangle: Folded Corner 102">
              <a:extLst>
                <a:ext uri="{FF2B5EF4-FFF2-40B4-BE49-F238E27FC236}">
                  <a16:creationId xmlns:a16="http://schemas.microsoft.com/office/drawing/2014/main" id="{7FC436AA-BD93-4C59-B08F-960AB476AE4C}"/>
                </a:ext>
              </a:extLst>
            </p:cNvPr>
            <p:cNvSpPr/>
            <p:nvPr/>
          </p:nvSpPr>
          <p:spPr>
            <a:xfrm>
              <a:off x="7543800" y="2324100"/>
              <a:ext cx="1524000" cy="1638300"/>
            </a:xfrm>
            <a:prstGeom prst="foldedCorner">
              <a:avLst/>
            </a:prstGeom>
            <a:solidFill>
              <a:srgbClr val="EBF7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104" name="TextBox 103">
              <a:extLst>
                <a:ext uri="{FF2B5EF4-FFF2-40B4-BE49-F238E27FC236}">
                  <a16:creationId xmlns:a16="http://schemas.microsoft.com/office/drawing/2014/main" id="{97E3794B-1DBA-499F-B8EE-AD3503E259FD}"/>
                </a:ext>
              </a:extLst>
            </p:cNvPr>
            <p:cNvSpPr txBox="1"/>
            <p:nvPr/>
          </p:nvSpPr>
          <p:spPr>
            <a:xfrm>
              <a:off x="7543800" y="2413487"/>
              <a:ext cx="1524000" cy="363638"/>
            </a:xfrm>
            <a:prstGeom prst="rect">
              <a:avLst/>
            </a:prstGeom>
            <a:noFill/>
          </p:spPr>
          <p:txBody>
            <a:bodyPr wrap="square" rtlCol="0">
              <a:spAutoFit/>
            </a:bodyPr>
            <a:lstStyle/>
            <a:p>
              <a:pPr algn="ctr"/>
              <a:r>
                <a:rPr lang="en-US" sz="1100" b="1" dirty="0">
                  <a:solidFill>
                    <a:schemeClr val="tx1">
                      <a:lumMod val="65000"/>
                      <a:lumOff val="35000"/>
                    </a:schemeClr>
                  </a:solidFill>
                  <a:latin typeface="+mj-lt"/>
                </a:rPr>
                <a:t>Consumer Lease Cross Reference</a:t>
              </a:r>
            </a:p>
          </p:txBody>
        </p:sp>
      </p:grpSp>
      <p:grpSp>
        <p:nvGrpSpPr>
          <p:cNvPr id="59" name="Group 58">
            <a:extLst>
              <a:ext uri="{FF2B5EF4-FFF2-40B4-BE49-F238E27FC236}">
                <a16:creationId xmlns:a16="http://schemas.microsoft.com/office/drawing/2014/main" id="{A5FB4480-A2DE-480B-AD97-B5B732FA5532}"/>
              </a:ext>
            </a:extLst>
          </p:cNvPr>
          <p:cNvGrpSpPr/>
          <p:nvPr/>
        </p:nvGrpSpPr>
        <p:grpSpPr>
          <a:xfrm>
            <a:off x="4946850" y="5203986"/>
            <a:ext cx="1927178" cy="784671"/>
            <a:chOff x="7543800" y="2324100"/>
            <a:chExt cx="1524000" cy="1638300"/>
          </a:xfrm>
        </p:grpSpPr>
        <p:sp>
          <p:nvSpPr>
            <p:cNvPr id="101" name="Rectangle: Folded Corner 100">
              <a:extLst>
                <a:ext uri="{FF2B5EF4-FFF2-40B4-BE49-F238E27FC236}">
                  <a16:creationId xmlns:a16="http://schemas.microsoft.com/office/drawing/2014/main" id="{64C87AAC-2E6C-4B9C-9728-8E02AA590D69}"/>
                </a:ext>
              </a:extLst>
            </p:cNvPr>
            <p:cNvSpPr/>
            <p:nvPr/>
          </p:nvSpPr>
          <p:spPr>
            <a:xfrm>
              <a:off x="7543800" y="2324100"/>
              <a:ext cx="1524000" cy="1638300"/>
            </a:xfrm>
            <a:prstGeom prst="foldedCorner">
              <a:avLst/>
            </a:prstGeom>
            <a:solidFill>
              <a:srgbClr val="EBF7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102" name="TextBox 101">
              <a:extLst>
                <a:ext uri="{FF2B5EF4-FFF2-40B4-BE49-F238E27FC236}">
                  <a16:creationId xmlns:a16="http://schemas.microsoft.com/office/drawing/2014/main" id="{FE63B3A6-F6D0-4FB1-B6F3-49BC337DC6C2}"/>
                </a:ext>
              </a:extLst>
            </p:cNvPr>
            <p:cNvSpPr txBox="1"/>
            <p:nvPr/>
          </p:nvSpPr>
          <p:spPr>
            <a:xfrm>
              <a:off x="7543800" y="2413486"/>
              <a:ext cx="1524000" cy="385561"/>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Consumer Loan Monetary Transaction Component</a:t>
              </a:r>
            </a:p>
          </p:txBody>
        </p:sp>
      </p:grpSp>
      <p:cxnSp>
        <p:nvCxnSpPr>
          <p:cNvPr id="60" name="Straight Connector 59">
            <a:extLst>
              <a:ext uri="{FF2B5EF4-FFF2-40B4-BE49-F238E27FC236}">
                <a16:creationId xmlns:a16="http://schemas.microsoft.com/office/drawing/2014/main" id="{04E2B4DC-61FA-40ED-A902-C0973E3A158C}"/>
              </a:ext>
            </a:extLst>
          </p:cNvPr>
          <p:cNvCxnSpPr>
            <a:cxnSpLocks/>
          </p:cNvCxnSpPr>
          <p:nvPr/>
        </p:nvCxnSpPr>
        <p:spPr>
          <a:xfrm>
            <a:off x="5139172" y="5789589"/>
            <a:ext cx="125266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4A2FA9B-5EF3-4E71-812D-BE7AEA6341CA}"/>
              </a:ext>
            </a:extLst>
          </p:cNvPr>
          <p:cNvCxnSpPr/>
          <p:nvPr/>
        </p:nvCxnSpPr>
        <p:spPr>
          <a:xfrm>
            <a:off x="5139172" y="5839119"/>
            <a:ext cx="915411"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BEC4F36-19F1-48CC-8341-8C8CDAA9F887}"/>
              </a:ext>
            </a:extLst>
          </p:cNvPr>
          <p:cNvCxnSpPr>
            <a:cxnSpLocks/>
          </p:cNvCxnSpPr>
          <p:nvPr/>
        </p:nvCxnSpPr>
        <p:spPr>
          <a:xfrm>
            <a:off x="5139172" y="5888649"/>
            <a:ext cx="62633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371DF9-EA31-40B5-83E1-AC42674DF783}"/>
              </a:ext>
            </a:extLst>
          </p:cNvPr>
          <p:cNvCxnSpPr>
            <a:cxnSpLocks/>
          </p:cNvCxnSpPr>
          <p:nvPr/>
        </p:nvCxnSpPr>
        <p:spPr>
          <a:xfrm>
            <a:off x="4944737" y="4953084"/>
            <a:ext cx="1044012"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7A8D22-A2ED-4AC2-83FB-200092FD0169}"/>
              </a:ext>
            </a:extLst>
          </p:cNvPr>
          <p:cNvCxnSpPr/>
          <p:nvPr/>
        </p:nvCxnSpPr>
        <p:spPr>
          <a:xfrm>
            <a:off x="4944737" y="5015002"/>
            <a:ext cx="762932"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23AEE81-7E3E-4FCE-9AAF-0A84BC18CE74}"/>
              </a:ext>
            </a:extLst>
          </p:cNvPr>
          <p:cNvCxnSpPr>
            <a:cxnSpLocks/>
          </p:cNvCxnSpPr>
          <p:nvPr/>
        </p:nvCxnSpPr>
        <p:spPr>
          <a:xfrm>
            <a:off x="4944737" y="5073243"/>
            <a:ext cx="522006"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27765247-B7F8-492E-B0DB-B7BE4EA327D3}"/>
              </a:ext>
            </a:extLst>
          </p:cNvPr>
          <p:cNvGrpSpPr/>
          <p:nvPr/>
        </p:nvGrpSpPr>
        <p:grpSpPr>
          <a:xfrm>
            <a:off x="4957144" y="4173272"/>
            <a:ext cx="1006242" cy="557257"/>
            <a:chOff x="7543800" y="2324100"/>
            <a:chExt cx="1524000" cy="1638300"/>
          </a:xfrm>
          <a:solidFill>
            <a:schemeClr val="accent4">
              <a:lumMod val="20000"/>
              <a:lumOff val="80000"/>
            </a:schemeClr>
          </a:solidFill>
        </p:grpSpPr>
        <p:sp>
          <p:nvSpPr>
            <p:cNvPr id="99" name="Rectangle: Folded Corner 98">
              <a:extLst>
                <a:ext uri="{FF2B5EF4-FFF2-40B4-BE49-F238E27FC236}">
                  <a16:creationId xmlns:a16="http://schemas.microsoft.com/office/drawing/2014/main" id="{D2510F25-07AA-41E0-A34D-1233533C2986}"/>
                </a:ext>
              </a:extLst>
            </p:cNvPr>
            <p:cNvSpPr/>
            <p:nvPr/>
          </p:nvSpPr>
          <p:spPr>
            <a:xfrm>
              <a:off x="7543800" y="2324100"/>
              <a:ext cx="1524000" cy="1638300"/>
            </a:xfrm>
            <a:prstGeom prst="foldedCorner">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00" name="TextBox 99">
              <a:extLst>
                <a:ext uri="{FF2B5EF4-FFF2-40B4-BE49-F238E27FC236}">
                  <a16:creationId xmlns:a16="http://schemas.microsoft.com/office/drawing/2014/main" id="{4C07BE8A-8EFE-44F6-8F81-EFF9A5EED310}"/>
                </a:ext>
              </a:extLst>
            </p:cNvPr>
            <p:cNvSpPr txBox="1"/>
            <p:nvPr/>
          </p:nvSpPr>
          <p:spPr>
            <a:xfrm>
              <a:off x="7585976" y="2432957"/>
              <a:ext cx="1439648" cy="814359"/>
            </a:xfrm>
            <a:prstGeom prst="rect">
              <a:avLst/>
            </a:prstGeom>
            <a:grpFill/>
          </p:spPr>
          <p:txBody>
            <a:bodyPr wrap="square" rtlCol="0">
              <a:spAutoFit/>
            </a:bodyPr>
            <a:lstStyle/>
            <a:p>
              <a:pPr algn="ctr"/>
              <a:r>
                <a:rPr lang="en-US" sz="600" b="1" dirty="0">
                  <a:solidFill>
                    <a:schemeClr val="tx1">
                      <a:lumMod val="65000"/>
                      <a:lumOff val="35000"/>
                    </a:schemeClr>
                  </a:solidFill>
                  <a:latin typeface="+mj-lt"/>
                </a:rPr>
                <a:t>Document Context</a:t>
              </a:r>
            </a:p>
          </p:txBody>
        </p:sp>
      </p:grpSp>
      <p:sp>
        <p:nvSpPr>
          <p:cNvPr id="67" name="Rectangle 66">
            <a:extLst>
              <a:ext uri="{FF2B5EF4-FFF2-40B4-BE49-F238E27FC236}">
                <a16:creationId xmlns:a16="http://schemas.microsoft.com/office/drawing/2014/main" id="{35FE0DF6-22DC-499E-B431-DB5B7DB5E792}"/>
              </a:ext>
            </a:extLst>
          </p:cNvPr>
          <p:cNvSpPr/>
          <p:nvPr/>
        </p:nvSpPr>
        <p:spPr>
          <a:xfrm>
            <a:off x="4948745" y="4317997"/>
            <a:ext cx="1023037" cy="338554"/>
          </a:xfrm>
          <a:prstGeom prst="rect">
            <a:avLst/>
          </a:prstGeom>
        </p:spPr>
        <p:txBody>
          <a:bodyPr wrap="none">
            <a:spAutoFit/>
          </a:bodyPr>
          <a:lstStyle/>
          <a:p>
            <a:r>
              <a:rPr lang="en-US" sz="600" dirty="0">
                <a:solidFill>
                  <a:srgbClr val="7030A0"/>
                </a:solidFill>
                <a:latin typeface="+mj-lt"/>
              </a:rPr>
              <a:t>_i</a:t>
            </a:r>
            <a:r>
              <a:rPr lang="en-US" sz="500" dirty="0">
                <a:solidFill>
                  <a:srgbClr val="7030A0"/>
                </a:solidFill>
                <a:latin typeface="+mj-lt"/>
              </a:rPr>
              <a:t>d: Unique Record ID</a:t>
            </a:r>
          </a:p>
          <a:p>
            <a:r>
              <a:rPr lang="en-US" sz="500" dirty="0">
                <a:solidFill>
                  <a:srgbClr val="7030A0"/>
                </a:solidFill>
                <a:latin typeface="+mj-lt"/>
              </a:rPr>
              <a:t>_key: Financial Account Number</a:t>
            </a:r>
          </a:p>
          <a:p>
            <a:r>
              <a:rPr lang="en-US" sz="500" dirty="0">
                <a:solidFill>
                  <a:srgbClr val="7030A0"/>
                </a:solidFill>
                <a:latin typeface="+mj-lt"/>
              </a:rPr>
              <a:t>Transaction ID</a:t>
            </a:r>
          </a:p>
        </p:txBody>
      </p:sp>
      <p:cxnSp>
        <p:nvCxnSpPr>
          <p:cNvPr id="68" name="Straight Connector 67">
            <a:extLst>
              <a:ext uri="{FF2B5EF4-FFF2-40B4-BE49-F238E27FC236}">
                <a16:creationId xmlns:a16="http://schemas.microsoft.com/office/drawing/2014/main" id="{A1D82F73-8F73-4C54-9EFF-82D31AA0AE97}"/>
              </a:ext>
            </a:extLst>
          </p:cNvPr>
          <p:cNvCxnSpPr>
            <a:cxnSpLocks/>
            <a:stCxn id="35" idx="2"/>
            <a:endCxn id="55" idx="0"/>
          </p:cNvCxnSpPr>
          <p:nvPr/>
        </p:nvCxnSpPr>
        <p:spPr>
          <a:xfrm flipH="1">
            <a:off x="6214023" y="3485088"/>
            <a:ext cx="2275" cy="266525"/>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48681D7E-F5BA-4E20-94E2-71D4FD008BFF}"/>
              </a:ext>
            </a:extLst>
          </p:cNvPr>
          <p:cNvGrpSpPr/>
          <p:nvPr/>
        </p:nvGrpSpPr>
        <p:grpSpPr>
          <a:xfrm>
            <a:off x="6712229" y="2086130"/>
            <a:ext cx="526770" cy="87365"/>
            <a:chOff x="2312335" y="1563635"/>
            <a:chExt cx="526770" cy="87365"/>
          </a:xfrm>
        </p:grpSpPr>
        <p:cxnSp>
          <p:nvCxnSpPr>
            <p:cNvPr id="96" name="Straight Connector 95">
              <a:extLst>
                <a:ext uri="{FF2B5EF4-FFF2-40B4-BE49-F238E27FC236}">
                  <a16:creationId xmlns:a16="http://schemas.microsoft.com/office/drawing/2014/main" id="{E6A78E00-8143-4C38-BF2E-9DC90A19C396}"/>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2E70C3F-31E8-45CA-A092-C43922FABA8D}"/>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1D6190E-8908-4261-A4A6-C94A4BA515D9}"/>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3A281846-D56F-4A59-B0BA-623CF1750452}"/>
              </a:ext>
            </a:extLst>
          </p:cNvPr>
          <p:cNvGrpSpPr/>
          <p:nvPr/>
        </p:nvGrpSpPr>
        <p:grpSpPr>
          <a:xfrm>
            <a:off x="6788429" y="2666099"/>
            <a:ext cx="526770" cy="87365"/>
            <a:chOff x="2312335" y="1563635"/>
            <a:chExt cx="526770" cy="87365"/>
          </a:xfrm>
        </p:grpSpPr>
        <p:cxnSp>
          <p:nvCxnSpPr>
            <p:cNvPr id="92" name="Straight Connector 91">
              <a:extLst>
                <a:ext uri="{FF2B5EF4-FFF2-40B4-BE49-F238E27FC236}">
                  <a16:creationId xmlns:a16="http://schemas.microsoft.com/office/drawing/2014/main" id="{11B37CB4-1CD7-4908-B05E-8F5C44B2B595}"/>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DF9B36-7C7E-4E71-8753-FE9A4A5B8527}"/>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A38EC23-12D9-4854-8A29-2D1F98FC62B3}"/>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FA7A306A-73DC-4452-9C2B-5A5EF3075ACA}"/>
              </a:ext>
            </a:extLst>
          </p:cNvPr>
          <p:cNvGrpSpPr/>
          <p:nvPr/>
        </p:nvGrpSpPr>
        <p:grpSpPr>
          <a:xfrm>
            <a:off x="5410199" y="3199499"/>
            <a:ext cx="526770" cy="87365"/>
            <a:chOff x="2312335" y="1563635"/>
            <a:chExt cx="526770" cy="87365"/>
          </a:xfrm>
        </p:grpSpPr>
        <p:cxnSp>
          <p:nvCxnSpPr>
            <p:cNvPr id="88" name="Straight Connector 87">
              <a:extLst>
                <a:ext uri="{FF2B5EF4-FFF2-40B4-BE49-F238E27FC236}">
                  <a16:creationId xmlns:a16="http://schemas.microsoft.com/office/drawing/2014/main" id="{D2AEAF8D-8185-44C3-99FB-CD0EEAA834DE}"/>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AEFD1E2-9474-4C98-8DC1-04A3E3E78963}"/>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9039D4A-C568-4359-922C-6822C2F7EC2C}"/>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6D704E5A-1C64-41C2-98E4-DAC3408CE048}"/>
              </a:ext>
            </a:extLst>
          </p:cNvPr>
          <p:cNvGrpSpPr/>
          <p:nvPr/>
        </p:nvGrpSpPr>
        <p:grpSpPr>
          <a:xfrm>
            <a:off x="6019799" y="2014163"/>
            <a:ext cx="526770" cy="87365"/>
            <a:chOff x="2312335" y="1563635"/>
            <a:chExt cx="526770" cy="87365"/>
          </a:xfrm>
        </p:grpSpPr>
        <p:cxnSp>
          <p:nvCxnSpPr>
            <p:cNvPr id="83" name="Straight Connector 82">
              <a:extLst>
                <a:ext uri="{FF2B5EF4-FFF2-40B4-BE49-F238E27FC236}">
                  <a16:creationId xmlns:a16="http://schemas.microsoft.com/office/drawing/2014/main" id="{86C0BAF4-CBEC-4E2F-8445-F45B6DC3899A}"/>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1BEDF37-DCE3-4E75-AD19-CE7EB92CBE7A}"/>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77F5B21-1C19-4866-B26E-F3D878B7539B}"/>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886FA25-A0D0-4CEF-BF22-6EC49841368F}"/>
              </a:ext>
            </a:extLst>
          </p:cNvPr>
          <p:cNvGrpSpPr/>
          <p:nvPr/>
        </p:nvGrpSpPr>
        <p:grpSpPr>
          <a:xfrm>
            <a:off x="5101170" y="1572361"/>
            <a:ext cx="526770" cy="87365"/>
            <a:chOff x="2312335" y="1563635"/>
            <a:chExt cx="526770" cy="87365"/>
          </a:xfrm>
        </p:grpSpPr>
        <p:cxnSp>
          <p:nvCxnSpPr>
            <p:cNvPr id="78" name="Straight Connector 77">
              <a:extLst>
                <a:ext uri="{FF2B5EF4-FFF2-40B4-BE49-F238E27FC236}">
                  <a16:creationId xmlns:a16="http://schemas.microsoft.com/office/drawing/2014/main" id="{916CFBAC-8508-4D37-96E5-98434E26E051}"/>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4C1D93F-8C9A-42D4-A638-680D4FF54734}"/>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CA3EBD0-D041-46C3-BE9A-BE55900B9794}"/>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DF87F1D1-EFF6-4121-BABC-B2C8BD160E0C}"/>
              </a:ext>
            </a:extLst>
          </p:cNvPr>
          <p:cNvSpPr/>
          <p:nvPr/>
        </p:nvSpPr>
        <p:spPr>
          <a:xfrm>
            <a:off x="5012686" y="5357355"/>
            <a:ext cx="720069" cy="184666"/>
          </a:xfrm>
          <a:prstGeom prst="rect">
            <a:avLst/>
          </a:prstGeom>
        </p:spPr>
        <p:txBody>
          <a:bodyPr wrap="none">
            <a:spAutoFit/>
          </a:bodyPr>
          <a:lstStyle/>
          <a:p>
            <a:r>
              <a:rPr lang="en-US" sz="600" dirty="0">
                <a:solidFill>
                  <a:srgbClr val="7030A0"/>
                </a:solidFill>
                <a:latin typeface="+mj-lt"/>
              </a:rPr>
              <a:t>Component Type</a:t>
            </a:r>
            <a:endParaRPr lang="en-US" sz="500" dirty="0">
              <a:solidFill>
                <a:srgbClr val="7030A0"/>
              </a:solidFill>
              <a:latin typeface="+mj-lt"/>
            </a:endParaRPr>
          </a:p>
        </p:txBody>
      </p:sp>
      <p:sp>
        <p:nvSpPr>
          <p:cNvPr id="116" name="Rectangle: Folded Corner 115">
            <a:extLst>
              <a:ext uri="{FF2B5EF4-FFF2-40B4-BE49-F238E27FC236}">
                <a16:creationId xmlns:a16="http://schemas.microsoft.com/office/drawing/2014/main" id="{D43FD6FD-B30B-48A5-9F14-AB66006F096B}"/>
              </a:ext>
            </a:extLst>
          </p:cNvPr>
          <p:cNvSpPr/>
          <p:nvPr/>
        </p:nvSpPr>
        <p:spPr>
          <a:xfrm>
            <a:off x="9040304" y="1525886"/>
            <a:ext cx="2436700" cy="3350914"/>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BCD884D0-7A5C-4387-B15D-81319E97B276}"/>
              </a:ext>
            </a:extLst>
          </p:cNvPr>
          <p:cNvSpPr txBox="1"/>
          <p:nvPr/>
        </p:nvSpPr>
        <p:spPr>
          <a:xfrm>
            <a:off x="9040304" y="1556913"/>
            <a:ext cx="2489672" cy="230832"/>
          </a:xfrm>
          <a:prstGeom prst="rect">
            <a:avLst/>
          </a:prstGeom>
          <a:noFill/>
        </p:spPr>
        <p:txBody>
          <a:bodyPr wrap="square" rtlCol="0">
            <a:spAutoFit/>
          </a:bodyPr>
          <a:lstStyle/>
          <a:p>
            <a:pPr algn="ctr"/>
            <a:r>
              <a:rPr lang="en-US" sz="900" b="1" dirty="0">
                <a:solidFill>
                  <a:srgbClr val="002060"/>
                </a:solidFill>
                <a:cs typeface="Calibri"/>
              </a:rPr>
              <a:t>Financial Account</a:t>
            </a:r>
          </a:p>
        </p:txBody>
      </p:sp>
      <p:sp>
        <p:nvSpPr>
          <p:cNvPr id="118" name="TextBox 117">
            <a:extLst>
              <a:ext uri="{FF2B5EF4-FFF2-40B4-BE49-F238E27FC236}">
                <a16:creationId xmlns:a16="http://schemas.microsoft.com/office/drawing/2014/main" id="{2E64CF49-82BE-46FD-9EF2-8E105792DAD7}"/>
              </a:ext>
            </a:extLst>
          </p:cNvPr>
          <p:cNvSpPr txBox="1"/>
          <p:nvPr/>
        </p:nvSpPr>
        <p:spPr>
          <a:xfrm>
            <a:off x="9358134" y="1928782"/>
            <a:ext cx="1801039" cy="307777"/>
          </a:xfrm>
          <a:prstGeom prst="rect">
            <a:avLst/>
          </a:prstGeom>
          <a:solidFill>
            <a:schemeClr val="tx1">
              <a:lumMod val="75000"/>
              <a:lumOff val="25000"/>
            </a:schemeClr>
          </a:solidFill>
        </p:spPr>
        <p:txBody>
          <a:bodyPr wrap="square" rtlCol="0">
            <a:spAutoFit/>
          </a:bodyPr>
          <a:lstStyle/>
          <a:p>
            <a:pPr marL="171450" indent="-171450">
              <a:buFont typeface="Arial" panose="020B0604020202020204" pitchFamily="34" charset="0"/>
              <a:buChar char="•"/>
            </a:pPr>
            <a:r>
              <a:rPr lang="en-US" sz="700" dirty="0">
                <a:solidFill>
                  <a:schemeClr val="bg1"/>
                </a:solidFill>
                <a:cs typeface="Calibri"/>
              </a:rPr>
              <a:t>Financial Account Number</a:t>
            </a:r>
          </a:p>
          <a:p>
            <a:pPr marL="171450" indent="-171450">
              <a:buFont typeface="Arial" panose="020B0604020202020204" pitchFamily="34" charset="0"/>
              <a:buChar char="•"/>
            </a:pPr>
            <a:endParaRPr lang="en-US" sz="700" dirty="0">
              <a:solidFill>
                <a:schemeClr val="bg1"/>
              </a:solidFill>
              <a:cs typeface="Calibri"/>
            </a:endParaRPr>
          </a:p>
        </p:txBody>
      </p:sp>
      <p:cxnSp>
        <p:nvCxnSpPr>
          <p:cNvPr id="119" name="Straight Connector 118">
            <a:extLst>
              <a:ext uri="{FF2B5EF4-FFF2-40B4-BE49-F238E27FC236}">
                <a16:creationId xmlns:a16="http://schemas.microsoft.com/office/drawing/2014/main" id="{254D6362-F2B4-4953-BD56-1A2B59F2D397}"/>
              </a:ext>
            </a:extLst>
          </p:cNvPr>
          <p:cNvCxnSpPr>
            <a:cxnSpLocks/>
          </p:cNvCxnSpPr>
          <p:nvPr/>
        </p:nvCxnSpPr>
        <p:spPr>
          <a:xfrm>
            <a:off x="9404875" y="2757374"/>
            <a:ext cx="1754298"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4CB2B95-8102-4DEF-A1C7-F55BFC46C1BE}"/>
              </a:ext>
            </a:extLst>
          </p:cNvPr>
          <p:cNvCxnSpPr>
            <a:cxnSpLocks/>
          </p:cNvCxnSpPr>
          <p:nvPr/>
        </p:nvCxnSpPr>
        <p:spPr>
          <a:xfrm>
            <a:off x="9404875" y="2826480"/>
            <a:ext cx="15679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E350D06-E1EB-4E63-91BA-AC879DA8B73A}"/>
              </a:ext>
            </a:extLst>
          </p:cNvPr>
          <p:cNvCxnSpPr>
            <a:cxnSpLocks/>
          </p:cNvCxnSpPr>
          <p:nvPr/>
        </p:nvCxnSpPr>
        <p:spPr>
          <a:xfrm>
            <a:off x="9404875" y="2895600"/>
            <a:ext cx="13393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E97AAB-4069-4DC6-8B35-D800530173C2}"/>
              </a:ext>
            </a:extLst>
          </p:cNvPr>
          <p:cNvCxnSpPr>
            <a:cxnSpLocks/>
          </p:cNvCxnSpPr>
          <p:nvPr/>
        </p:nvCxnSpPr>
        <p:spPr>
          <a:xfrm>
            <a:off x="1295399" y="3824173"/>
            <a:ext cx="694918"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F4B21AC-7AEA-43D3-8FF7-EBB68C144E82}"/>
              </a:ext>
            </a:extLst>
          </p:cNvPr>
          <p:cNvCxnSpPr/>
          <p:nvPr/>
        </p:nvCxnSpPr>
        <p:spPr>
          <a:xfrm>
            <a:off x="1295399" y="3893279"/>
            <a:ext cx="5078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B364D2E-52AE-4C0F-BF8F-AD4909D3E257}"/>
              </a:ext>
            </a:extLst>
          </p:cNvPr>
          <p:cNvCxnSpPr>
            <a:cxnSpLocks/>
          </p:cNvCxnSpPr>
          <p:nvPr/>
        </p:nvCxnSpPr>
        <p:spPr>
          <a:xfrm>
            <a:off x="1295399" y="3962399"/>
            <a:ext cx="347459"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1E37029-2682-4E38-AAE2-F52AA6BDC25C}"/>
              </a:ext>
            </a:extLst>
          </p:cNvPr>
          <p:cNvCxnSpPr>
            <a:cxnSpLocks/>
          </p:cNvCxnSpPr>
          <p:nvPr/>
        </p:nvCxnSpPr>
        <p:spPr>
          <a:xfrm>
            <a:off x="1295399" y="5500573"/>
            <a:ext cx="694918"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A204DD6-B196-46EC-B599-C6CA0F2DA4BE}"/>
              </a:ext>
            </a:extLst>
          </p:cNvPr>
          <p:cNvCxnSpPr/>
          <p:nvPr/>
        </p:nvCxnSpPr>
        <p:spPr>
          <a:xfrm>
            <a:off x="1295399" y="5569679"/>
            <a:ext cx="5078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203E4B6-639E-4B34-9FA1-A639DFDFC0FC}"/>
              </a:ext>
            </a:extLst>
          </p:cNvPr>
          <p:cNvCxnSpPr>
            <a:cxnSpLocks/>
          </p:cNvCxnSpPr>
          <p:nvPr/>
        </p:nvCxnSpPr>
        <p:spPr>
          <a:xfrm>
            <a:off x="1295399" y="5638799"/>
            <a:ext cx="347459"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Right Brace 27">
            <a:extLst>
              <a:ext uri="{FF2B5EF4-FFF2-40B4-BE49-F238E27FC236}">
                <a16:creationId xmlns:a16="http://schemas.microsoft.com/office/drawing/2014/main" id="{56664AE4-8FD4-4F30-BF8C-3D822E5A5502}"/>
              </a:ext>
            </a:extLst>
          </p:cNvPr>
          <p:cNvSpPr/>
          <p:nvPr/>
        </p:nvSpPr>
        <p:spPr>
          <a:xfrm>
            <a:off x="3861580" y="1219200"/>
            <a:ext cx="662186" cy="4570389"/>
          </a:xfrm>
          <a:prstGeom prst="rightBrace">
            <a:avLst>
              <a:gd name="adj1" fmla="val 29190"/>
              <a:gd name="adj2" fmla="val 50000"/>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Right Brace 127">
            <a:extLst>
              <a:ext uri="{FF2B5EF4-FFF2-40B4-BE49-F238E27FC236}">
                <a16:creationId xmlns:a16="http://schemas.microsoft.com/office/drawing/2014/main" id="{C7ADACDF-2DA6-44A1-BF46-63ADC41C6CEF}"/>
              </a:ext>
            </a:extLst>
          </p:cNvPr>
          <p:cNvSpPr/>
          <p:nvPr/>
        </p:nvSpPr>
        <p:spPr>
          <a:xfrm>
            <a:off x="8111243" y="1227480"/>
            <a:ext cx="662186" cy="4570389"/>
          </a:xfrm>
          <a:prstGeom prst="rightBrace">
            <a:avLst>
              <a:gd name="adj1" fmla="val 29190"/>
              <a:gd name="adj2" fmla="val 50000"/>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040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1"/>
            <a:chOff x="0" y="0"/>
            <a:chExt cx="12192000" cy="7085885"/>
          </a:xfrm>
        </p:grpSpPr>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3228015"/>
              <a:ext cx="12192000" cy="3857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extBox 7"/>
            <p:cNvSpPr txBox="1">
              <a:spLocks noChangeArrowheads="1"/>
            </p:cNvSpPr>
            <p:nvPr/>
          </p:nvSpPr>
          <p:spPr bwMode="auto">
            <a:xfrm>
              <a:off x="0" y="3463425"/>
              <a:ext cx="12192000" cy="3375373"/>
            </a:xfrm>
            <a:prstGeom prst="rect">
              <a:avLst/>
            </a:prstGeom>
            <a:noFill/>
            <a:ln w="9525">
              <a:noFill/>
              <a:miter lim="800000"/>
              <a:headEnd/>
              <a:tailEnd/>
            </a:ln>
          </p:spPr>
          <p:txBody>
            <a:bodyPr wrap="square" lIns="365760" tIns="47893" rIns="365760" bIns="47893">
              <a:spAutoFit/>
            </a:bodyPr>
            <a:lstStyle/>
            <a:p>
              <a:pPr algn="just">
                <a:spcAft>
                  <a:spcPts val="1200"/>
                </a:spcAft>
                <a:defRPr/>
              </a:pPr>
              <a:r>
                <a:rPr lang="en-US" sz="1200" dirty="0">
                  <a:solidFill>
                    <a:schemeClr val="tx1">
                      <a:lumMod val="50000"/>
                      <a:lumOff val="50000"/>
                    </a:schemeClr>
                  </a:solidFill>
                  <a:latin typeface="Perpetua" panose="02020502060401020303" pitchFamily="18" charset="0"/>
                </a:rPr>
                <a:t>Copyright © 2012-2017 Steerwise Inc. All Rights Reserved.</a:t>
              </a:r>
            </a:p>
            <a:p>
              <a:pPr algn="just">
                <a:spcAft>
                  <a:spcPts val="1200"/>
                </a:spcAft>
                <a:defRPr/>
              </a:pPr>
              <a:r>
                <a:rPr lang="en-US" sz="1200" dirty="0">
                  <a:solidFill>
                    <a:schemeClr val="tx1">
                      <a:lumMod val="50000"/>
                      <a:lumOff val="50000"/>
                    </a:schemeClr>
                  </a:solidFill>
                  <a:latin typeface="Perpetua" panose="02020502060401020303" pitchFamily="18" charset="0"/>
                </a:rPr>
                <a:t>Steerwise Inc. disclaims all warranties with regard to this material and contents herein, including all implied warranties of suitability and fitness for any particular purpose. In no event shall Steerwise Inc. be liable for any special, incidental, indirect or consequential damages or any damages whatsoever resulting from loss of use, data or profits, whether in an action of contract, negligence or other tortious action, arising out of or in connection with the use or inability to use this material or performance of this material.</a:t>
              </a:r>
            </a:p>
            <a:p>
              <a:pPr algn="just">
                <a:spcAft>
                  <a:spcPts val="1200"/>
                </a:spcAft>
                <a:defRPr/>
              </a:pPr>
              <a:r>
                <a:rPr lang="en-US" sz="1200" dirty="0">
                  <a:solidFill>
                    <a:schemeClr val="tx1">
                      <a:lumMod val="50000"/>
                      <a:lumOff val="50000"/>
                    </a:schemeClr>
                  </a:solidFill>
                  <a:latin typeface="Perpetua" panose="02020502060401020303" pitchFamily="18" charset="0"/>
                </a:rPr>
                <a:t>All or specific content in this material is protected by copyright, and permission must be obtained from the owner prior to any prohibited reproduction, storage in a retrieval system, or transmission in any form or by any means, electronic, mechanical, photocopying, recording or likewise. No one is allowed to remove or modify proprietary markings or legends, logos, trademarks, trade secrets, copyright and rights notices from this material under any circumstances.</a:t>
              </a:r>
            </a:p>
            <a:p>
              <a:pPr algn="just">
                <a:spcAft>
                  <a:spcPts val="1200"/>
                </a:spcAft>
                <a:defRPr/>
              </a:pPr>
              <a:r>
                <a:rPr lang="en-US" sz="1200" dirty="0">
                  <a:solidFill>
                    <a:schemeClr val="tx1">
                      <a:lumMod val="50000"/>
                      <a:lumOff val="50000"/>
                    </a:schemeClr>
                  </a:solidFill>
                  <a:latin typeface="Perpetua" panose="02020502060401020303" pitchFamily="18" charset="0"/>
                </a:rPr>
                <a:t>This copyrighted material is intended for use by the licensed customers only. None of the information found here can be used for commercial gain of any kind including resale or reproduction for profit. No one is allowed to copy or sell or distribute any of the material or contents thereof or any derivate works to any party as their own, or of any other party, without explicitly obtaining either a commercial or non-commercial license from Steerwise Inc. </a:t>
              </a:r>
            </a:p>
            <a:p>
              <a:pPr algn="just">
                <a:spcAft>
                  <a:spcPts val="1200"/>
                </a:spcAft>
                <a:defRPr/>
              </a:pPr>
              <a:r>
                <a:rPr lang="en-US" sz="1100" b="1" dirty="0">
                  <a:solidFill>
                    <a:schemeClr val="tx1">
                      <a:lumMod val="50000"/>
                      <a:lumOff val="50000"/>
                    </a:schemeClr>
                  </a:solidFill>
                  <a:latin typeface="+mj-lt"/>
                </a:rPr>
                <a:t>Business Technology Architecture®</a:t>
              </a:r>
              <a:r>
                <a:rPr lang="en-US" sz="1100"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is a registered trademark of Steerwise Inc. </a:t>
              </a:r>
              <a:r>
                <a:rPr lang="en-US" sz="1100" b="1" dirty="0">
                  <a:solidFill>
                    <a:schemeClr val="tx1">
                      <a:lumMod val="50000"/>
                      <a:lumOff val="50000"/>
                    </a:schemeClr>
                  </a:solidFill>
                  <a:latin typeface="+mj-lt"/>
                </a:rPr>
                <a:t>Business Value First™, Innowise™, Alignwise™, Performwise™, Meaning-Oriented-Modeling™, </a:t>
              </a:r>
              <a:r>
                <a:rPr lang="en-US" sz="1100" b="1" dirty="0">
                  <a:solidFill>
                    <a:prstClr val="black">
                      <a:lumMod val="50000"/>
                      <a:lumOff val="50000"/>
                    </a:prstClr>
                  </a:solidFill>
                  <a:latin typeface="Calibri"/>
                </a:rPr>
                <a:t>Meaning-Oriented-Integration™</a:t>
              </a:r>
              <a:r>
                <a:rPr lang="en-US" sz="1100" b="1" dirty="0">
                  <a:solidFill>
                    <a:schemeClr val="tx1">
                      <a:lumMod val="50000"/>
                      <a:lumOff val="50000"/>
                    </a:schemeClr>
                  </a:solidFill>
                  <a:latin typeface="+mj-lt"/>
                </a:rPr>
                <a:t>, Business Being™, Data Efficacy &amp; Data Excellence™ </a:t>
              </a:r>
              <a:r>
                <a:rPr lang="en-US" sz="1200" dirty="0">
                  <a:solidFill>
                    <a:schemeClr val="tx1">
                      <a:lumMod val="50000"/>
                      <a:lumOff val="50000"/>
                    </a:schemeClr>
                  </a:solidFill>
                  <a:latin typeface="Perpetua" panose="02020502060401020303" pitchFamily="18" charset="0"/>
                </a:rPr>
                <a:t>are trademarks of Steerwise Inc.</a:t>
              </a:r>
            </a:p>
            <a:p>
              <a:pPr algn="just">
                <a:spcAft>
                  <a:spcPts val="1200"/>
                </a:spcAft>
                <a:defRPr/>
              </a:pPr>
              <a:r>
                <a:rPr lang="en-US" sz="1200" dirty="0">
                  <a:solidFill>
                    <a:schemeClr val="tx1">
                      <a:lumMod val="50000"/>
                      <a:lumOff val="50000"/>
                    </a:schemeClr>
                  </a:solidFill>
                  <a:latin typeface="Perpetua" panose="02020502060401020303" pitchFamily="18" charset="0"/>
                </a:rPr>
                <a:t>Any inquiries regarding this material, requests for usage rights for the material or contents included herein, should be sent by email to </a:t>
              </a:r>
              <a:r>
                <a:rPr lang="en-US" sz="1200" i="1" dirty="0">
                  <a:solidFill>
                    <a:schemeClr val="tx1">
                      <a:lumMod val="50000"/>
                      <a:lumOff val="50000"/>
                    </a:schemeClr>
                  </a:solidFill>
                  <a:latin typeface="Perpetua" panose="02020502060401020303" pitchFamily="18" charset="0"/>
                </a:rPr>
                <a:t>info@steerwise.com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15001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4"/>
          </p:nvPr>
        </p:nvSpPr>
        <p:spPr/>
        <p:txBody>
          <a:bodyPr/>
          <a:lstStyle/>
          <a:p>
            <a:fld id="{EF8F64E1-8DCB-A44D-B480-8EAB705BC498}" type="slidenum">
              <a:rPr lang="en-US" altLang="en-US" smtClean="0"/>
              <a:pPr/>
              <a:t>6</a:t>
            </a:fld>
            <a:endParaRPr lang="en-US" altLang="en-US" dirty="0"/>
          </a:p>
        </p:txBody>
      </p:sp>
    </p:spTree>
    <p:extLst>
      <p:ext uri="{BB962C8B-B14F-4D97-AF65-F5344CB8AC3E}">
        <p14:creationId xmlns:p14="http://schemas.microsoft.com/office/powerpoint/2010/main" val="3817444778"/>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CEEBA0C4532A4A9F139A409820C453" ma:contentTypeVersion="12" ma:contentTypeDescription="Create a new document." ma:contentTypeScope="" ma:versionID="8da28eaa2ea8df2d697019c524f2fea2">
  <xsd:schema xmlns:xsd="http://www.w3.org/2001/XMLSchema" xmlns:xs="http://www.w3.org/2001/XMLSchema" xmlns:p="http://schemas.microsoft.com/office/2006/metadata/properties" xmlns:ns2="087842c4-cfda-4fad-9fff-f4e0c1e38979" xmlns:ns3="0f4e825d-ae3e-4afd-a1cd-5f5ed0903a07" targetNamespace="http://schemas.microsoft.com/office/2006/metadata/properties" ma:root="true" ma:fieldsID="c4fe9d5c29efb8e9f42174f6c22777e0" ns2:_="" ns3:_="">
    <xsd:import namespace="087842c4-cfda-4fad-9fff-f4e0c1e38979"/>
    <xsd:import namespace="0f4e825d-ae3e-4afd-a1cd-5f5ed0903a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42c4-cfda-4fad-9fff-f4e0c1e38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e825d-ae3e-4afd-a1cd-5f5ed0903a0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4D0A90-AB61-479A-8095-C92353538B87}"/>
</file>

<file path=customXml/itemProps2.xml><?xml version="1.0" encoding="utf-8"?>
<ds:datastoreItem xmlns:ds="http://schemas.openxmlformats.org/officeDocument/2006/customXml" ds:itemID="{B5F9FE97-C85D-4EEF-8F29-7A2EF7C86D6C}">
  <ds:schemaRefs>
    <ds:schemaRef ds:uri="http://www.w3.org/XML/1998/namespace"/>
    <ds:schemaRef ds:uri="http://schemas.microsoft.com/office/infopath/2007/PartnerControls"/>
    <ds:schemaRef ds:uri="http://purl.org/dc/terms/"/>
    <ds:schemaRef ds:uri="ce960481-c2a4-4472-96d9-c96aeeb539c8"/>
    <ds:schemaRef ds:uri="http://schemas.microsoft.com/office/2006/documentManagement/types"/>
    <ds:schemaRef ds:uri="http://purl.org/dc/elements/1.1/"/>
    <ds:schemaRef ds:uri="73f92b23-f77b-4ce4-bcfb-6390b38399e6"/>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E978B1F-4749-4317-B959-724D905CB8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165862</TotalTime>
  <Words>704</Words>
  <Application>Microsoft Office PowerPoint</Application>
  <PresentationFormat>Widescreen</PresentationFormat>
  <Paragraphs>100</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Rounded MT Bold</vt:lpstr>
      <vt:lpstr>Calibri</vt:lpstr>
      <vt:lpstr>Garamond</vt:lpstr>
      <vt:lpstr>Perpetua</vt:lpstr>
      <vt:lpstr>Wingdings</vt:lpstr>
      <vt:lpstr>Office Theme</vt:lpstr>
      <vt:lpstr>PowerPoint Presentation</vt:lpstr>
      <vt:lpstr>PowerPoint Presentation</vt:lpstr>
      <vt:lpstr>Retail Account Data Flow: Source Data Interfaces</vt:lpstr>
      <vt:lpstr>Retail Account Data Flow : Source Data Interface Mapping</vt:lpstr>
      <vt:lpstr>Retail Account Data Flow : Source Data Correlation</vt:lpstr>
      <vt:lpstr>PowerPoint Presentation</vt:lpstr>
    </vt:vector>
  </TitlesOfParts>
  <Company>Steerwise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Steerwise TFS Core Receivables Program</dc:title>
  <dc:creator>Steerwise Inc.</dc:creator>
  <cp:lastModifiedBy>Sivakoumar Arumugam</cp:lastModifiedBy>
  <cp:revision>5082</cp:revision>
  <cp:lastPrinted>2016-01-15T02:10:45Z</cp:lastPrinted>
  <dcterms:created xsi:type="dcterms:W3CDTF">2006-08-16T00:00:00Z</dcterms:created>
  <dcterms:modified xsi:type="dcterms:W3CDTF">2019-02-05T15:31:06Z</dcterms:modified>
  <cp:category>Confidential to Steerwise and Toyota Motor Credit Corporation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0x0101003DCEEBA0C4532A4A9F139A409820C453</vt:lpwstr>
  </property>
  <property fmtid="{D5CDD505-2E9C-101B-9397-08002B2CF9AE}" pid="3" name="AuthorIds_UIVersion_1536">
    <vt:lpwstr>23</vt:lpwstr>
  </property>
  <property fmtid="{D5CDD505-2E9C-101B-9397-08002B2CF9AE}" pid="4" name="AuthorIds_UIVersion_1024">
    <vt:lpwstr>23</vt:lpwstr>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TemplateUrl">
    <vt:lpwstr/>
  </property>
  <property fmtid="{D5CDD505-2E9C-101B-9397-08002B2CF9AE}" pid="10" name="ComplianceAssetId">
    <vt:lpwstr/>
  </property>
  <property fmtid="{D5CDD505-2E9C-101B-9397-08002B2CF9AE}" pid="11" name="AuthorIds_UIVersion_2048">
    <vt:lpwstr>23</vt:lpwstr>
  </property>
</Properties>
</file>