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823" r:id="rId5"/>
    <p:sldId id="1113" r:id="rId6"/>
    <p:sldId id="1288" r:id="rId7"/>
    <p:sldId id="1322" r:id="rId8"/>
    <p:sldId id="1297" r:id="rId9"/>
    <p:sldId id="1298" r:id="rId10"/>
    <p:sldId id="1346" r:id="rId11"/>
    <p:sldId id="1336" r:id="rId12"/>
    <p:sldId id="1341" r:id="rId13"/>
    <p:sldId id="1342" r:id="rId14"/>
    <p:sldId id="1343" r:id="rId15"/>
    <p:sldId id="1345" r:id="rId16"/>
    <p:sldId id="291" r:id="rId17"/>
  </p:sldIdLst>
  <p:sldSz cx="12192000" cy="6858000"/>
  <p:notesSz cx="7010400" cy="9223375"/>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76250" indent="1588" algn="l" rtl="0" eaLnBrk="0" fontAlgn="base" hangingPunct="0">
      <a:spcBef>
        <a:spcPct val="0"/>
      </a:spcBef>
      <a:spcAft>
        <a:spcPct val="0"/>
      </a:spcAft>
      <a:defRPr kern="1200">
        <a:solidFill>
          <a:schemeClr val="tx1"/>
        </a:solidFill>
        <a:latin typeface="Arial" charset="0"/>
        <a:ea typeface="+mn-ea"/>
        <a:cs typeface="+mn-cs"/>
      </a:defRPr>
    </a:lvl2pPr>
    <a:lvl3pPr marL="955675" indent="1588" algn="l" rtl="0" eaLnBrk="0" fontAlgn="base" hangingPunct="0">
      <a:spcBef>
        <a:spcPct val="0"/>
      </a:spcBef>
      <a:spcAft>
        <a:spcPct val="0"/>
      </a:spcAft>
      <a:defRPr kern="1200">
        <a:solidFill>
          <a:schemeClr val="tx1"/>
        </a:solidFill>
        <a:latin typeface="Arial" charset="0"/>
        <a:ea typeface="+mn-ea"/>
        <a:cs typeface="+mn-cs"/>
      </a:defRPr>
    </a:lvl3pPr>
    <a:lvl4pPr marL="1435100" indent="1588" algn="l" rtl="0" eaLnBrk="0" fontAlgn="base" hangingPunct="0">
      <a:spcBef>
        <a:spcPct val="0"/>
      </a:spcBef>
      <a:spcAft>
        <a:spcPct val="0"/>
      </a:spcAft>
      <a:defRPr kern="1200">
        <a:solidFill>
          <a:schemeClr val="tx1"/>
        </a:solidFill>
        <a:latin typeface="Arial" charset="0"/>
        <a:ea typeface="+mn-ea"/>
        <a:cs typeface="+mn-cs"/>
      </a:defRPr>
    </a:lvl4pPr>
    <a:lvl5pPr marL="1912938" indent="1588"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50">
          <p15:clr>
            <a:srgbClr val="A4A3A4"/>
          </p15:clr>
        </p15:guide>
        <p15:guide id="2" pos="2166">
          <p15:clr>
            <a:srgbClr val="A4A3A4"/>
          </p15:clr>
        </p15:guide>
        <p15:guide id="3" orient="horz" pos="2905">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erwise Inc" initials="S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7A32"/>
    <a:srgbClr val="8A8700"/>
    <a:srgbClr val="E65D00"/>
    <a:srgbClr val="B08200"/>
    <a:srgbClr val="DE5A00"/>
    <a:srgbClr val="333399"/>
    <a:srgbClr val="3333CC"/>
    <a:srgbClr val="000099"/>
    <a:srgbClr val="FF5050"/>
    <a:srgbClr val="FA6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424104-352E-400D-B53E-F7EBD47C9F5C}" v="5" dt="2019-02-03T18:58:13.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9" autoAdjust="0"/>
    <p:restoredTop sz="95033" autoAdjust="0"/>
  </p:normalViewPr>
  <p:slideViewPr>
    <p:cSldViewPr>
      <p:cViewPr varScale="1">
        <p:scale>
          <a:sx n="85" d="100"/>
          <a:sy n="85" d="100"/>
        </p:scale>
        <p:origin x="804" y="24"/>
      </p:cViewPr>
      <p:guideLst>
        <p:guide orient="horz" pos="2160"/>
        <p:guide pos="3840"/>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p:cViewPr varScale="1">
        <p:scale>
          <a:sx n="62" d="100"/>
          <a:sy n="62" d="100"/>
        </p:scale>
        <p:origin x="3197" y="58"/>
      </p:cViewPr>
      <p:guideLst>
        <p:guide orient="horz" pos="3150"/>
        <p:guide pos="2166"/>
        <p:guide orient="horz" pos="2905"/>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vakoumar Arumugam" userId="0e296c77-7b63-4ef3-b49a-a49ee0493289" providerId="ADAL" clId="{7B424104-352E-400D-B53E-F7EBD47C9F5C}"/>
    <pc:docChg chg="undo custSel addSld delSld modSld">
      <pc:chgData name="Sivakoumar Arumugam" userId="0e296c77-7b63-4ef3-b49a-a49ee0493289" providerId="ADAL" clId="{7B424104-352E-400D-B53E-F7EBD47C9F5C}" dt="2019-02-03T19:06:31.487" v="647" actId="20577"/>
      <pc:docMkLst>
        <pc:docMk/>
      </pc:docMkLst>
      <pc:sldChg chg="del">
        <pc:chgData name="Sivakoumar Arumugam" userId="0e296c77-7b63-4ef3-b49a-a49ee0493289" providerId="ADAL" clId="{7B424104-352E-400D-B53E-F7EBD47C9F5C}" dt="2019-02-03T02:47:11.158" v="49" actId="2696"/>
        <pc:sldMkLst>
          <pc:docMk/>
          <pc:sldMk cId="3084163157" sldId="290"/>
        </pc:sldMkLst>
      </pc:sldChg>
      <pc:sldChg chg="del">
        <pc:chgData name="Sivakoumar Arumugam" userId="0e296c77-7b63-4ef3-b49a-a49ee0493289" providerId="ADAL" clId="{7B424104-352E-400D-B53E-F7EBD47C9F5C}" dt="2019-02-03T02:47:10.534" v="48" actId="2696"/>
        <pc:sldMkLst>
          <pc:docMk/>
          <pc:sldMk cId="4201733388" sldId="294"/>
        </pc:sldMkLst>
      </pc:sldChg>
      <pc:sldChg chg="modSp">
        <pc:chgData name="Sivakoumar Arumugam" userId="0e296c77-7b63-4ef3-b49a-a49ee0493289" providerId="ADAL" clId="{7B424104-352E-400D-B53E-F7EBD47C9F5C}" dt="2019-02-03T02:46:46.055" v="14" actId="20577"/>
        <pc:sldMkLst>
          <pc:docMk/>
          <pc:sldMk cId="2969512112" sldId="823"/>
        </pc:sldMkLst>
        <pc:spChg chg="mod">
          <ac:chgData name="Sivakoumar Arumugam" userId="0e296c77-7b63-4ef3-b49a-a49ee0493289" providerId="ADAL" clId="{7B424104-352E-400D-B53E-F7EBD47C9F5C}" dt="2019-02-03T02:46:46.055" v="14" actId="20577"/>
          <ac:spMkLst>
            <pc:docMk/>
            <pc:sldMk cId="2969512112" sldId="823"/>
            <ac:spMk id="12" creationId="{EF3763D7-E162-4873-A59B-4FC642837CB4}"/>
          </ac:spMkLst>
        </pc:spChg>
      </pc:sldChg>
      <pc:sldChg chg="del">
        <pc:chgData name="Sivakoumar Arumugam" userId="0e296c77-7b63-4ef3-b49a-a49ee0493289" providerId="ADAL" clId="{7B424104-352E-400D-B53E-F7EBD47C9F5C}" dt="2019-02-03T02:46:55.677" v="19" actId="2696"/>
        <pc:sldMkLst>
          <pc:docMk/>
          <pc:sldMk cId="2928106342" sldId="939"/>
        </pc:sldMkLst>
      </pc:sldChg>
      <pc:sldChg chg="del">
        <pc:chgData name="Sivakoumar Arumugam" userId="0e296c77-7b63-4ef3-b49a-a49ee0493289" providerId="ADAL" clId="{7B424104-352E-400D-B53E-F7EBD47C9F5C}" dt="2019-02-03T02:47:08.644" v="45" actId="2696"/>
        <pc:sldMkLst>
          <pc:docMk/>
          <pc:sldMk cId="958448716" sldId="1081"/>
        </pc:sldMkLst>
      </pc:sldChg>
      <pc:sldChg chg="modSp add">
        <pc:chgData name="Sivakoumar Arumugam" userId="0e296c77-7b63-4ef3-b49a-a49ee0493289" providerId="ADAL" clId="{7B424104-352E-400D-B53E-F7EBD47C9F5C}" dt="2019-02-03T17:45:10.652" v="170" actId="20577"/>
        <pc:sldMkLst>
          <pc:docMk/>
          <pc:sldMk cId="3484711531" sldId="1113"/>
        </pc:sldMkLst>
        <pc:spChg chg="mod">
          <ac:chgData name="Sivakoumar Arumugam" userId="0e296c77-7b63-4ef3-b49a-a49ee0493289" providerId="ADAL" clId="{7B424104-352E-400D-B53E-F7EBD47C9F5C}" dt="2019-02-03T17:45:10.652" v="170" actId="20577"/>
          <ac:spMkLst>
            <pc:docMk/>
            <pc:sldMk cId="3484711531" sldId="1113"/>
            <ac:spMk id="12" creationId="{EF3763D7-E162-4873-A59B-4FC642837CB4}"/>
          </ac:spMkLst>
        </pc:spChg>
      </pc:sldChg>
      <pc:sldChg chg="del">
        <pc:chgData name="Sivakoumar Arumugam" userId="0e296c77-7b63-4ef3-b49a-a49ee0493289" providerId="ADAL" clId="{7B424104-352E-400D-B53E-F7EBD47C9F5C}" dt="2019-02-03T02:46:55.188" v="17" actId="2696"/>
        <pc:sldMkLst>
          <pc:docMk/>
          <pc:sldMk cId="379460349" sldId="1159"/>
        </pc:sldMkLst>
      </pc:sldChg>
      <pc:sldChg chg="del">
        <pc:chgData name="Sivakoumar Arumugam" userId="0e296c77-7b63-4ef3-b49a-a49ee0493289" providerId="ADAL" clId="{7B424104-352E-400D-B53E-F7EBD47C9F5C}" dt="2019-02-03T02:46:55.453" v="18" actId="2696"/>
        <pc:sldMkLst>
          <pc:docMk/>
          <pc:sldMk cId="652239935" sldId="1175"/>
        </pc:sldMkLst>
      </pc:sldChg>
      <pc:sldChg chg="del">
        <pc:chgData name="Sivakoumar Arumugam" userId="0e296c77-7b63-4ef3-b49a-a49ee0493289" providerId="ADAL" clId="{7B424104-352E-400D-B53E-F7EBD47C9F5C}" dt="2019-02-03T02:46:55.801" v="20" actId="2696"/>
        <pc:sldMkLst>
          <pc:docMk/>
          <pc:sldMk cId="3804073151" sldId="1176"/>
        </pc:sldMkLst>
      </pc:sldChg>
      <pc:sldChg chg="del">
        <pc:chgData name="Sivakoumar Arumugam" userId="0e296c77-7b63-4ef3-b49a-a49ee0493289" providerId="ADAL" clId="{7B424104-352E-400D-B53E-F7EBD47C9F5C}" dt="2019-02-03T02:46:55.940" v="21" actId="2696"/>
        <pc:sldMkLst>
          <pc:docMk/>
          <pc:sldMk cId="846006111" sldId="1183"/>
        </pc:sldMkLst>
      </pc:sldChg>
      <pc:sldChg chg="del">
        <pc:chgData name="Sivakoumar Arumugam" userId="0e296c77-7b63-4ef3-b49a-a49ee0493289" providerId="ADAL" clId="{7B424104-352E-400D-B53E-F7EBD47C9F5C}" dt="2019-02-03T02:46:56.295" v="23" actId="2696"/>
        <pc:sldMkLst>
          <pc:docMk/>
          <pc:sldMk cId="3682057661" sldId="1196"/>
        </pc:sldMkLst>
      </pc:sldChg>
      <pc:sldChg chg="del">
        <pc:chgData name="Sivakoumar Arumugam" userId="0e296c77-7b63-4ef3-b49a-a49ee0493289" providerId="ADAL" clId="{7B424104-352E-400D-B53E-F7EBD47C9F5C}" dt="2019-02-03T02:46:57.248" v="28" actId="2696"/>
        <pc:sldMkLst>
          <pc:docMk/>
          <pc:sldMk cId="322144363" sldId="1197"/>
        </pc:sldMkLst>
      </pc:sldChg>
      <pc:sldChg chg="del">
        <pc:chgData name="Sivakoumar Arumugam" userId="0e296c77-7b63-4ef3-b49a-a49ee0493289" providerId="ADAL" clId="{7B424104-352E-400D-B53E-F7EBD47C9F5C}" dt="2019-02-03T02:46:59.664" v="40" actId="2696"/>
        <pc:sldMkLst>
          <pc:docMk/>
          <pc:sldMk cId="2851289901" sldId="1202"/>
        </pc:sldMkLst>
      </pc:sldChg>
      <pc:sldChg chg="del">
        <pc:chgData name="Sivakoumar Arumugam" userId="0e296c77-7b63-4ef3-b49a-a49ee0493289" providerId="ADAL" clId="{7B424104-352E-400D-B53E-F7EBD47C9F5C}" dt="2019-02-03T02:47:00.484" v="42" actId="2696"/>
        <pc:sldMkLst>
          <pc:docMk/>
          <pc:sldMk cId="3368943143" sldId="1231"/>
        </pc:sldMkLst>
      </pc:sldChg>
      <pc:sldChg chg="del">
        <pc:chgData name="Sivakoumar Arumugam" userId="0e296c77-7b63-4ef3-b49a-a49ee0493289" providerId="ADAL" clId="{7B424104-352E-400D-B53E-F7EBD47C9F5C}" dt="2019-02-03T02:46:57.626" v="30" actId="2696"/>
        <pc:sldMkLst>
          <pc:docMk/>
          <pc:sldMk cId="393058994" sldId="1252"/>
        </pc:sldMkLst>
      </pc:sldChg>
      <pc:sldChg chg="del">
        <pc:chgData name="Sivakoumar Arumugam" userId="0e296c77-7b63-4ef3-b49a-a49ee0493289" providerId="ADAL" clId="{7B424104-352E-400D-B53E-F7EBD47C9F5C}" dt="2019-02-03T02:46:57.084" v="27" actId="2696"/>
        <pc:sldMkLst>
          <pc:docMk/>
          <pc:sldMk cId="1193695541" sldId="1280"/>
        </pc:sldMkLst>
      </pc:sldChg>
      <pc:sldChg chg="del">
        <pc:chgData name="Sivakoumar Arumugam" userId="0e296c77-7b63-4ef3-b49a-a49ee0493289" providerId="ADAL" clId="{7B424104-352E-400D-B53E-F7EBD47C9F5C}" dt="2019-02-03T02:47:01.152" v="43" actId="2696"/>
        <pc:sldMkLst>
          <pc:docMk/>
          <pc:sldMk cId="1750001871" sldId="1281"/>
        </pc:sldMkLst>
      </pc:sldChg>
      <pc:sldChg chg="addSp delSp">
        <pc:chgData name="Sivakoumar Arumugam" userId="0e296c77-7b63-4ef3-b49a-a49ee0493289" providerId="ADAL" clId="{7B424104-352E-400D-B53E-F7EBD47C9F5C}" dt="2019-02-03T18:58:13.294" v="633"/>
        <pc:sldMkLst>
          <pc:docMk/>
          <pc:sldMk cId="3063995471" sldId="1288"/>
        </pc:sldMkLst>
        <pc:picChg chg="add">
          <ac:chgData name="Sivakoumar Arumugam" userId="0e296c77-7b63-4ef3-b49a-a49ee0493289" providerId="ADAL" clId="{7B424104-352E-400D-B53E-F7EBD47C9F5C}" dt="2019-02-03T18:58:13.294" v="633"/>
          <ac:picMkLst>
            <pc:docMk/>
            <pc:sldMk cId="3063995471" sldId="1288"/>
            <ac:picMk id="4" creationId="{FAF0D7C8-1C22-40EB-AD0A-E111BA77E316}"/>
          </ac:picMkLst>
        </pc:picChg>
        <pc:picChg chg="del">
          <ac:chgData name="Sivakoumar Arumugam" userId="0e296c77-7b63-4ef3-b49a-a49ee0493289" providerId="ADAL" clId="{7B424104-352E-400D-B53E-F7EBD47C9F5C}" dt="2019-02-03T18:56:36.992" v="632" actId="478"/>
          <ac:picMkLst>
            <pc:docMk/>
            <pc:sldMk cId="3063995471" sldId="1288"/>
            <ac:picMk id="5" creationId="{B7FCC338-E3FF-43D2-A907-3770F68DA367}"/>
          </ac:picMkLst>
        </pc:picChg>
      </pc:sldChg>
      <pc:sldChg chg="del">
        <pc:chgData name="Sivakoumar Arumugam" userId="0e296c77-7b63-4ef3-b49a-a49ee0493289" providerId="ADAL" clId="{7B424104-352E-400D-B53E-F7EBD47C9F5C}" dt="2019-02-03T02:46:57.793" v="31" actId="2696"/>
        <pc:sldMkLst>
          <pc:docMk/>
          <pc:sldMk cId="3509611523" sldId="1291"/>
        </pc:sldMkLst>
      </pc:sldChg>
      <pc:sldChg chg="del">
        <pc:chgData name="Sivakoumar Arumugam" userId="0e296c77-7b63-4ef3-b49a-a49ee0493289" providerId="ADAL" clId="{7B424104-352E-400D-B53E-F7EBD47C9F5C}" dt="2019-02-03T02:46:58.814" v="37" actId="2696"/>
        <pc:sldMkLst>
          <pc:docMk/>
          <pc:sldMk cId="3583047629" sldId="1296"/>
        </pc:sldMkLst>
      </pc:sldChg>
      <pc:sldChg chg="modSp">
        <pc:chgData name="Sivakoumar Arumugam" userId="0e296c77-7b63-4ef3-b49a-a49ee0493289" providerId="ADAL" clId="{7B424104-352E-400D-B53E-F7EBD47C9F5C}" dt="2019-02-03T18:47:53.299" v="343" actId="6549"/>
        <pc:sldMkLst>
          <pc:docMk/>
          <pc:sldMk cId="4251610315" sldId="1297"/>
        </pc:sldMkLst>
        <pc:spChg chg="mod">
          <ac:chgData name="Sivakoumar Arumugam" userId="0e296c77-7b63-4ef3-b49a-a49ee0493289" providerId="ADAL" clId="{7B424104-352E-400D-B53E-F7EBD47C9F5C}" dt="2019-02-03T18:43:31.455" v="192" actId="6549"/>
          <ac:spMkLst>
            <pc:docMk/>
            <pc:sldMk cId="4251610315" sldId="1297"/>
            <ac:spMk id="19" creationId="{676B3DEA-D515-4B3E-B885-F0B0BBBA2A15}"/>
          </ac:spMkLst>
        </pc:spChg>
        <pc:spChg chg="mod">
          <ac:chgData name="Sivakoumar Arumugam" userId="0e296c77-7b63-4ef3-b49a-a49ee0493289" providerId="ADAL" clId="{7B424104-352E-400D-B53E-F7EBD47C9F5C}" dt="2019-02-03T18:47:53.299" v="343" actId="6549"/>
          <ac:spMkLst>
            <pc:docMk/>
            <pc:sldMk cId="4251610315" sldId="1297"/>
            <ac:spMk id="20" creationId="{7C43E49B-84CE-4F63-9D32-F532DB284AD5}"/>
          </ac:spMkLst>
        </pc:spChg>
      </pc:sldChg>
      <pc:sldChg chg="modSp">
        <pc:chgData name="Sivakoumar Arumugam" userId="0e296c77-7b63-4ef3-b49a-a49ee0493289" providerId="ADAL" clId="{7B424104-352E-400D-B53E-F7EBD47C9F5C}" dt="2019-02-03T19:06:31.487" v="647" actId="20577"/>
        <pc:sldMkLst>
          <pc:docMk/>
          <pc:sldMk cId="3105500318" sldId="1298"/>
        </pc:sldMkLst>
        <pc:spChg chg="mod">
          <ac:chgData name="Sivakoumar Arumugam" userId="0e296c77-7b63-4ef3-b49a-a49ee0493289" providerId="ADAL" clId="{7B424104-352E-400D-B53E-F7EBD47C9F5C}" dt="2019-02-03T19:06:31.487" v="647" actId="20577"/>
          <ac:spMkLst>
            <pc:docMk/>
            <pc:sldMk cId="3105500318" sldId="1298"/>
            <ac:spMk id="47" creationId="{3D95BC5C-615D-462C-86AA-8090621A73C0}"/>
          </ac:spMkLst>
        </pc:spChg>
      </pc:sldChg>
      <pc:sldChg chg="del">
        <pc:chgData name="Sivakoumar Arumugam" userId="0e296c77-7b63-4ef3-b49a-a49ee0493289" providerId="ADAL" clId="{7B424104-352E-400D-B53E-F7EBD47C9F5C}" dt="2019-02-03T02:46:58.300" v="34" actId="2696"/>
        <pc:sldMkLst>
          <pc:docMk/>
          <pc:sldMk cId="1438016529" sldId="1307"/>
        </pc:sldMkLst>
      </pc:sldChg>
      <pc:sldChg chg="del">
        <pc:chgData name="Sivakoumar Arumugam" userId="0e296c77-7b63-4ef3-b49a-a49ee0493289" providerId="ADAL" clId="{7B424104-352E-400D-B53E-F7EBD47C9F5C}" dt="2019-02-03T02:46:59.375" v="39" actId="2696"/>
        <pc:sldMkLst>
          <pc:docMk/>
          <pc:sldMk cId="609660820" sldId="1308"/>
        </pc:sldMkLst>
      </pc:sldChg>
      <pc:sldChg chg="del">
        <pc:chgData name="Sivakoumar Arumugam" userId="0e296c77-7b63-4ef3-b49a-a49ee0493289" providerId="ADAL" clId="{7B424104-352E-400D-B53E-F7EBD47C9F5C}" dt="2019-02-03T02:46:56.102" v="22" actId="2696"/>
        <pc:sldMkLst>
          <pc:docMk/>
          <pc:sldMk cId="3023704012" sldId="1309"/>
        </pc:sldMkLst>
      </pc:sldChg>
      <pc:sldChg chg="del">
        <pc:chgData name="Sivakoumar Arumugam" userId="0e296c77-7b63-4ef3-b49a-a49ee0493289" providerId="ADAL" clId="{7B424104-352E-400D-B53E-F7EBD47C9F5C}" dt="2019-02-03T02:46:54.629" v="15" actId="2696"/>
        <pc:sldMkLst>
          <pc:docMk/>
          <pc:sldMk cId="1624257580" sldId="1310"/>
        </pc:sldMkLst>
      </pc:sldChg>
      <pc:sldChg chg="del">
        <pc:chgData name="Sivakoumar Arumugam" userId="0e296c77-7b63-4ef3-b49a-a49ee0493289" providerId="ADAL" clId="{7B424104-352E-400D-B53E-F7EBD47C9F5C}" dt="2019-02-03T02:46:56.868" v="25" actId="2696"/>
        <pc:sldMkLst>
          <pc:docMk/>
          <pc:sldMk cId="4051326460" sldId="1312"/>
        </pc:sldMkLst>
      </pc:sldChg>
      <pc:sldChg chg="del">
        <pc:chgData name="Sivakoumar Arumugam" userId="0e296c77-7b63-4ef3-b49a-a49ee0493289" providerId="ADAL" clId="{7B424104-352E-400D-B53E-F7EBD47C9F5C}" dt="2019-02-03T02:47:08.166" v="44" actId="2696"/>
        <pc:sldMkLst>
          <pc:docMk/>
          <pc:sldMk cId="472683655" sldId="1314"/>
        </pc:sldMkLst>
      </pc:sldChg>
      <pc:sldChg chg="del">
        <pc:chgData name="Sivakoumar Arumugam" userId="0e296c77-7b63-4ef3-b49a-a49ee0493289" providerId="ADAL" clId="{7B424104-352E-400D-B53E-F7EBD47C9F5C}" dt="2019-02-03T02:47:08.996" v="46" actId="2696"/>
        <pc:sldMkLst>
          <pc:docMk/>
          <pc:sldMk cId="3363043628" sldId="1316"/>
        </pc:sldMkLst>
      </pc:sldChg>
      <pc:sldChg chg="del">
        <pc:chgData name="Sivakoumar Arumugam" userId="0e296c77-7b63-4ef3-b49a-a49ee0493289" providerId="ADAL" clId="{7B424104-352E-400D-B53E-F7EBD47C9F5C}" dt="2019-02-03T02:47:09.544" v="47" actId="2696"/>
        <pc:sldMkLst>
          <pc:docMk/>
          <pc:sldMk cId="2399083162" sldId="1318"/>
        </pc:sldMkLst>
      </pc:sldChg>
      <pc:sldChg chg="del">
        <pc:chgData name="Sivakoumar Arumugam" userId="0e296c77-7b63-4ef3-b49a-a49ee0493289" providerId="ADAL" clId="{7B424104-352E-400D-B53E-F7EBD47C9F5C}" dt="2019-02-03T02:46:57.449" v="29" actId="2696"/>
        <pc:sldMkLst>
          <pc:docMk/>
          <pc:sldMk cId="813345463" sldId="1321"/>
        </pc:sldMkLst>
      </pc:sldChg>
      <pc:sldChg chg="del">
        <pc:chgData name="Sivakoumar Arumugam" userId="0e296c77-7b63-4ef3-b49a-a49ee0493289" providerId="ADAL" clId="{7B424104-352E-400D-B53E-F7EBD47C9F5C}" dt="2019-02-03T02:46:56.604" v="24" actId="2696"/>
        <pc:sldMkLst>
          <pc:docMk/>
          <pc:sldMk cId="2398177932" sldId="1323"/>
        </pc:sldMkLst>
      </pc:sldChg>
      <pc:sldChg chg="del">
        <pc:chgData name="Sivakoumar Arumugam" userId="0e296c77-7b63-4ef3-b49a-a49ee0493289" providerId="ADAL" clId="{7B424104-352E-400D-B53E-F7EBD47C9F5C}" dt="2019-02-03T02:46:59.961" v="41" actId="2696"/>
        <pc:sldMkLst>
          <pc:docMk/>
          <pc:sldMk cId="1729452846" sldId="1324"/>
        </pc:sldMkLst>
      </pc:sldChg>
      <pc:sldChg chg="del">
        <pc:chgData name="Sivakoumar Arumugam" userId="0e296c77-7b63-4ef3-b49a-a49ee0493289" providerId="ADAL" clId="{7B424104-352E-400D-B53E-F7EBD47C9F5C}" dt="2019-02-03T02:46:57.002" v="26" actId="2696"/>
        <pc:sldMkLst>
          <pc:docMk/>
          <pc:sldMk cId="2240288144" sldId="1335"/>
        </pc:sldMkLst>
      </pc:sldChg>
      <pc:sldChg chg="del">
        <pc:chgData name="Sivakoumar Arumugam" userId="0e296c77-7b63-4ef3-b49a-a49ee0493289" providerId="ADAL" clId="{7B424104-352E-400D-B53E-F7EBD47C9F5C}" dt="2019-02-03T02:46:57.953" v="32" actId="2696"/>
        <pc:sldMkLst>
          <pc:docMk/>
          <pc:sldMk cId="128303650" sldId="1337"/>
        </pc:sldMkLst>
      </pc:sldChg>
      <pc:sldChg chg="del">
        <pc:chgData name="Sivakoumar Arumugam" userId="0e296c77-7b63-4ef3-b49a-a49ee0493289" providerId="ADAL" clId="{7B424104-352E-400D-B53E-F7EBD47C9F5C}" dt="2019-02-03T02:46:58.120" v="33" actId="2696"/>
        <pc:sldMkLst>
          <pc:docMk/>
          <pc:sldMk cId="1760028896" sldId="1338"/>
        </pc:sldMkLst>
      </pc:sldChg>
      <pc:sldChg chg="del">
        <pc:chgData name="Sivakoumar Arumugam" userId="0e296c77-7b63-4ef3-b49a-a49ee0493289" providerId="ADAL" clId="{7B424104-352E-400D-B53E-F7EBD47C9F5C}" dt="2019-02-03T02:46:58.481" v="35" actId="2696"/>
        <pc:sldMkLst>
          <pc:docMk/>
          <pc:sldMk cId="1810397979" sldId="1339"/>
        </pc:sldMkLst>
      </pc:sldChg>
      <pc:sldChg chg="del">
        <pc:chgData name="Sivakoumar Arumugam" userId="0e296c77-7b63-4ef3-b49a-a49ee0493289" providerId="ADAL" clId="{7B424104-352E-400D-B53E-F7EBD47C9F5C}" dt="2019-02-03T02:46:58.634" v="36" actId="2696"/>
        <pc:sldMkLst>
          <pc:docMk/>
          <pc:sldMk cId="592183474" sldId="1340"/>
        </pc:sldMkLst>
      </pc:sldChg>
      <pc:sldChg chg="del">
        <pc:chgData name="Sivakoumar Arumugam" userId="0e296c77-7b63-4ef3-b49a-a49ee0493289" providerId="ADAL" clId="{7B424104-352E-400D-B53E-F7EBD47C9F5C}" dt="2019-02-03T02:46:59.041" v="38" actId="2696"/>
        <pc:sldMkLst>
          <pc:docMk/>
          <pc:sldMk cId="2423373413" sldId="1344"/>
        </pc:sldMkLst>
      </pc:sldChg>
      <pc:sldChg chg="modSp add">
        <pc:chgData name="Sivakoumar Arumugam" userId="0e296c77-7b63-4ef3-b49a-a49ee0493289" providerId="ADAL" clId="{7B424104-352E-400D-B53E-F7EBD47C9F5C}" dt="2019-02-03T18:55:58.472" v="631" actId="20577"/>
        <pc:sldMkLst>
          <pc:docMk/>
          <pc:sldMk cId="3550594347" sldId="1346"/>
        </pc:sldMkLst>
        <pc:spChg chg="mod">
          <ac:chgData name="Sivakoumar Arumugam" userId="0e296c77-7b63-4ef3-b49a-a49ee0493289" providerId="ADAL" clId="{7B424104-352E-400D-B53E-F7EBD47C9F5C}" dt="2019-02-03T18:52:47.207" v="529" actId="6549"/>
          <ac:spMkLst>
            <pc:docMk/>
            <pc:sldMk cId="3550594347" sldId="1346"/>
            <ac:spMk id="19" creationId="{676B3DEA-D515-4B3E-B885-F0B0BBBA2A15}"/>
          </ac:spMkLst>
        </pc:spChg>
        <pc:spChg chg="mod">
          <ac:chgData name="Sivakoumar Arumugam" userId="0e296c77-7b63-4ef3-b49a-a49ee0493289" providerId="ADAL" clId="{7B424104-352E-400D-B53E-F7EBD47C9F5C}" dt="2019-02-03T18:55:10.947" v="627" actId="20577"/>
          <ac:spMkLst>
            <pc:docMk/>
            <pc:sldMk cId="3550594347" sldId="1346"/>
            <ac:spMk id="20" creationId="{7C43E49B-84CE-4F63-9D32-F532DB284AD5}"/>
          </ac:spMkLst>
        </pc:spChg>
        <pc:spChg chg="mod">
          <ac:chgData name="Sivakoumar Arumugam" userId="0e296c77-7b63-4ef3-b49a-a49ee0493289" providerId="ADAL" clId="{7B424104-352E-400D-B53E-F7EBD47C9F5C}" dt="2019-02-03T18:48:44.200" v="386" actId="6549"/>
          <ac:spMkLst>
            <pc:docMk/>
            <pc:sldMk cId="3550594347" sldId="1346"/>
            <ac:spMk id="23" creationId="{749A83D8-99A0-4CD0-BC1F-CC9871EE3B16}"/>
          </ac:spMkLst>
        </pc:spChg>
        <pc:spChg chg="mod">
          <ac:chgData name="Sivakoumar Arumugam" userId="0e296c77-7b63-4ef3-b49a-a49ee0493289" providerId="ADAL" clId="{7B424104-352E-400D-B53E-F7EBD47C9F5C}" dt="2019-02-03T18:55:58.472" v="631" actId="20577"/>
          <ac:spMkLst>
            <pc:docMk/>
            <pc:sldMk cId="3550594347" sldId="1346"/>
            <ac:spMk id="47" creationId="{3D95BC5C-615D-462C-86AA-8090621A73C0}"/>
          </ac:spMkLst>
        </pc:spChg>
      </pc:sldChg>
      <pc:sldMasterChg chg="delSldLayout">
        <pc:chgData name="Sivakoumar Arumugam" userId="0e296c77-7b63-4ef3-b49a-a49ee0493289" providerId="ADAL" clId="{7B424104-352E-400D-B53E-F7EBD47C9F5C}" dt="2019-02-03T02:47:11.159" v="50" actId="2696"/>
        <pc:sldMasterMkLst>
          <pc:docMk/>
          <pc:sldMasterMk cId="0" sldId="2147483648"/>
        </pc:sldMasterMkLst>
        <pc:sldLayoutChg chg="del">
          <pc:chgData name="Sivakoumar Arumugam" userId="0e296c77-7b63-4ef3-b49a-a49ee0493289" providerId="ADAL" clId="{7B424104-352E-400D-B53E-F7EBD47C9F5C}" dt="2019-02-03T02:47:11.159" v="50" actId="2696"/>
          <pc:sldLayoutMkLst>
            <pc:docMk/>
            <pc:sldMasterMk cId="0" sldId="2147483648"/>
            <pc:sldLayoutMk cId="1302679883" sldId="2147484630"/>
          </pc:sldLayoutMkLst>
        </pc:sldLayoutChg>
        <pc:sldLayoutChg chg="del">
          <pc:chgData name="Sivakoumar Arumugam" userId="0e296c77-7b63-4ef3-b49a-a49ee0493289" providerId="ADAL" clId="{7B424104-352E-400D-B53E-F7EBD47C9F5C}" dt="2019-02-03T02:46:54.630" v="16" actId="2696"/>
          <pc:sldLayoutMkLst>
            <pc:docMk/>
            <pc:sldMasterMk cId="0" sldId="2147483648"/>
            <pc:sldLayoutMk cId="3628590851" sldId="2147484631"/>
          </pc:sldLayoutMkLst>
        </pc:sldLayoutChg>
      </pc:sldMasterChg>
    </pc:docChg>
  </pc:docChgLst>
  <pc:docChgLst>
    <pc:chgData name="Ramprakash Masina" userId="76e87af2-04f3-4d23-8a8e-bd03d1c42efd" providerId="ADAL" clId="{DC3D047B-72A7-4956-8AE9-49B357AB5139}"/>
  </pc:docChgLst>
  <pc:docChgLst>
    <pc:chgData name="Siva Arumugam" userId="0e296c77-7b63-4ef3-b49a-a49ee0493289" providerId="ADAL" clId="{92EE5D0E-843C-442A-B544-7E8688A6922D}"/>
  </pc:docChgLst>
  <pc:docChgLst>
    <pc:chgData name="Ramprakash Masina" userId="76e87af2-04f3-4d23-8a8e-bd03d1c42efd" providerId="ADAL" clId="{1B918A1D-A271-4053-951E-A852E1F57F04}"/>
  </pc:docChgLst>
  <pc:docChgLst>
    <pc:chgData name="Sivakoumar Arumugam" userId="0e296c77-7b63-4ef3-b49a-a49ee0493289" providerId="ADAL" clId="{B06F849E-6C63-4458-A052-C466B33A29AF}"/>
  </pc:docChgLst>
  <pc:docChgLst>
    <pc:chgData name="Sivakoumar Arumugam" userId="0e296c77-7b63-4ef3-b49a-a49ee0493289" providerId="ADAL" clId="{478D83A2-AA6E-4295-B58B-1A207F68DEC5}"/>
  </pc:docChgLst>
  <pc:docChgLst>
    <pc:chgData name="Sivakoumar Arumugam" userId="0e296c77-7b63-4ef3-b49a-a49ee0493289" providerId="ADAL" clId="{92EE5D0E-843C-442A-B544-7E8688A6922D}"/>
    <pc:docChg chg="undo custSel mod addSld delSld modSld sldOrd">
      <pc:chgData name="Sivakoumar Arumugam" userId="0e296c77-7b63-4ef3-b49a-a49ee0493289" providerId="ADAL" clId="{92EE5D0E-843C-442A-B544-7E8688A6922D}" dt="2018-12-04T01:17:26.384" v="9370" actId="6549"/>
      <pc:docMkLst>
        <pc:docMk/>
      </pc:docMkLst>
      <pc:sldChg chg="addSp delSp modSp">
        <pc:chgData name="Sivakoumar Arumugam" userId="0e296c77-7b63-4ef3-b49a-a49ee0493289" providerId="ADAL" clId="{92EE5D0E-843C-442A-B544-7E8688A6922D}" dt="2018-12-03T14:39:59.303" v="6750"/>
        <pc:sldMkLst>
          <pc:docMk/>
          <pc:sldMk cId="3063995471" sldId="1288"/>
        </pc:sldMkLst>
        <pc:picChg chg="del">
          <ac:chgData name="Sivakoumar Arumugam" userId="0e296c77-7b63-4ef3-b49a-a49ee0493289" providerId="ADAL" clId="{92EE5D0E-843C-442A-B544-7E8688A6922D}" dt="2018-11-13T15:22:57.713" v="4789" actId="478"/>
          <ac:picMkLst>
            <pc:docMk/>
            <pc:sldMk cId="3063995471" sldId="1288"/>
            <ac:picMk id="4" creationId="{63344C20-4D01-4AB7-8997-A9489116B279}"/>
          </ac:picMkLst>
        </pc:picChg>
        <pc:picChg chg="del">
          <ac:chgData name="Sivakoumar Arumugam" userId="0e296c77-7b63-4ef3-b49a-a49ee0493289" providerId="ADAL" clId="{92EE5D0E-843C-442A-B544-7E8688A6922D}" dt="2018-10-08T20:07:39.130" v="4478" actId="478"/>
          <ac:picMkLst>
            <pc:docMk/>
            <pc:sldMk cId="3063995471" sldId="1288"/>
            <ac:picMk id="4" creationId="{65BF7B01-97EE-4905-87E7-F5374EDD743E}"/>
          </ac:picMkLst>
        </pc:picChg>
        <pc:picChg chg="add mod">
          <ac:chgData name="Sivakoumar Arumugam" userId="0e296c77-7b63-4ef3-b49a-a49ee0493289" providerId="ADAL" clId="{92EE5D0E-843C-442A-B544-7E8688A6922D}" dt="2018-11-15T05:13:14.864" v="6709" actId="1035"/>
          <ac:picMkLst>
            <pc:docMk/>
            <pc:sldMk cId="3063995471" sldId="1288"/>
            <ac:picMk id="4" creationId="{DE6C84CB-3EFF-496D-80C3-C8E6B2874851}"/>
          </ac:picMkLst>
        </pc:picChg>
        <pc:picChg chg="add mod">
          <ac:chgData name="Sivakoumar Arumugam" userId="0e296c77-7b63-4ef3-b49a-a49ee0493289" providerId="ADAL" clId="{92EE5D0E-843C-442A-B544-7E8688A6922D}" dt="2018-10-08T20:08:23.623" v="4480" actId="14100"/>
          <ac:picMkLst>
            <pc:docMk/>
            <pc:sldMk cId="3063995471" sldId="1288"/>
            <ac:picMk id="5" creationId="{1344D306-5C90-48BA-B073-C917AA3296CC}"/>
          </ac:picMkLst>
        </pc:picChg>
        <pc:picChg chg="add del">
          <ac:chgData name="Sivakoumar Arumugam" userId="0e296c77-7b63-4ef3-b49a-a49ee0493289" providerId="ADAL" clId="{92EE5D0E-843C-442A-B544-7E8688A6922D}" dt="2018-11-15T05:11:55.348" v="6701" actId="478"/>
          <ac:picMkLst>
            <pc:docMk/>
            <pc:sldMk cId="3063995471" sldId="1288"/>
            <ac:picMk id="5" creationId="{81A912EA-5D53-4B02-A235-742EB23B7AD3}"/>
          </ac:picMkLst>
        </pc:picChg>
        <pc:picChg chg="add">
          <ac:chgData name="Sivakoumar Arumugam" userId="0e296c77-7b63-4ef3-b49a-a49ee0493289" providerId="ADAL" clId="{92EE5D0E-843C-442A-B544-7E8688A6922D}" dt="2018-12-03T14:39:59.303" v="6750"/>
          <ac:picMkLst>
            <pc:docMk/>
            <pc:sldMk cId="3063995471" sldId="1288"/>
            <ac:picMk id="5" creationId="{B7FCC338-E3FF-43D2-A907-3770F68DA367}"/>
          </ac:picMkLst>
        </pc:picChg>
      </pc:sldChg>
      <pc:sldChg chg="addSp delSp modSp add">
        <pc:chgData name="Sivakoumar Arumugam" userId="0e296c77-7b63-4ef3-b49a-a49ee0493289" providerId="ADAL" clId="{92EE5D0E-843C-442A-B544-7E8688A6922D}" dt="2018-12-03T14:40:38.225" v="6751"/>
        <pc:sldMkLst>
          <pc:docMk/>
          <pc:sldMk cId="192394334" sldId="1322"/>
        </pc:sldMkLst>
        <pc:spChg chg="mod">
          <ac:chgData name="Sivakoumar Arumugam" userId="0e296c77-7b63-4ef3-b49a-a49ee0493289" providerId="ADAL" clId="{92EE5D0E-843C-442A-B544-7E8688A6922D}" dt="2018-11-13T15:23:40.480" v="4801" actId="20577"/>
          <ac:spMkLst>
            <pc:docMk/>
            <pc:sldMk cId="192394334" sldId="1322"/>
            <ac:spMk id="3" creationId="{00000000-0000-0000-0000-000000000000}"/>
          </ac:spMkLst>
        </pc:spChg>
        <pc:picChg chg="add">
          <ac:chgData name="Sivakoumar Arumugam" userId="0e296c77-7b63-4ef3-b49a-a49ee0493289" providerId="ADAL" clId="{92EE5D0E-843C-442A-B544-7E8688A6922D}" dt="2018-12-03T14:40:38.225" v="6751"/>
          <ac:picMkLst>
            <pc:docMk/>
            <pc:sldMk cId="192394334" sldId="1322"/>
            <ac:picMk id="4" creationId="{257FD407-8651-4342-90F1-AB073A239FDF}"/>
          </ac:picMkLst>
        </pc:picChg>
        <pc:picChg chg="add del">
          <ac:chgData name="Sivakoumar Arumugam" userId="0e296c77-7b63-4ef3-b49a-a49ee0493289" providerId="ADAL" clId="{92EE5D0E-843C-442A-B544-7E8688A6922D}" dt="2018-11-15T05:12:00.139" v="6702" actId="478"/>
          <ac:picMkLst>
            <pc:docMk/>
            <pc:sldMk cId="192394334" sldId="1322"/>
            <ac:picMk id="4" creationId="{3B3420A6-CEE8-4B51-A9BA-5795CAFAC0C0}"/>
          </ac:picMkLst>
        </pc:picChg>
        <pc:picChg chg="add del mod">
          <ac:chgData name="Sivakoumar Arumugam" userId="0e296c77-7b63-4ef3-b49a-a49ee0493289" providerId="ADAL" clId="{92EE5D0E-843C-442A-B544-7E8688A6922D}" dt="2018-11-16T16:28:15.555" v="6727" actId="478"/>
          <ac:picMkLst>
            <pc:docMk/>
            <pc:sldMk cId="192394334" sldId="1322"/>
            <ac:picMk id="5" creationId="{724249C4-1EB5-4FD8-9B34-9ED5881CE378}"/>
          </ac:picMkLst>
        </pc:picChg>
        <pc:picChg chg="del">
          <ac:chgData name="Sivakoumar Arumugam" userId="0e296c77-7b63-4ef3-b49a-a49ee0493289" providerId="ADAL" clId="{92EE5D0E-843C-442A-B544-7E8688A6922D}" dt="2018-11-13T15:23:33.325" v="4792" actId="478"/>
          <ac:picMkLst>
            <pc:docMk/>
            <pc:sldMk cId="192394334" sldId="1322"/>
            <ac:picMk id="5" creationId="{81A912EA-5D53-4B02-A235-742EB23B7AD3}"/>
          </ac:picMkLst>
        </pc:picChg>
        <pc:picChg chg="add mod">
          <ac:chgData name="Sivakoumar Arumugam" userId="0e296c77-7b63-4ef3-b49a-a49ee0493289" providerId="ADAL" clId="{92EE5D0E-843C-442A-B544-7E8688A6922D}" dt="2018-11-16T16:29:44.250" v="6734" actId="1036"/>
          <ac:picMkLst>
            <pc:docMk/>
            <pc:sldMk cId="192394334" sldId="1322"/>
            <ac:picMk id="6" creationId="{5BB0380D-7891-4359-8BC1-8FB9F3741E9B}"/>
          </ac:picMkLst>
        </pc:picChg>
      </pc:sldChg>
      <pc:sldChg chg="modSp add">
        <pc:chgData name="Sivakoumar Arumugam" userId="0e296c77-7b63-4ef3-b49a-a49ee0493289" providerId="ADAL" clId="{92EE5D0E-843C-442A-B544-7E8688A6922D}" dt="2018-12-03T15:20:01.781" v="7014" actId="20577"/>
        <pc:sldMkLst>
          <pc:docMk/>
          <pc:sldMk cId="2769850162" sldId="1336"/>
        </pc:sldMkLst>
        <pc:spChg chg="mod">
          <ac:chgData name="Sivakoumar Arumugam" userId="0e296c77-7b63-4ef3-b49a-a49ee0493289" providerId="ADAL" clId="{92EE5D0E-843C-442A-B544-7E8688A6922D}" dt="2018-12-03T15:19:44.566" v="7008"/>
          <ac:spMkLst>
            <pc:docMk/>
            <pc:sldMk cId="2769850162" sldId="1336"/>
            <ac:spMk id="3" creationId="{00000000-0000-0000-0000-000000000000}"/>
          </ac:spMkLst>
        </pc:spChg>
        <pc:spChg chg="mod">
          <ac:chgData name="Sivakoumar Arumugam" userId="0e296c77-7b63-4ef3-b49a-a49ee0493289" providerId="ADAL" clId="{92EE5D0E-843C-442A-B544-7E8688A6922D}" dt="2018-12-03T15:20:01.781" v="7014" actId="20577"/>
          <ac:spMkLst>
            <pc:docMk/>
            <pc:sldMk cId="2769850162" sldId="1336"/>
            <ac:spMk id="19" creationId="{676B3DEA-D515-4B3E-B885-F0B0BBBA2A15}"/>
          </ac:spMkLst>
        </pc:spChg>
      </pc:sldChg>
      <pc:sldChg chg="modSp add">
        <pc:chgData name="Sivakoumar Arumugam" userId="0e296c77-7b63-4ef3-b49a-a49ee0493289" providerId="ADAL" clId="{92EE5D0E-843C-442A-B544-7E8688A6922D}" dt="2018-12-03T16:33:29.303" v="9167"/>
        <pc:sldMkLst>
          <pc:docMk/>
          <pc:sldMk cId="1888198223" sldId="1341"/>
        </pc:sldMkLst>
        <pc:spChg chg="mod">
          <ac:chgData name="Sivakoumar Arumugam" userId="0e296c77-7b63-4ef3-b49a-a49ee0493289" providerId="ADAL" clId="{92EE5D0E-843C-442A-B544-7E8688A6922D}" dt="2018-12-03T16:30:16.952" v="9157"/>
          <ac:spMkLst>
            <pc:docMk/>
            <pc:sldMk cId="1888198223" sldId="1341"/>
            <ac:spMk id="3" creationId="{00000000-0000-0000-0000-000000000000}"/>
          </ac:spMkLst>
        </pc:spChg>
        <pc:spChg chg="mod">
          <ac:chgData name="Sivakoumar Arumugam" userId="0e296c77-7b63-4ef3-b49a-a49ee0493289" providerId="ADAL" clId="{92EE5D0E-843C-442A-B544-7E8688A6922D}" dt="2018-12-03T16:33:29.303" v="9167"/>
          <ac:spMkLst>
            <pc:docMk/>
            <pc:sldMk cId="1888198223" sldId="1341"/>
            <ac:spMk id="43" creationId="{0B9C328C-8D85-4C14-94B7-DB311E8397DA}"/>
          </ac:spMkLst>
        </pc:spChg>
      </pc:sldChg>
      <pc:sldChg chg="modSp add">
        <pc:chgData name="Sivakoumar Arumugam" userId="0e296c77-7b63-4ef3-b49a-a49ee0493289" providerId="ADAL" clId="{92EE5D0E-843C-442A-B544-7E8688A6922D}" dt="2018-12-04T01:16:51.837" v="9367" actId="5793"/>
        <pc:sldMkLst>
          <pc:docMk/>
          <pc:sldMk cId="2122162914" sldId="1342"/>
        </pc:sldMkLst>
        <pc:spChg chg="mod">
          <ac:chgData name="Sivakoumar Arumugam" userId="0e296c77-7b63-4ef3-b49a-a49ee0493289" providerId="ADAL" clId="{92EE5D0E-843C-442A-B544-7E8688A6922D}" dt="2018-12-03T16:30:10.833" v="9156"/>
          <ac:spMkLst>
            <pc:docMk/>
            <pc:sldMk cId="2122162914" sldId="1342"/>
            <ac:spMk id="3" creationId="{00000000-0000-0000-0000-000000000000}"/>
          </ac:spMkLst>
        </pc:spChg>
        <pc:spChg chg="mod">
          <ac:chgData name="Sivakoumar Arumugam" userId="0e296c77-7b63-4ef3-b49a-a49ee0493289" providerId="ADAL" clId="{92EE5D0E-843C-442A-B544-7E8688A6922D}" dt="2018-12-04T01:16:51.837" v="9367" actId="5793"/>
          <ac:spMkLst>
            <pc:docMk/>
            <pc:sldMk cId="2122162914" sldId="1342"/>
            <ac:spMk id="20" creationId="{7C43E49B-84CE-4F63-9D32-F532DB284AD5}"/>
          </ac:spMkLst>
        </pc:spChg>
        <pc:spChg chg="mod">
          <ac:chgData name="Sivakoumar Arumugam" userId="0e296c77-7b63-4ef3-b49a-a49ee0493289" providerId="ADAL" clId="{92EE5D0E-843C-442A-B544-7E8688A6922D}" dt="2018-12-03T16:33:33.228" v="9168"/>
          <ac:spMkLst>
            <pc:docMk/>
            <pc:sldMk cId="2122162914" sldId="1342"/>
            <ac:spMk id="43" creationId="{0B9C328C-8D85-4C14-94B7-DB311E8397DA}"/>
          </ac:spMkLst>
        </pc:spChg>
      </pc:sldChg>
      <pc:sldChg chg="modSp add">
        <pc:chgData name="Sivakoumar Arumugam" userId="0e296c77-7b63-4ef3-b49a-a49ee0493289" providerId="ADAL" clId="{92EE5D0E-843C-442A-B544-7E8688A6922D}" dt="2018-12-03T16:33:37.333" v="9169"/>
        <pc:sldMkLst>
          <pc:docMk/>
          <pc:sldMk cId="1271881432" sldId="1343"/>
        </pc:sldMkLst>
        <pc:spChg chg="mod">
          <ac:chgData name="Sivakoumar Arumugam" userId="0e296c77-7b63-4ef3-b49a-a49ee0493289" providerId="ADAL" clId="{92EE5D0E-843C-442A-B544-7E8688A6922D}" dt="2018-12-03T16:30:06.367" v="9155"/>
          <ac:spMkLst>
            <pc:docMk/>
            <pc:sldMk cId="1271881432" sldId="1343"/>
            <ac:spMk id="3" creationId="{00000000-0000-0000-0000-000000000000}"/>
          </ac:spMkLst>
        </pc:spChg>
        <pc:spChg chg="mod">
          <ac:chgData name="Sivakoumar Arumugam" userId="0e296c77-7b63-4ef3-b49a-a49ee0493289" providerId="ADAL" clId="{92EE5D0E-843C-442A-B544-7E8688A6922D}" dt="2018-12-03T16:33:37.333" v="9169"/>
          <ac:spMkLst>
            <pc:docMk/>
            <pc:sldMk cId="1271881432" sldId="1343"/>
            <ac:spMk id="43" creationId="{0B9C328C-8D85-4C14-94B7-DB311E8397DA}"/>
          </ac:spMkLst>
        </pc:spChg>
      </pc:sldChg>
      <pc:sldChg chg="modSp add">
        <pc:chgData name="Sivakoumar Arumugam" userId="0e296c77-7b63-4ef3-b49a-a49ee0493289" providerId="ADAL" clId="{92EE5D0E-843C-442A-B544-7E8688A6922D}" dt="2018-12-04T01:17:26.384" v="9370" actId="6549"/>
        <pc:sldMkLst>
          <pc:docMk/>
          <pc:sldMk cId="1840075938" sldId="1345"/>
        </pc:sldMkLst>
        <pc:spChg chg="mod">
          <ac:chgData name="Sivakoumar Arumugam" userId="0e296c77-7b63-4ef3-b49a-a49ee0493289" providerId="ADAL" clId="{92EE5D0E-843C-442A-B544-7E8688A6922D}" dt="2018-12-03T16:29:58.309" v="9154" actId="20577"/>
          <ac:spMkLst>
            <pc:docMk/>
            <pc:sldMk cId="1840075938" sldId="1345"/>
            <ac:spMk id="3" creationId="{00000000-0000-0000-0000-000000000000}"/>
          </ac:spMkLst>
        </pc:spChg>
        <pc:spChg chg="mod">
          <ac:chgData name="Sivakoumar Arumugam" userId="0e296c77-7b63-4ef3-b49a-a49ee0493289" providerId="ADAL" clId="{92EE5D0E-843C-442A-B544-7E8688A6922D}" dt="2018-12-04T01:17:26.384" v="9370" actId="6549"/>
          <ac:spMkLst>
            <pc:docMk/>
            <pc:sldMk cId="1840075938" sldId="1345"/>
            <ac:spMk id="20" creationId="{7C43E49B-84CE-4F63-9D32-F532DB284AD5}"/>
          </ac:spMkLst>
        </pc:spChg>
        <pc:spChg chg="mod">
          <ac:chgData name="Sivakoumar Arumugam" userId="0e296c77-7b63-4ef3-b49a-a49ee0493289" providerId="ADAL" clId="{92EE5D0E-843C-442A-B544-7E8688A6922D}" dt="2018-12-03T16:33:41.660" v="9170"/>
          <ac:spMkLst>
            <pc:docMk/>
            <pc:sldMk cId="1840075938" sldId="1345"/>
            <ac:spMk id="43" creationId="{0B9C328C-8D85-4C14-94B7-DB311E8397DA}"/>
          </ac:spMkLst>
        </pc:spChg>
      </pc:sldChg>
    </pc:docChg>
  </pc:docChgLst>
  <pc:docChgLst>
    <pc:chgData name="Ramprakash Masina" userId="76e87af2-04f3-4d23-8a8e-bd03d1c42efd" providerId="ADAL" clId="{C09811DB-9050-4D50-B664-9E16FC44AB26}"/>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7" cy="461169"/>
          </a:xfrm>
          <a:prstGeom prst="rect">
            <a:avLst/>
          </a:prstGeom>
        </p:spPr>
        <p:txBody>
          <a:bodyPr vert="horz" lIns="87517" tIns="43759" rIns="87517" bIns="43759"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sz="quarter" idx="1"/>
          </p:nvPr>
        </p:nvSpPr>
        <p:spPr>
          <a:xfrm>
            <a:off x="3971265" y="1"/>
            <a:ext cx="3037517" cy="461169"/>
          </a:xfrm>
          <a:prstGeom prst="rect">
            <a:avLst/>
          </a:prstGeom>
        </p:spPr>
        <p:txBody>
          <a:bodyPr vert="horz" lIns="87517" tIns="43759" rIns="87517" bIns="43759" rtlCol="0"/>
          <a:lstStyle>
            <a:lvl1pPr algn="r" eaLnBrk="1" fontAlgn="auto" hangingPunct="1">
              <a:spcBef>
                <a:spcPts val="0"/>
              </a:spcBef>
              <a:spcAft>
                <a:spcPts val="0"/>
              </a:spcAft>
              <a:defRPr sz="1100">
                <a:latin typeface="+mn-lt"/>
              </a:defRPr>
            </a:lvl1pPr>
          </a:lstStyle>
          <a:p>
            <a:pPr>
              <a:defRPr/>
            </a:pPr>
            <a:fld id="{79E9A910-75AF-944C-B363-148738DF8533}" type="datetimeFigureOut">
              <a:rPr lang="en-US"/>
              <a:pPr>
                <a:defRPr/>
              </a:pPr>
              <a:t>2/3/2019</a:t>
            </a:fld>
            <a:endParaRPr lang="en-US" dirty="0"/>
          </a:p>
        </p:txBody>
      </p:sp>
      <p:sp>
        <p:nvSpPr>
          <p:cNvPr id="4" name="Footer Placeholder 3"/>
          <p:cNvSpPr>
            <a:spLocks noGrp="1"/>
          </p:cNvSpPr>
          <p:nvPr>
            <p:ph type="ftr" sz="quarter" idx="2"/>
          </p:nvPr>
        </p:nvSpPr>
        <p:spPr>
          <a:xfrm>
            <a:off x="0" y="8760743"/>
            <a:ext cx="3037517" cy="461169"/>
          </a:xfrm>
          <a:prstGeom prst="rect">
            <a:avLst/>
          </a:prstGeom>
        </p:spPr>
        <p:txBody>
          <a:bodyPr vert="horz" lIns="87517" tIns="43759" rIns="87517" bIns="43759"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5" name="Slide Number Placeholder 4"/>
          <p:cNvSpPr>
            <a:spLocks noGrp="1"/>
          </p:cNvSpPr>
          <p:nvPr>
            <p:ph type="sldNum" sz="quarter" idx="3"/>
          </p:nvPr>
        </p:nvSpPr>
        <p:spPr>
          <a:xfrm>
            <a:off x="3971265" y="8760743"/>
            <a:ext cx="3037517" cy="461169"/>
          </a:xfrm>
          <a:prstGeom prst="rect">
            <a:avLst/>
          </a:prstGeom>
        </p:spPr>
        <p:txBody>
          <a:bodyPr vert="horz" wrap="square" lIns="87517" tIns="43759" rIns="87517" bIns="43759" numCol="1" anchor="b" anchorCtr="0" compatLnSpc="1">
            <a:prstTxWarp prst="textNoShape">
              <a:avLst/>
            </a:prstTxWarp>
          </a:bodyPr>
          <a:lstStyle>
            <a:lvl1pPr algn="r" eaLnBrk="1" hangingPunct="1">
              <a:defRPr sz="1100">
                <a:latin typeface="Calibri" charset="0"/>
              </a:defRPr>
            </a:lvl1pPr>
          </a:lstStyle>
          <a:p>
            <a:fld id="{3E581334-EAA8-1346-95CF-82CACA39E11F}" type="slidenum">
              <a:rPr lang="en-US" altLang="en-US"/>
              <a:pPr/>
              <a:t>‹#›</a:t>
            </a:fld>
            <a:endParaRPr lang="en-US" altLang="en-US" dirty="0"/>
          </a:p>
        </p:txBody>
      </p:sp>
    </p:spTree>
    <p:extLst>
      <p:ext uri="{BB962C8B-B14F-4D97-AF65-F5344CB8AC3E}">
        <p14:creationId xmlns:p14="http://schemas.microsoft.com/office/powerpoint/2010/main" val="9002189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517" cy="461169"/>
          </a:xfrm>
          <a:prstGeom prst="rect">
            <a:avLst/>
          </a:prstGeom>
        </p:spPr>
        <p:txBody>
          <a:bodyPr vert="horz" lIns="87517" tIns="43759" rIns="87517" bIns="43759" rtlCol="0"/>
          <a:lstStyle>
            <a:lvl1pPr algn="l" eaLnBrk="1" fontAlgn="auto" hangingPunct="1">
              <a:spcBef>
                <a:spcPts val="0"/>
              </a:spcBef>
              <a:spcAft>
                <a:spcPts val="0"/>
              </a:spcAft>
              <a:defRPr sz="1100">
                <a:latin typeface="+mn-lt"/>
              </a:defRPr>
            </a:lvl1pPr>
          </a:lstStyle>
          <a:p>
            <a:pPr>
              <a:defRPr/>
            </a:pPr>
            <a:endParaRPr lang="en-US" dirty="0"/>
          </a:p>
        </p:txBody>
      </p:sp>
      <p:sp>
        <p:nvSpPr>
          <p:cNvPr id="3" name="Date Placeholder 2"/>
          <p:cNvSpPr>
            <a:spLocks noGrp="1"/>
          </p:cNvSpPr>
          <p:nvPr>
            <p:ph type="dt" idx="1"/>
          </p:nvPr>
        </p:nvSpPr>
        <p:spPr>
          <a:xfrm>
            <a:off x="3971265" y="1"/>
            <a:ext cx="3037517" cy="461169"/>
          </a:xfrm>
          <a:prstGeom prst="rect">
            <a:avLst/>
          </a:prstGeom>
        </p:spPr>
        <p:txBody>
          <a:bodyPr vert="horz" lIns="87517" tIns="43759" rIns="87517" bIns="43759" rtlCol="0"/>
          <a:lstStyle>
            <a:lvl1pPr algn="r" eaLnBrk="1" fontAlgn="auto" hangingPunct="1">
              <a:spcBef>
                <a:spcPts val="0"/>
              </a:spcBef>
              <a:spcAft>
                <a:spcPts val="0"/>
              </a:spcAft>
              <a:defRPr sz="1100">
                <a:latin typeface="+mn-lt"/>
              </a:defRPr>
            </a:lvl1pPr>
          </a:lstStyle>
          <a:p>
            <a:pPr>
              <a:defRPr/>
            </a:pPr>
            <a:fld id="{1F557713-2584-2E4E-8B56-1535F9954B96}" type="datetimeFigureOut">
              <a:rPr lang="en-US"/>
              <a:pPr>
                <a:defRPr/>
              </a:pPr>
              <a:t>2/3/2019</a:t>
            </a:fld>
            <a:endParaRPr lang="en-US" dirty="0"/>
          </a:p>
        </p:txBody>
      </p:sp>
      <p:sp>
        <p:nvSpPr>
          <p:cNvPr id="4" name="Slide Image Placeholder 3"/>
          <p:cNvSpPr>
            <a:spLocks noGrp="1" noRot="1" noChangeAspect="1"/>
          </p:cNvSpPr>
          <p:nvPr>
            <p:ph type="sldImg" idx="2"/>
          </p:nvPr>
        </p:nvSpPr>
        <p:spPr>
          <a:xfrm>
            <a:off x="434975" y="695325"/>
            <a:ext cx="6140450" cy="3454400"/>
          </a:xfrm>
          <a:prstGeom prst="rect">
            <a:avLst/>
          </a:prstGeom>
          <a:noFill/>
          <a:ln w="12700">
            <a:solidFill>
              <a:prstClr val="black"/>
            </a:solidFill>
          </a:ln>
        </p:spPr>
        <p:txBody>
          <a:bodyPr vert="horz" lIns="87517" tIns="43759" rIns="87517" bIns="43759" rtlCol="0" anchor="ctr"/>
          <a:lstStyle/>
          <a:p>
            <a:pPr lvl="0"/>
            <a:endParaRPr lang="en-US" noProof="0" dirty="0"/>
          </a:p>
        </p:txBody>
      </p:sp>
      <p:sp>
        <p:nvSpPr>
          <p:cNvPr id="5" name="Notes Placeholder 4"/>
          <p:cNvSpPr>
            <a:spLocks noGrp="1"/>
          </p:cNvSpPr>
          <p:nvPr>
            <p:ph type="body" sz="quarter" idx="3"/>
          </p:nvPr>
        </p:nvSpPr>
        <p:spPr>
          <a:xfrm>
            <a:off x="700718" y="4381834"/>
            <a:ext cx="5608967" cy="4150519"/>
          </a:xfrm>
          <a:prstGeom prst="rect">
            <a:avLst/>
          </a:prstGeom>
        </p:spPr>
        <p:txBody>
          <a:bodyPr vert="horz" lIns="87517" tIns="43759" rIns="87517" bIns="4375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760743"/>
            <a:ext cx="3037517" cy="461169"/>
          </a:xfrm>
          <a:prstGeom prst="rect">
            <a:avLst/>
          </a:prstGeom>
        </p:spPr>
        <p:txBody>
          <a:bodyPr vert="horz" lIns="87517" tIns="43759" rIns="87517" bIns="43759" rtlCol="0" anchor="b"/>
          <a:lstStyle>
            <a:lvl1pPr algn="l" eaLnBrk="1" fontAlgn="auto" hangingPunct="1">
              <a:spcBef>
                <a:spcPts val="0"/>
              </a:spcBef>
              <a:spcAft>
                <a:spcPts val="0"/>
              </a:spcAft>
              <a:defRPr sz="1100">
                <a:latin typeface="+mn-lt"/>
              </a:defRPr>
            </a:lvl1pPr>
          </a:lstStyle>
          <a:p>
            <a:pPr>
              <a:defRPr/>
            </a:pPr>
            <a:r>
              <a:rPr lang="en-US" dirty="0"/>
              <a:t>Copyright © 2012-2013 Steerwise Inc. All Rights Reserved.</a:t>
            </a:r>
          </a:p>
        </p:txBody>
      </p:sp>
      <p:sp>
        <p:nvSpPr>
          <p:cNvPr id="7" name="Slide Number Placeholder 6"/>
          <p:cNvSpPr>
            <a:spLocks noGrp="1"/>
          </p:cNvSpPr>
          <p:nvPr>
            <p:ph type="sldNum" sz="quarter" idx="5"/>
          </p:nvPr>
        </p:nvSpPr>
        <p:spPr>
          <a:xfrm>
            <a:off x="3971265" y="8760743"/>
            <a:ext cx="3037517" cy="461169"/>
          </a:xfrm>
          <a:prstGeom prst="rect">
            <a:avLst/>
          </a:prstGeom>
        </p:spPr>
        <p:txBody>
          <a:bodyPr vert="horz" wrap="square" lIns="87517" tIns="43759" rIns="87517" bIns="43759" numCol="1" anchor="b" anchorCtr="0" compatLnSpc="1">
            <a:prstTxWarp prst="textNoShape">
              <a:avLst/>
            </a:prstTxWarp>
          </a:bodyPr>
          <a:lstStyle>
            <a:lvl1pPr algn="r" eaLnBrk="1" hangingPunct="1">
              <a:defRPr sz="1100">
                <a:latin typeface="Calibri" charset="0"/>
              </a:defRPr>
            </a:lvl1pPr>
          </a:lstStyle>
          <a:p>
            <a:fld id="{21BB5602-1606-3E44-8161-9BB1E092D49B}" type="slidenum">
              <a:rPr lang="en-US" altLang="en-US"/>
              <a:pPr/>
              <a:t>‹#›</a:t>
            </a:fld>
            <a:endParaRPr lang="en-US" altLang="en-US" dirty="0"/>
          </a:p>
        </p:txBody>
      </p:sp>
    </p:spTree>
    <p:extLst>
      <p:ext uri="{BB962C8B-B14F-4D97-AF65-F5344CB8AC3E}">
        <p14:creationId xmlns:p14="http://schemas.microsoft.com/office/powerpoint/2010/main" val="93839068"/>
      </p:ext>
    </p:extLst>
  </p:cSld>
  <p:clrMap bg1="lt1" tx1="dk1" bg2="lt2" tx2="dk2" accent1="accent1" accent2="accent2" accent3="accent3" accent4="accent4" accent5="accent5" accent6="accent6" hlink="hlink" folHlink="folHlink"/>
  <p:hf hdr="0" dt="0"/>
  <p:notesStyle>
    <a:lvl1pPr algn="l" defTabSz="955675" rtl="0" eaLnBrk="0" fontAlgn="base" hangingPunct="0">
      <a:spcBef>
        <a:spcPct val="30000"/>
      </a:spcBef>
      <a:spcAft>
        <a:spcPct val="0"/>
      </a:spcAft>
      <a:defRPr sz="1300" kern="1200">
        <a:solidFill>
          <a:schemeClr val="tx1"/>
        </a:solidFill>
        <a:latin typeface="+mn-lt"/>
        <a:ea typeface="+mn-ea"/>
        <a:cs typeface="+mn-cs"/>
      </a:defRPr>
    </a:lvl1pPr>
    <a:lvl2pPr marL="476250" algn="l" defTabSz="955675" rtl="0" eaLnBrk="0" fontAlgn="base" hangingPunct="0">
      <a:spcBef>
        <a:spcPct val="30000"/>
      </a:spcBef>
      <a:spcAft>
        <a:spcPct val="0"/>
      </a:spcAft>
      <a:defRPr sz="1300" kern="1200">
        <a:solidFill>
          <a:schemeClr val="tx1"/>
        </a:solidFill>
        <a:latin typeface="+mn-lt"/>
        <a:ea typeface="+mn-ea"/>
        <a:cs typeface="+mn-cs"/>
      </a:defRPr>
    </a:lvl2pPr>
    <a:lvl3pPr marL="955675" algn="l" defTabSz="955675" rtl="0" eaLnBrk="0" fontAlgn="base" hangingPunct="0">
      <a:spcBef>
        <a:spcPct val="30000"/>
      </a:spcBef>
      <a:spcAft>
        <a:spcPct val="0"/>
      </a:spcAft>
      <a:defRPr sz="1300" kern="1200">
        <a:solidFill>
          <a:schemeClr val="tx1"/>
        </a:solidFill>
        <a:latin typeface="+mn-lt"/>
        <a:ea typeface="+mn-ea"/>
        <a:cs typeface="+mn-cs"/>
      </a:defRPr>
    </a:lvl3pPr>
    <a:lvl4pPr marL="1435100" algn="l" defTabSz="955675" rtl="0" eaLnBrk="0" fontAlgn="base" hangingPunct="0">
      <a:spcBef>
        <a:spcPct val="30000"/>
      </a:spcBef>
      <a:spcAft>
        <a:spcPct val="0"/>
      </a:spcAft>
      <a:defRPr sz="1300" kern="1200">
        <a:solidFill>
          <a:schemeClr val="tx1"/>
        </a:solidFill>
        <a:latin typeface="+mn-lt"/>
        <a:ea typeface="+mn-ea"/>
        <a:cs typeface="+mn-cs"/>
      </a:defRPr>
    </a:lvl4pPr>
    <a:lvl5pPr marL="1912938" algn="l" defTabSz="955675" rtl="0" eaLnBrk="0" fontAlgn="base" hangingPunct="0">
      <a:spcBef>
        <a:spcPct val="30000"/>
      </a:spcBef>
      <a:spcAft>
        <a:spcPct val="0"/>
      </a:spcAft>
      <a:defRPr sz="1300" kern="1200">
        <a:solidFill>
          <a:schemeClr val="tx1"/>
        </a:solidFill>
        <a:latin typeface="+mn-lt"/>
        <a:ea typeface="+mn-ea"/>
        <a:cs typeface="+mn-cs"/>
      </a:defRPr>
    </a:lvl5pPr>
    <a:lvl6pPr marL="2394675" algn="l" defTabSz="957870" rtl="0" eaLnBrk="1" latinLnBrk="0" hangingPunct="1">
      <a:defRPr sz="1300" kern="1200">
        <a:solidFill>
          <a:schemeClr val="tx1"/>
        </a:solidFill>
        <a:latin typeface="+mn-lt"/>
        <a:ea typeface="+mn-ea"/>
        <a:cs typeface="+mn-cs"/>
      </a:defRPr>
    </a:lvl6pPr>
    <a:lvl7pPr marL="2873610" algn="l" defTabSz="957870" rtl="0" eaLnBrk="1" latinLnBrk="0" hangingPunct="1">
      <a:defRPr sz="1300" kern="1200">
        <a:solidFill>
          <a:schemeClr val="tx1"/>
        </a:solidFill>
        <a:latin typeface="+mn-lt"/>
        <a:ea typeface="+mn-ea"/>
        <a:cs typeface="+mn-cs"/>
      </a:defRPr>
    </a:lvl7pPr>
    <a:lvl8pPr marL="3352545" algn="l" defTabSz="957870" rtl="0" eaLnBrk="1" latinLnBrk="0" hangingPunct="1">
      <a:defRPr sz="1300" kern="1200">
        <a:solidFill>
          <a:schemeClr val="tx1"/>
        </a:solidFill>
        <a:latin typeface="+mn-lt"/>
        <a:ea typeface="+mn-ea"/>
        <a:cs typeface="+mn-cs"/>
      </a:defRPr>
    </a:lvl8pPr>
    <a:lvl9pPr marL="3831480" algn="l" defTabSz="95787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1</a:t>
            </a:fld>
            <a:endParaRPr lang="en-US" altLang="en-US" dirty="0"/>
          </a:p>
        </p:txBody>
      </p:sp>
    </p:spTree>
    <p:extLst>
      <p:ext uri="{BB962C8B-B14F-4D97-AF65-F5344CB8AC3E}">
        <p14:creationId xmlns:p14="http://schemas.microsoft.com/office/powerpoint/2010/main" val="261767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xfrm>
            <a:off x="384175" y="688975"/>
            <a:ext cx="6089650" cy="34258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16387" name="Footer Placeholder 3"/>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dirty="0"/>
              <a:t>Copyright © 2012-2013 Steerwise Inc. All Rights Reserved.</a:t>
            </a:r>
          </a:p>
        </p:txBody>
      </p:sp>
      <p:sp>
        <p:nvSpPr>
          <p:cNvPr id="8197" name="Slide Number Placeholder 4"/>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7ED61DD-51BD-4A6D-B9FB-67FC6B85CD9F}" type="slidenum">
              <a:rPr lang="en-US" altLang="en-US" smtClean="0"/>
              <a:pPr/>
              <a:t>2</a:t>
            </a:fld>
            <a:endParaRPr lang="en-US" altLang="en-US" dirty="0"/>
          </a:p>
        </p:txBody>
      </p:sp>
    </p:spTree>
    <p:extLst>
      <p:ext uri="{BB962C8B-B14F-4D97-AF65-F5344CB8AC3E}">
        <p14:creationId xmlns:p14="http://schemas.microsoft.com/office/powerpoint/2010/main" val="221797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10"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1"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5"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54919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EF8F64E1-8DCB-A44D-B480-8EAB705BC498}" type="slidenum">
              <a:rPr lang="en-US" altLang="en-US" smtClean="0"/>
              <a:pPr/>
              <a:t>‹#›</a:t>
            </a:fld>
            <a:endParaRPr lang="en-US" altLang="en-US" dirty="0"/>
          </a:p>
        </p:txBody>
      </p:sp>
      <p:sp>
        <p:nvSpPr>
          <p:cNvPr id="7"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8"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9"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Tree>
    <p:extLst>
      <p:ext uri="{BB962C8B-B14F-4D97-AF65-F5344CB8AC3E}">
        <p14:creationId xmlns:p14="http://schemas.microsoft.com/office/powerpoint/2010/main" val="2134863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5"/>
          <p:cNvSpPr>
            <a:spLocks noGrp="1"/>
          </p:cNvSpPr>
          <p:nvPr>
            <p:ph type="sldNum" sz="quarter" idx="4"/>
          </p:nvPr>
        </p:nvSpPr>
        <p:spPr>
          <a:xfrm>
            <a:off x="11430000" y="6630988"/>
            <a:ext cx="647700" cy="227012"/>
          </a:xfrm>
          <a:prstGeom prst="rect">
            <a:avLst/>
          </a:prstGeom>
        </p:spPr>
        <p:txBody>
          <a:bodyPr lIns="91440" tIns="91440" rIns="91440" bIns="91440" anchor="ctr" anchorCtr="0"/>
          <a:lstStyle>
            <a:lvl1pPr algn="ctr">
              <a:defRPr sz="900">
                <a:latin typeface="+mj-lt"/>
              </a:defRPr>
            </a:lvl1pPr>
          </a:lstStyle>
          <a:p>
            <a:fld id="{EF8F64E1-8DCB-A44D-B480-8EAB705BC498}" type="slidenum">
              <a:rPr lang="en-US" altLang="en-US" smtClean="0"/>
              <a:pPr/>
              <a:t>‹#›</a:t>
            </a:fld>
            <a:endParaRPr lang="en-US" altLang="en-US" dirty="0"/>
          </a:p>
        </p:txBody>
      </p:sp>
      <p:sp>
        <p:nvSpPr>
          <p:cNvPr id="8" name="Line 9"/>
          <p:cNvSpPr>
            <a:spLocks noChangeShapeType="1"/>
          </p:cNvSpPr>
          <p:nvPr userDrawn="1"/>
        </p:nvSpPr>
        <p:spPr bwMode="auto">
          <a:xfrm>
            <a:off x="0" y="685800"/>
            <a:ext cx="12192000" cy="0"/>
          </a:xfrm>
          <a:prstGeom prst="line">
            <a:avLst/>
          </a:prstGeom>
          <a:noFill/>
          <a:ln w="3175" cmpd="sng">
            <a:solidFill>
              <a:schemeClr val="bg1">
                <a:lumMod val="85000"/>
              </a:schemeClr>
            </a:solidFill>
            <a:round/>
            <a:headEnd type="none"/>
            <a:tailEnd type="none"/>
          </a:ln>
          <a:effectLst/>
        </p:spPr>
        <p:txBody>
          <a:bodyPr lIns="100335" tIns="50168" rIns="100335" bIns="50168"/>
          <a:lstStyle/>
          <a:p>
            <a:pPr eaLnBrk="1" hangingPunct="1">
              <a:defRPr/>
            </a:pPr>
            <a:endParaRPr lang="en-US" dirty="0"/>
          </a:p>
        </p:txBody>
      </p:sp>
      <p:sp>
        <p:nvSpPr>
          <p:cNvPr id="9" name="Title 1"/>
          <p:cNvSpPr>
            <a:spLocks noGrp="1"/>
          </p:cNvSpPr>
          <p:nvPr>
            <p:ph type="title" hasCustomPrompt="1"/>
          </p:nvPr>
        </p:nvSpPr>
        <p:spPr>
          <a:xfrm>
            <a:off x="0" y="144621"/>
            <a:ext cx="12186136" cy="443340"/>
          </a:xfrm>
          <a:prstGeom prst="rect">
            <a:avLst/>
          </a:prstGeom>
          <a:noFill/>
        </p:spPr>
        <p:txBody>
          <a:bodyPr lIns="365760" tIns="182880" rIns="365760" bIns="182880" anchor="ctr" anchorCtr="0"/>
          <a:lstStyle>
            <a:lvl1pPr>
              <a:defRPr sz="2400">
                <a:solidFill>
                  <a:schemeClr val="accent2">
                    <a:lumMod val="50000"/>
                  </a:schemeClr>
                </a:solidFill>
                <a:latin typeface="+mj-lt"/>
              </a:defRPr>
            </a:lvl1pPr>
          </a:lstStyle>
          <a:p>
            <a:pPr algn="just"/>
            <a:r>
              <a:rPr lang="en-US" dirty="0">
                <a:solidFill>
                  <a:schemeClr val="tx1">
                    <a:lumMod val="65000"/>
                    <a:lumOff val="35000"/>
                  </a:schemeClr>
                </a:solidFill>
              </a:rPr>
              <a:t>Click to edit Master title style: </a:t>
            </a:r>
            <a:r>
              <a:rPr lang="en-US" dirty="0">
                <a:solidFill>
                  <a:schemeClr val="tx1">
                    <a:lumMod val="50000"/>
                    <a:lumOff val="50000"/>
                  </a:schemeClr>
                </a:solidFill>
              </a:rPr>
              <a:t>Subtitle</a:t>
            </a:r>
          </a:p>
        </p:txBody>
      </p:sp>
      <p:sp>
        <p:nvSpPr>
          <p:cNvPr id="10" name="Content Placeholder 2"/>
          <p:cNvSpPr>
            <a:spLocks noGrp="1"/>
          </p:cNvSpPr>
          <p:nvPr>
            <p:ph idx="1"/>
          </p:nvPr>
        </p:nvSpPr>
        <p:spPr>
          <a:xfrm>
            <a:off x="0" y="761999"/>
            <a:ext cx="12180276" cy="5778927"/>
          </a:xfrm>
          <a:prstGeom prst="rect">
            <a:avLst/>
          </a:prstGeom>
          <a:noFill/>
        </p:spPr>
        <p:txBody>
          <a:bodyPr lIns="365760" tIns="182880" rIns="365760" bIns="182880" anchor="t" anchorCtr="0"/>
          <a:lstStyle>
            <a:lvl1pPr>
              <a:spcBef>
                <a:spcPts val="600"/>
              </a:spcBef>
              <a:spcAft>
                <a:spcPts val="600"/>
              </a:spcAft>
              <a:buClr>
                <a:schemeClr val="tx1">
                  <a:lumMod val="65000"/>
                  <a:lumOff val="35000"/>
                </a:schemeClr>
              </a:buClr>
              <a:buSzPct val="110000"/>
              <a:defRPr sz="2000" baseline="0">
                <a:solidFill>
                  <a:schemeClr val="tx1">
                    <a:lumMod val="65000"/>
                    <a:lumOff val="35000"/>
                  </a:schemeClr>
                </a:solidFill>
              </a:defRPr>
            </a:lvl1pPr>
            <a:lvl2pPr>
              <a:spcBef>
                <a:spcPts val="600"/>
              </a:spcBef>
              <a:spcAft>
                <a:spcPts val="600"/>
              </a:spcAft>
              <a:buClr>
                <a:schemeClr val="tx1">
                  <a:lumMod val="65000"/>
                  <a:lumOff val="35000"/>
                </a:schemeClr>
              </a:buClr>
              <a:buSzPct val="100000"/>
              <a:defRPr sz="1800" baseline="0">
                <a:solidFill>
                  <a:schemeClr val="tx1">
                    <a:lumMod val="65000"/>
                    <a:lumOff val="35000"/>
                  </a:schemeClr>
                </a:solidFill>
              </a:defRPr>
            </a:lvl2pPr>
            <a:lvl3pPr>
              <a:spcBef>
                <a:spcPts val="600"/>
              </a:spcBef>
              <a:spcAft>
                <a:spcPts val="600"/>
              </a:spcAft>
              <a:buClr>
                <a:schemeClr val="tx1">
                  <a:lumMod val="65000"/>
                  <a:lumOff val="35000"/>
                </a:schemeClr>
              </a:buClr>
              <a:buFont typeface="Wingdings" pitchFamily="2" charset="2"/>
              <a:buChar char="ü"/>
              <a:defRPr sz="1600" baseline="0">
                <a:solidFill>
                  <a:schemeClr val="tx1">
                    <a:lumMod val="65000"/>
                    <a:lumOff val="35000"/>
                  </a:schemeClr>
                </a:solidFill>
              </a:defRPr>
            </a:lvl3pPr>
            <a:lvl4pPr>
              <a:spcBef>
                <a:spcPts val="600"/>
              </a:spcBef>
              <a:spcAft>
                <a:spcPts val="600"/>
              </a:spcAft>
              <a:defRPr sz="1400" baseline="0">
                <a:solidFill>
                  <a:schemeClr val="tx1">
                    <a:lumMod val="50000"/>
                    <a:lumOff val="50000"/>
                  </a:schemeClr>
                </a:solidFill>
              </a:defRPr>
            </a:lvl4pPr>
            <a:lvl5pPr>
              <a:spcBef>
                <a:spcPts val="600"/>
              </a:spcBef>
              <a:spcAft>
                <a:spcPts val="600"/>
              </a:spcAft>
              <a:defRPr sz="1200" baseline="0">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1860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5E9A8D3-2D28-474C-81B9-14B02B473911}" type="slidenum">
              <a:rPr lang="en-US" smtClean="0"/>
              <a:t>‹#›</a:t>
            </a:fld>
            <a:endParaRPr lang="en-US" dirty="0"/>
          </a:p>
        </p:txBody>
      </p:sp>
    </p:spTree>
    <p:extLst>
      <p:ext uri="{BB962C8B-B14F-4D97-AF65-F5344CB8AC3E}">
        <p14:creationId xmlns:p14="http://schemas.microsoft.com/office/powerpoint/2010/main" val="288591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0" y="6629398"/>
            <a:ext cx="12192000" cy="23911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335" tIns="50168" rIns="100335" bIns="50168" anchor="ctr"/>
          <a:lstStyle/>
          <a:p>
            <a:pPr algn="ctr" eaLnBrk="1" hangingPunct="1">
              <a:defRPr/>
            </a:pPr>
            <a:endParaRPr lang="en-US" sz="2600" i="1" dirty="0">
              <a:solidFill>
                <a:schemeClr val="accent2">
                  <a:lumMod val="20000"/>
                  <a:lumOff val="80000"/>
                </a:schemeClr>
              </a:solidFill>
            </a:endParaRPr>
          </a:p>
        </p:txBody>
      </p:sp>
      <p:sp>
        <p:nvSpPr>
          <p:cNvPr id="9" name="fc" descr="ll PROTECTED 関係者外秘"/>
          <p:cNvSpPr txBox="1"/>
          <p:nvPr userDrawn="1"/>
        </p:nvSpPr>
        <p:spPr>
          <a:xfrm>
            <a:off x="0" y="6642100"/>
            <a:ext cx="12192000" cy="215444"/>
          </a:xfrm>
          <a:prstGeom prst="rect">
            <a:avLst/>
          </a:prstGeom>
          <a:solidFill>
            <a:schemeClr val="bg1">
              <a:lumMod val="85000"/>
            </a:schemeClr>
          </a:solidFill>
        </p:spPr>
        <p:txBody>
          <a:bodyPr vert="horz" wrap="square" rtlCol="0">
            <a:spAutoFit/>
          </a:bodyPr>
          <a:lstStyle/>
          <a:p>
            <a:pPr algn="ctr">
              <a:spcAft>
                <a:spcPts val="1200"/>
              </a:spcAft>
            </a:pPr>
            <a:r>
              <a:rPr lang="en-US" sz="800" b="0" i="1" u="none" spc="0" baseline="0" dirty="0">
                <a:solidFill>
                  <a:schemeClr val="tx1">
                    <a:lumMod val="50000"/>
                    <a:lumOff val="50000"/>
                  </a:schemeClr>
                </a:solidFill>
                <a:latin typeface="+mj-lt"/>
              </a:rPr>
              <a:t>Confidential to Steerwise and Toyota Motor Credit Corporation</a:t>
            </a:r>
          </a:p>
        </p:txBody>
      </p:sp>
      <p:sp>
        <p:nvSpPr>
          <p:cNvPr id="10" name="Slide Number Placeholder 5"/>
          <p:cNvSpPr>
            <a:spLocks noGrp="1"/>
          </p:cNvSpPr>
          <p:nvPr>
            <p:ph type="sldNum" sz="quarter" idx="4"/>
          </p:nvPr>
        </p:nvSpPr>
        <p:spPr>
          <a:xfrm>
            <a:off x="11430000" y="6653451"/>
            <a:ext cx="571500" cy="204549"/>
          </a:xfrm>
          <a:prstGeom prst="rect">
            <a:avLst/>
          </a:prstGeom>
        </p:spPr>
        <p:txBody>
          <a:bodyPr lIns="91440" tIns="91440" rIns="91440" bIns="91440" anchor="ctr" anchorCtr="0"/>
          <a:lstStyle>
            <a:lvl1pPr algn="ctr">
              <a:defRPr sz="900" b="0" i="1">
                <a:solidFill>
                  <a:schemeClr val="tx1">
                    <a:lumMod val="50000"/>
                    <a:lumOff val="50000"/>
                  </a:schemeClr>
                </a:solidFill>
                <a:latin typeface="+mj-lt"/>
              </a:defRPr>
            </a:lvl1pPr>
          </a:lstStyle>
          <a:p>
            <a:fld id="{EF8F64E1-8DCB-A44D-B480-8EAB705BC498}" type="slidenum">
              <a:rPr lang="en-US" altLang="en-US" smtClean="0"/>
              <a:pPr/>
              <a:t>‹#›</a:t>
            </a:fld>
            <a:endParaRPr lang="en-US" altLang="en-US" dirty="0"/>
          </a:p>
        </p:txBody>
      </p:sp>
      <p:pic>
        <p:nvPicPr>
          <p:cNvPr id="3" name="Picture 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324964" y="6641644"/>
            <a:ext cx="590909" cy="193893"/>
          </a:xfrm>
          <a:prstGeom prst="rect">
            <a:avLst/>
          </a:prstGeom>
          <a:effectLst>
            <a:outerShdw blurRad="254000" sx="160000" sy="160000" algn="ctr" rotWithShape="0">
              <a:schemeClr val="bg1"/>
            </a:outerShdw>
          </a:effectLst>
        </p:spPr>
      </p:pic>
    </p:spTree>
  </p:cSld>
  <p:clrMap bg1="lt1" tx1="dk1" bg2="lt2" tx2="dk2" accent1="accent1" accent2="accent2" accent3="accent3" accent4="accent4" accent5="accent5" accent6="accent6" hlink="hlink" folHlink="folHlink"/>
  <p:sldLayoutIdLst>
    <p:sldLayoutId id="2147484626" r:id="rId1"/>
    <p:sldLayoutId id="2147484628" r:id="rId2"/>
    <p:sldLayoutId id="2147484611" r:id="rId3"/>
    <p:sldLayoutId id="2147484627" r:id="rId4"/>
  </p:sldLayoutIdLst>
  <p:hf hdr="0" dt="0"/>
  <p:txStyles>
    <p:titleStyle>
      <a:lvl1pPr algn="l" rtl="0" eaLnBrk="0" fontAlgn="base" hangingPunct="0">
        <a:spcBef>
          <a:spcPct val="0"/>
        </a:spcBef>
        <a:spcAft>
          <a:spcPct val="0"/>
        </a:spcAft>
        <a:defRPr lang="en-US" sz="3100" b="1" kern="1200" dirty="0">
          <a:solidFill>
            <a:srgbClr val="404040"/>
          </a:solidFill>
          <a:latin typeface="+mn-lt"/>
          <a:ea typeface="+mj-ea"/>
          <a:cs typeface="+mj-cs"/>
        </a:defRPr>
      </a:lvl1pPr>
      <a:lvl2pPr algn="l" rtl="0" eaLnBrk="0" fontAlgn="base" hangingPunct="0">
        <a:spcBef>
          <a:spcPct val="0"/>
        </a:spcBef>
        <a:spcAft>
          <a:spcPct val="0"/>
        </a:spcAft>
        <a:defRPr sz="3100" b="1">
          <a:solidFill>
            <a:srgbClr val="404040"/>
          </a:solidFill>
          <a:latin typeface="Garamond" pitchFamily="18" charset="0"/>
        </a:defRPr>
      </a:lvl2pPr>
      <a:lvl3pPr algn="l" rtl="0" eaLnBrk="0" fontAlgn="base" hangingPunct="0">
        <a:spcBef>
          <a:spcPct val="0"/>
        </a:spcBef>
        <a:spcAft>
          <a:spcPct val="0"/>
        </a:spcAft>
        <a:defRPr sz="3100" b="1">
          <a:solidFill>
            <a:srgbClr val="404040"/>
          </a:solidFill>
          <a:latin typeface="Garamond" pitchFamily="18" charset="0"/>
        </a:defRPr>
      </a:lvl3pPr>
      <a:lvl4pPr algn="l" rtl="0" eaLnBrk="0" fontAlgn="base" hangingPunct="0">
        <a:spcBef>
          <a:spcPct val="0"/>
        </a:spcBef>
        <a:spcAft>
          <a:spcPct val="0"/>
        </a:spcAft>
        <a:defRPr sz="3100" b="1">
          <a:solidFill>
            <a:srgbClr val="404040"/>
          </a:solidFill>
          <a:latin typeface="Garamond" pitchFamily="18" charset="0"/>
        </a:defRPr>
      </a:lvl4pPr>
      <a:lvl5pPr algn="l" rtl="0" eaLnBrk="0" fontAlgn="base" hangingPunct="0">
        <a:spcBef>
          <a:spcPct val="0"/>
        </a:spcBef>
        <a:spcAft>
          <a:spcPct val="0"/>
        </a:spcAft>
        <a:defRPr sz="3100" b="1">
          <a:solidFill>
            <a:srgbClr val="404040"/>
          </a:solidFill>
          <a:latin typeface="Garamond" pitchFamily="18" charset="0"/>
        </a:defRPr>
      </a:lvl5pPr>
      <a:lvl6pPr marL="478935" algn="l" rtl="0" fontAlgn="base">
        <a:spcBef>
          <a:spcPct val="0"/>
        </a:spcBef>
        <a:spcAft>
          <a:spcPct val="0"/>
        </a:spcAft>
        <a:defRPr sz="2900" b="1">
          <a:solidFill>
            <a:schemeClr val="bg1"/>
          </a:solidFill>
          <a:latin typeface="Arial Rounded MT Bold" pitchFamily="34" charset="0"/>
        </a:defRPr>
      </a:lvl6pPr>
      <a:lvl7pPr marL="957870" algn="l" rtl="0" fontAlgn="base">
        <a:spcBef>
          <a:spcPct val="0"/>
        </a:spcBef>
        <a:spcAft>
          <a:spcPct val="0"/>
        </a:spcAft>
        <a:defRPr sz="2900" b="1">
          <a:solidFill>
            <a:schemeClr val="bg1"/>
          </a:solidFill>
          <a:latin typeface="Arial Rounded MT Bold" pitchFamily="34" charset="0"/>
        </a:defRPr>
      </a:lvl7pPr>
      <a:lvl8pPr marL="1436805" algn="l" rtl="0" fontAlgn="base">
        <a:spcBef>
          <a:spcPct val="0"/>
        </a:spcBef>
        <a:spcAft>
          <a:spcPct val="0"/>
        </a:spcAft>
        <a:defRPr sz="2900" b="1">
          <a:solidFill>
            <a:schemeClr val="bg1"/>
          </a:solidFill>
          <a:latin typeface="Arial Rounded MT Bold" pitchFamily="34" charset="0"/>
        </a:defRPr>
      </a:lvl8pPr>
      <a:lvl9pPr marL="1915740" algn="l" rtl="0" fontAlgn="base">
        <a:spcBef>
          <a:spcPct val="0"/>
        </a:spcBef>
        <a:spcAft>
          <a:spcPct val="0"/>
        </a:spcAft>
        <a:defRPr sz="2900" b="1">
          <a:solidFill>
            <a:schemeClr val="bg1"/>
          </a:solidFill>
          <a:latin typeface="Arial Rounded MT Bold" pitchFamily="34" charset="0"/>
        </a:defRPr>
      </a:lvl9pPr>
    </p:titleStyle>
    <p:bodyStyle>
      <a:lvl1pPr marL="357188" indent="-358775" algn="l" rtl="0" eaLnBrk="0" fontAlgn="base" hangingPunct="0">
        <a:spcBef>
          <a:spcPct val="20000"/>
        </a:spcBef>
        <a:spcAft>
          <a:spcPct val="0"/>
        </a:spcAft>
        <a:buFont typeface="Arial" charset="0"/>
        <a:buChar char="•"/>
        <a:defRPr sz="3400" kern="1200">
          <a:solidFill>
            <a:schemeClr val="tx1"/>
          </a:solidFill>
          <a:latin typeface="+mn-lt"/>
          <a:ea typeface="+mn-ea"/>
          <a:cs typeface="+mn-cs"/>
        </a:defRPr>
      </a:lvl1pPr>
      <a:lvl2pPr marL="776288" indent="-298450" algn="l" rtl="0" eaLnBrk="0" fontAlgn="base" hangingPunct="0">
        <a:spcBef>
          <a:spcPct val="20000"/>
        </a:spcBef>
        <a:spcAft>
          <a:spcPct val="0"/>
        </a:spcAft>
        <a:buFont typeface="Wingdings" charset="2"/>
        <a:buChar char="Ø"/>
        <a:defRPr sz="2900" kern="1200">
          <a:solidFill>
            <a:schemeClr val="tx1"/>
          </a:solidFill>
          <a:latin typeface="+mn-lt"/>
          <a:ea typeface="+mn-ea"/>
          <a:cs typeface="+mn-cs"/>
        </a:defRPr>
      </a:lvl2pPr>
      <a:lvl3pPr marL="1195388" indent="-238125" algn="l" rtl="0" eaLnBrk="0" fontAlgn="base" hangingPunct="0">
        <a:spcBef>
          <a:spcPct val="20000"/>
        </a:spcBef>
        <a:spcAft>
          <a:spcPct val="0"/>
        </a:spcAft>
        <a:buFont typeface="Arial" charset="0"/>
        <a:buChar char="•"/>
        <a:defRPr sz="2500" kern="1200">
          <a:solidFill>
            <a:schemeClr val="tx1"/>
          </a:solidFill>
          <a:latin typeface="+mn-lt"/>
          <a:ea typeface="+mn-ea"/>
          <a:cs typeface="+mn-cs"/>
        </a:defRPr>
      </a:lvl3pPr>
      <a:lvl4pPr marL="1673225" indent="-238125" algn="l" rtl="0" eaLnBrk="0" fontAlgn="base" hangingPunct="0">
        <a:spcBef>
          <a:spcPct val="20000"/>
        </a:spcBef>
        <a:spcAft>
          <a:spcPct val="0"/>
        </a:spcAft>
        <a:buFont typeface="Wingdings" charset="2"/>
        <a:buChar char="Ø"/>
        <a:defRPr sz="2100" kern="1200">
          <a:solidFill>
            <a:schemeClr val="tx1"/>
          </a:solidFill>
          <a:latin typeface="+mn-lt"/>
          <a:ea typeface="+mn-ea"/>
          <a:cs typeface="+mn-cs"/>
        </a:defRPr>
      </a:lvl4pPr>
      <a:lvl5pPr marL="2152650" indent="-238125" algn="l" rtl="0" eaLnBrk="0" fontAlgn="base" hangingPunct="0">
        <a:spcBef>
          <a:spcPct val="20000"/>
        </a:spcBef>
        <a:spcAft>
          <a:spcPct val="0"/>
        </a:spcAft>
        <a:buFont typeface="Arial" charset="0"/>
        <a:buChar char="•"/>
        <a:defRPr sz="2100" kern="1200">
          <a:solidFill>
            <a:schemeClr val="tx1"/>
          </a:solidFill>
          <a:latin typeface="+mn-lt"/>
          <a:ea typeface="+mn-ea"/>
          <a:cs typeface="+mn-cs"/>
        </a:defRPr>
      </a:lvl5pPr>
      <a:lvl6pPr marL="2634143"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13077"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592012"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70948" indent="-239467" algn="l" defTabSz="95787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57870" rtl="0" eaLnBrk="1" latinLnBrk="0" hangingPunct="1">
        <a:defRPr sz="1900" kern="1200">
          <a:solidFill>
            <a:schemeClr val="tx1"/>
          </a:solidFill>
          <a:latin typeface="+mn-lt"/>
          <a:ea typeface="+mn-ea"/>
          <a:cs typeface="+mn-cs"/>
        </a:defRPr>
      </a:lvl1pPr>
      <a:lvl2pPr marL="478935" algn="l" defTabSz="957870" rtl="0" eaLnBrk="1" latinLnBrk="0" hangingPunct="1">
        <a:defRPr sz="1900" kern="1200">
          <a:solidFill>
            <a:schemeClr val="tx1"/>
          </a:solidFill>
          <a:latin typeface="+mn-lt"/>
          <a:ea typeface="+mn-ea"/>
          <a:cs typeface="+mn-cs"/>
        </a:defRPr>
      </a:lvl2pPr>
      <a:lvl3pPr marL="957870" algn="l" defTabSz="957870" rtl="0" eaLnBrk="1" latinLnBrk="0" hangingPunct="1">
        <a:defRPr sz="1900" kern="1200">
          <a:solidFill>
            <a:schemeClr val="tx1"/>
          </a:solidFill>
          <a:latin typeface="+mn-lt"/>
          <a:ea typeface="+mn-ea"/>
          <a:cs typeface="+mn-cs"/>
        </a:defRPr>
      </a:lvl3pPr>
      <a:lvl4pPr marL="1436805" algn="l" defTabSz="957870" rtl="0" eaLnBrk="1" latinLnBrk="0" hangingPunct="1">
        <a:defRPr sz="1900" kern="1200">
          <a:solidFill>
            <a:schemeClr val="tx1"/>
          </a:solidFill>
          <a:latin typeface="+mn-lt"/>
          <a:ea typeface="+mn-ea"/>
          <a:cs typeface="+mn-cs"/>
        </a:defRPr>
      </a:lvl4pPr>
      <a:lvl5pPr marL="1915740" algn="l" defTabSz="957870" rtl="0" eaLnBrk="1" latinLnBrk="0" hangingPunct="1">
        <a:defRPr sz="1900" kern="1200">
          <a:solidFill>
            <a:schemeClr val="tx1"/>
          </a:solidFill>
          <a:latin typeface="+mn-lt"/>
          <a:ea typeface="+mn-ea"/>
          <a:cs typeface="+mn-cs"/>
        </a:defRPr>
      </a:lvl5pPr>
      <a:lvl6pPr marL="2394675" algn="l" defTabSz="957870" rtl="0" eaLnBrk="1" latinLnBrk="0" hangingPunct="1">
        <a:defRPr sz="1900" kern="1200">
          <a:solidFill>
            <a:schemeClr val="tx1"/>
          </a:solidFill>
          <a:latin typeface="+mn-lt"/>
          <a:ea typeface="+mn-ea"/>
          <a:cs typeface="+mn-cs"/>
        </a:defRPr>
      </a:lvl6pPr>
      <a:lvl7pPr marL="2873610" algn="l" defTabSz="957870" rtl="0" eaLnBrk="1" latinLnBrk="0" hangingPunct="1">
        <a:defRPr sz="1900" kern="1200">
          <a:solidFill>
            <a:schemeClr val="tx1"/>
          </a:solidFill>
          <a:latin typeface="+mn-lt"/>
          <a:ea typeface="+mn-ea"/>
          <a:cs typeface="+mn-cs"/>
        </a:defRPr>
      </a:lvl7pPr>
      <a:lvl8pPr marL="3352545" algn="l" defTabSz="957870" rtl="0" eaLnBrk="1" latinLnBrk="0" hangingPunct="1">
        <a:defRPr sz="1900" kern="1200">
          <a:solidFill>
            <a:schemeClr val="tx1"/>
          </a:solidFill>
          <a:latin typeface="+mn-lt"/>
          <a:ea typeface="+mn-ea"/>
          <a:cs typeface="+mn-cs"/>
        </a:defRPr>
      </a:lvl8pPr>
      <a:lvl9pPr marL="3831480" algn="l" defTabSz="957870"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9" y="0"/>
            <a:ext cx="12188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589" y="0"/>
            <a:ext cx="12188825" cy="6858000"/>
          </a:xfrm>
          <a:prstGeom prst="rect">
            <a:avLst/>
          </a:prstGeom>
          <a:gradFill>
            <a:gsLst>
              <a:gs pos="0">
                <a:schemeClr val="tx1">
                  <a:alpha val="0"/>
                </a:schemeClr>
              </a:gs>
              <a:gs pos="40000">
                <a:schemeClr val="tx1">
                  <a:alpha val="55000"/>
                </a:schemeClr>
              </a:gs>
              <a:gs pos="80000">
                <a:schemeClr val="tx1">
                  <a:alpha val="50000"/>
                </a:schemeClr>
              </a:gs>
              <a:gs pos="100000">
                <a:schemeClr val="tx1">
                  <a:alpha val="0"/>
                </a:schemeClr>
              </a:gs>
            </a:gsLst>
            <a:lin ang="5400000" scaled="1"/>
          </a:gra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pic>
        <p:nvPicPr>
          <p:cNvPr id="7175" name="Picture 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76357" y="100017"/>
            <a:ext cx="1499796"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le 6"/>
          <p:cNvSpPr/>
          <p:nvPr/>
        </p:nvSpPr>
        <p:spPr>
          <a:xfrm>
            <a:off x="1144291"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defRPr/>
            </a:pPr>
            <a:r>
              <a:rPr lang="en-US" b="1" dirty="0">
                <a:solidFill>
                  <a:srgbClr val="00B0F0"/>
                </a:solidFill>
              </a:rPr>
              <a:t>Innovate</a:t>
            </a:r>
          </a:p>
          <a:p>
            <a:pPr marL="0" lvl="1" indent="0" algn="ctr">
              <a:spcBef>
                <a:spcPts val="0"/>
              </a:spcBef>
              <a:spcAft>
                <a:spcPts val="0"/>
              </a:spcAft>
              <a:defRPr/>
            </a:pPr>
            <a:r>
              <a:rPr lang="en-US" sz="1400" dirty="0">
                <a:solidFill>
                  <a:schemeClr val="bg1"/>
                </a:solidFill>
              </a:rPr>
              <a:t>value-focused </a:t>
            </a:r>
          </a:p>
          <a:p>
            <a:pPr marL="0" lvl="1" indent="0" algn="ctr">
              <a:spcBef>
                <a:spcPts val="0"/>
              </a:spcBef>
              <a:spcAft>
                <a:spcPts val="1200"/>
              </a:spcAft>
              <a:defRPr/>
            </a:pPr>
            <a:r>
              <a:rPr lang="en-US" sz="1400" dirty="0">
                <a:solidFill>
                  <a:schemeClr val="bg1"/>
                </a:solidFill>
              </a:rPr>
              <a:t>digital &amp; data solutions</a:t>
            </a:r>
          </a:p>
          <a:p>
            <a:pPr marL="0" lvl="1" indent="0" algn="ctr">
              <a:spcBef>
                <a:spcPts val="0"/>
              </a:spcBef>
              <a:spcAft>
                <a:spcPts val="1200"/>
              </a:spcAft>
              <a:defRPr/>
            </a:pPr>
            <a:r>
              <a:rPr lang="en-US" sz="1600" b="1" dirty="0">
                <a:solidFill>
                  <a:schemeClr val="bg1"/>
                </a:solidFill>
              </a:rPr>
              <a:t>At Speed.</a:t>
            </a:r>
          </a:p>
        </p:txBody>
      </p:sp>
      <p:sp>
        <p:nvSpPr>
          <p:cNvPr id="9" name="Rounded Rectangle 8"/>
          <p:cNvSpPr/>
          <p:nvPr/>
        </p:nvSpPr>
        <p:spPr>
          <a:xfrm>
            <a:off x="5027892"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6"/>
          </a:fillRef>
          <a:effectRef idx="1">
            <a:schemeClr val="accent6"/>
          </a:effectRef>
          <a:fontRef idx="minor">
            <a:schemeClr val="lt1"/>
          </a:fontRef>
        </p:style>
        <p:txBody>
          <a:bodyPr anchor="ctr"/>
          <a:lstStyle/>
          <a:p>
            <a:pPr marL="0" lvl="1" indent="0" algn="ctr">
              <a:spcBef>
                <a:spcPts val="0"/>
              </a:spcBef>
              <a:spcAft>
                <a:spcPts val="1200"/>
              </a:spcAft>
              <a:buClr>
                <a:srgbClr val="7030A0"/>
              </a:buClr>
              <a:buSzPct val="100000"/>
              <a:defRPr/>
            </a:pPr>
            <a:r>
              <a:rPr lang="en-US" b="1" dirty="0">
                <a:solidFill>
                  <a:srgbClr val="B64BFF"/>
                </a:solidFill>
              </a:rPr>
              <a:t>Harmonize</a:t>
            </a:r>
          </a:p>
          <a:p>
            <a:pPr marL="0" lvl="1" indent="0" algn="ctr">
              <a:spcBef>
                <a:spcPts val="0"/>
              </a:spcBef>
              <a:spcAft>
                <a:spcPts val="1200"/>
              </a:spcAft>
              <a:buClr>
                <a:srgbClr val="7030A0"/>
              </a:buClr>
              <a:buSzPct val="100000"/>
              <a:defRPr/>
            </a:pPr>
            <a:r>
              <a:rPr lang="en-US" sz="1400" dirty="0">
                <a:solidFill>
                  <a:schemeClr val="bg1"/>
                </a:solidFill>
              </a:rPr>
              <a:t>alignment-focused organizational functions</a:t>
            </a:r>
          </a:p>
          <a:p>
            <a:pPr marL="0" lvl="1" indent="0" algn="ctr">
              <a:spcBef>
                <a:spcPts val="0"/>
              </a:spcBef>
              <a:spcAft>
                <a:spcPts val="1200"/>
              </a:spcAft>
              <a:buClr>
                <a:srgbClr val="7030A0"/>
              </a:buClr>
              <a:buSzPct val="100000"/>
              <a:defRPr/>
            </a:pPr>
            <a:r>
              <a:rPr lang="en-US" sz="1600" b="1" dirty="0">
                <a:solidFill>
                  <a:schemeClr val="bg1"/>
                </a:solidFill>
              </a:rPr>
              <a:t>At Scale.</a:t>
            </a:r>
          </a:p>
        </p:txBody>
      </p:sp>
      <p:sp>
        <p:nvSpPr>
          <p:cNvPr id="10" name="Rounded Rectangle 9"/>
          <p:cNvSpPr/>
          <p:nvPr/>
        </p:nvSpPr>
        <p:spPr>
          <a:xfrm>
            <a:off x="8913080" y="4724400"/>
            <a:ext cx="2133044" cy="1524000"/>
          </a:xfrm>
          <a:prstGeom prst="roundRect">
            <a:avLst/>
          </a:prstGeom>
          <a:solidFill>
            <a:schemeClr val="tx1">
              <a:alpha val="70000"/>
            </a:schemeClr>
          </a:solidFill>
          <a:ln w="15875">
            <a:solidFill>
              <a:schemeClr val="bg1"/>
            </a:solidFill>
          </a:ln>
          <a:effectLst>
            <a:outerShdw blurRad="254000" sx="105000" sy="105000" algn="ctr" rotWithShape="0">
              <a:schemeClr val="bg1">
                <a:alpha val="40000"/>
              </a:schemeClr>
            </a:outerShdw>
          </a:effectLst>
        </p:spPr>
        <p:style>
          <a:lnRef idx="3">
            <a:schemeClr val="lt1"/>
          </a:lnRef>
          <a:fillRef idx="1">
            <a:schemeClr val="accent2"/>
          </a:fillRef>
          <a:effectRef idx="1">
            <a:schemeClr val="accent2"/>
          </a:effectRef>
          <a:fontRef idx="minor">
            <a:schemeClr val="lt1"/>
          </a:fontRef>
        </p:style>
        <p:txBody>
          <a:bodyPr anchor="ctr"/>
          <a:lstStyle/>
          <a:p>
            <a:pPr marL="0" lvl="1" indent="0" algn="ctr">
              <a:spcBef>
                <a:spcPts val="0"/>
              </a:spcBef>
              <a:spcAft>
                <a:spcPts val="1200"/>
              </a:spcAft>
              <a:buClr>
                <a:srgbClr val="808000"/>
              </a:buClr>
              <a:buSzPct val="100000"/>
              <a:defRPr/>
            </a:pPr>
            <a:r>
              <a:rPr lang="en-US" b="1" dirty="0">
                <a:solidFill>
                  <a:srgbClr val="92D050"/>
                </a:solidFill>
              </a:rPr>
              <a:t>Execute</a:t>
            </a:r>
          </a:p>
          <a:p>
            <a:pPr marL="0" lvl="1" indent="0" algn="ctr">
              <a:spcBef>
                <a:spcPts val="0"/>
              </a:spcBef>
              <a:spcAft>
                <a:spcPts val="1200"/>
              </a:spcAft>
              <a:buClr>
                <a:srgbClr val="808000"/>
              </a:buClr>
              <a:buSzPct val="100000"/>
              <a:defRPr/>
            </a:pPr>
            <a:r>
              <a:rPr lang="en-US" sz="1400" dirty="0">
                <a:solidFill>
                  <a:schemeClr val="bg1"/>
                </a:solidFill>
              </a:rPr>
              <a:t>customer-focused experiential services</a:t>
            </a:r>
            <a:endParaRPr lang="en-US" sz="1400" b="1" dirty="0">
              <a:solidFill>
                <a:schemeClr val="bg1"/>
              </a:solidFill>
            </a:endParaRPr>
          </a:p>
          <a:p>
            <a:pPr marL="0" lvl="1" indent="0" algn="ctr">
              <a:spcBef>
                <a:spcPts val="0"/>
              </a:spcBef>
              <a:spcAft>
                <a:spcPts val="1200"/>
              </a:spcAft>
              <a:buClr>
                <a:srgbClr val="808000"/>
              </a:buClr>
              <a:buSzPct val="100000"/>
              <a:defRPr/>
            </a:pPr>
            <a:r>
              <a:rPr lang="en-US" sz="1600" b="1" dirty="0">
                <a:solidFill>
                  <a:schemeClr val="bg1"/>
                </a:solidFill>
              </a:rPr>
              <a:t>With Confidence.</a:t>
            </a:r>
            <a:endParaRPr lang="en-US" sz="1600" dirty="0">
              <a:solidFill>
                <a:schemeClr val="bg1"/>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7" y="3331726"/>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chemeClr val="bg1"/>
                </a:solidFill>
                <a:latin typeface="+mj-lt"/>
              </a:rPr>
              <a:t>Lease Due Date Change Service</a:t>
            </a:r>
          </a:p>
          <a:p>
            <a:pPr algn="ctr" eaLnBrk="1" hangingPunct="1">
              <a:defRPr/>
            </a:pPr>
            <a:r>
              <a:rPr lang="en-US" sz="2400" b="1" spc="50" dirty="0">
                <a:solidFill>
                  <a:schemeClr val="bg1"/>
                </a:solidFill>
                <a:latin typeface="+mj-lt"/>
              </a:rPr>
              <a:t>API Specification</a:t>
            </a:r>
          </a:p>
        </p:txBody>
      </p:sp>
    </p:spTree>
    <p:extLst>
      <p:ext uri="{BB962C8B-B14F-4D97-AF65-F5344CB8AC3E}">
        <p14:creationId xmlns:p14="http://schemas.microsoft.com/office/powerpoint/2010/main" val="2969512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10</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API Acknowledgement Context</a:t>
            </a:r>
            <a:r>
              <a:rPr lang="en-US" sz="1200" b="1" dirty="0">
                <a:solidFill>
                  <a:schemeClr val="tx1">
                    <a:lumMod val="75000"/>
                    <a:lumOff val="25000"/>
                  </a:schemeClr>
                </a:solidFill>
              </a:rPr>
              <a: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of the Receipt Acknowledgement from Service to Client confirming the receipt of API Request from Client for Due Date Change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Acknowledgement Context captures the following information:</a:t>
            </a:r>
          </a:p>
          <a:p>
            <a:pPr marL="171450" indent="-171450" algn="just">
              <a:buFont typeface="Arial" panose="020B0604020202020204" pitchFamily="34" charset="0"/>
              <a:buChar char="•"/>
              <a:defRPr/>
            </a:pPr>
            <a:r>
              <a:rPr lang="en-US" sz="1000" dirty="0">
                <a:solidFill>
                  <a:prstClr val="black">
                    <a:lumMod val="75000"/>
                    <a:lumOff val="25000"/>
                  </a:prstClr>
                </a:solidFill>
              </a:rPr>
              <a:t>Interaction ID - Globally Unique Identifier assigned by Client System representing the instance of an interaction with the Due Date Change Service, used to correlate the Client-Service Interaction.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Acknowledgement Initiated On - Date &amp; Time at which API Acknowledgement was Initiated by Due Date Change Service in ISO 8601 format.</a:t>
            </a:r>
          </a:p>
          <a:p>
            <a:pPr marL="171450" lvl="0" indent="-171450" algn="just">
              <a:buFont typeface="Arial" panose="020B0604020202020204" pitchFamily="34" charset="0"/>
              <a:buChar char="•"/>
              <a:defRPr/>
            </a:pPr>
            <a:r>
              <a:rPr lang="en-US" sz="1000" dirty="0">
                <a:solidFill>
                  <a:prstClr val="black">
                    <a:lumMod val="75000"/>
                    <a:lumOff val="25000"/>
                  </a:prstClr>
                </a:solidFill>
              </a:rPr>
              <a:t>API Acknowledgement Code - Return code from the Due Date Change Service indicating that the Due Date Change transaction was enqueued successfully for asynchronous processing.</a:t>
            </a:r>
          </a:p>
          <a:p>
            <a:pPr marL="171450" lvl="0" indent="-171450" algn="just">
              <a:buFont typeface="Arial" panose="020B0604020202020204" pitchFamily="34" charset="0"/>
              <a:buChar char="•"/>
              <a:defRPr/>
            </a:pPr>
            <a:r>
              <a:rPr lang="en-US" sz="1000" dirty="0">
                <a:solidFill>
                  <a:prstClr val="black">
                    <a:lumMod val="75000"/>
                    <a:lumOff val="25000"/>
                  </a:prstClr>
                </a:solidFill>
              </a:rPr>
              <a:t>API Acknowledgement Description - Provides the description for Return Code from the Due Date Change Service indicating that the Due Date Change transaction was enqueued successfully for future processing.</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log the API Acknowledgement Context information for </a:t>
            </a:r>
            <a:r>
              <a:rPr lang="en-US" sz="1000" dirty="0" err="1">
                <a:solidFill>
                  <a:prstClr val="black">
                    <a:lumMod val="75000"/>
                    <a:lumOff val="25000"/>
                  </a:prstClr>
                </a:solidFill>
              </a:rPr>
              <a:t>Audting</a:t>
            </a:r>
            <a:r>
              <a:rPr lang="en-US" sz="1000" dirty="0">
                <a:solidFill>
                  <a:prstClr val="black">
                    <a:lumMod val="75000"/>
                    <a:lumOff val="25000"/>
                  </a:prstClr>
                </a:solidFill>
              </a:rPr>
              <a:t> &amp; Monitoring purpose.</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provide the API Acknowledgement Context information when acknowledging Client API Request.</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lvl="0" algn="just">
              <a:defRPr/>
            </a:pPr>
            <a:endParaRPr lang="en-US" sz="1000" dirty="0">
              <a:solidFill>
                <a:prstClr val="black">
                  <a:lumMod val="75000"/>
                  <a:lumOff val="25000"/>
                </a:prstClr>
              </a:solidFill>
            </a:endParaRPr>
          </a:p>
          <a:p>
            <a:pPr algn="just"/>
            <a:r>
              <a:rPr lang="en-US" sz="1000" dirty="0">
                <a:solidFill>
                  <a:prstClr val="black">
                    <a:lumMod val="75000"/>
                    <a:lumOff val="25000"/>
                  </a:prstClr>
                </a:solidFill>
              </a:rPr>
              <a:t>Note:</a:t>
            </a:r>
          </a:p>
          <a:p>
            <a:pPr algn="just"/>
            <a:r>
              <a:rPr lang="en-US" sz="1000" dirty="0">
                <a:solidFill>
                  <a:prstClr val="black">
                    <a:lumMod val="75000"/>
                    <a:lumOff val="25000"/>
                  </a:prstClr>
                </a:solidFill>
              </a:rPr>
              <a:t>Use appropriate HTTP status codes in “API Acknowledgement Code“ as applicable and keep it agnostic of the transport protocol.</a:t>
            </a:r>
          </a:p>
          <a:p>
            <a:pPr marL="171450" indent="-171450" algn="just">
              <a:buFont typeface="Arial" panose="020B0604020202020204" pitchFamily="34" charset="0"/>
              <a:buChar char="•"/>
            </a:pPr>
            <a:r>
              <a:rPr lang="en-US" sz="1000" dirty="0">
                <a:solidFill>
                  <a:prstClr val="black">
                    <a:lumMod val="75000"/>
                    <a:lumOff val="25000"/>
                  </a:prstClr>
                </a:solidFill>
              </a:rPr>
              <a:t>API Acknowledgement Code : 202 – “Due Date Change Transaction Request Accepted &amp; Enqueued for Asynchronous Processing”</a:t>
            </a:r>
          </a:p>
          <a:p>
            <a:pPr marL="171450" indent="-171450" algn="just">
              <a:buFont typeface="Arial" panose="020B0604020202020204" pitchFamily="34" charset="0"/>
              <a:buChar char="•"/>
            </a:pPr>
            <a:r>
              <a:rPr lang="en-US" sz="1000" dirty="0">
                <a:solidFill>
                  <a:prstClr val="black">
                    <a:lumMod val="75000"/>
                    <a:lumOff val="25000"/>
                  </a:prstClr>
                </a:solidFill>
              </a:rPr>
              <a:t>API Acknowledgement Code : 400 – “Invalid Request, Structural Validation Failed” </a:t>
            </a: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Acknowledgement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200" b="1" dirty="0">
                <a:solidFill>
                  <a:prstClr val="black">
                    <a:lumMod val="65000"/>
                    <a:lumOff val="35000"/>
                  </a:prstClr>
                </a:solidFill>
              </a:rPr>
              <a:t>Required</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212216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11</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API Exception Context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to the Exception Occurred in processing the Due Date Change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Exception Context captures the following information:</a:t>
            </a:r>
          </a:p>
          <a:p>
            <a:pPr marL="171450" lvl="0" indent="-171450" algn="just">
              <a:buFont typeface="Arial" panose="020B0604020202020204" pitchFamily="34" charset="0"/>
              <a:buChar char="•"/>
              <a:defRPr/>
            </a:pPr>
            <a:r>
              <a:rPr lang="fr-FR" sz="1000" dirty="0">
                <a:solidFill>
                  <a:prstClr val="black">
                    <a:lumMod val="75000"/>
                    <a:lumOff val="25000"/>
                  </a:prstClr>
                </a:solidFill>
              </a:rPr>
              <a:t>API Exception Code - </a:t>
            </a:r>
            <a:r>
              <a:rPr lang="en-US" sz="1000" dirty="0">
                <a:solidFill>
                  <a:prstClr val="black">
                    <a:lumMod val="75000"/>
                    <a:lumOff val="25000"/>
                  </a:prstClr>
                </a:solidFill>
              </a:rPr>
              <a:t>Exception code from the Due Date Change Service indicating that the Due Date Change transaction was not processed successfully.</a:t>
            </a:r>
            <a:endParaRPr lang="fr-FR" sz="1000" dirty="0">
              <a:solidFill>
                <a:prstClr val="black">
                  <a:lumMod val="75000"/>
                  <a:lumOff val="25000"/>
                </a:prstClr>
              </a:solidFill>
            </a:endParaRPr>
          </a:p>
          <a:p>
            <a:pPr marL="171450" lvl="0" indent="-171450" algn="just">
              <a:buFont typeface="Arial" panose="020B0604020202020204" pitchFamily="34" charset="0"/>
              <a:buChar char="•"/>
              <a:defRPr/>
            </a:pPr>
            <a:r>
              <a:rPr lang="fr-FR" sz="1000" dirty="0">
                <a:solidFill>
                  <a:prstClr val="black">
                    <a:lumMod val="75000"/>
                    <a:lumOff val="25000"/>
                  </a:prstClr>
                </a:solidFill>
              </a:rPr>
              <a:t>API Exception Description - </a:t>
            </a:r>
            <a:r>
              <a:rPr lang="en-US" sz="1000" dirty="0">
                <a:solidFill>
                  <a:prstClr val="black">
                    <a:lumMod val="75000"/>
                    <a:lumOff val="25000"/>
                  </a:prstClr>
                </a:solidFill>
              </a:rPr>
              <a:t>Provides the description for Exception Code from the Due Date Change Service indicating that the Due Date Change transaction was not processed successfully</a:t>
            </a:r>
            <a:endParaRPr lang="fr-FR" sz="1000" dirty="0">
              <a:solidFill>
                <a:prstClr val="black">
                  <a:lumMod val="75000"/>
                  <a:lumOff val="25000"/>
                </a:prstClr>
              </a:solidFill>
            </a:endParaRPr>
          </a:p>
          <a:p>
            <a:pPr marL="171450" lvl="0" indent="-171450" algn="just">
              <a:buFont typeface="Arial" panose="020B0604020202020204" pitchFamily="34" charset="0"/>
              <a:buChar char="•"/>
              <a:defRPr/>
            </a:pPr>
            <a:r>
              <a:rPr lang="fr-FR" sz="1000" dirty="0">
                <a:solidFill>
                  <a:prstClr val="black">
                    <a:lumMod val="75000"/>
                    <a:lumOff val="25000"/>
                  </a:prstClr>
                </a:solidFill>
              </a:rPr>
              <a:t>API Resource Exception </a:t>
            </a:r>
            <a:r>
              <a:rPr lang="fr-FR" sz="1000" dirty="0" err="1">
                <a:solidFill>
                  <a:prstClr val="black">
                    <a:lumMod val="75000"/>
                    <a:lumOff val="25000"/>
                  </a:prstClr>
                </a:solidFill>
              </a:rPr>
              <a:t>Detail</a:t>
            </a:r>
            <a:r>
              <a:rPr lang="fr-FR" sz="1000" dirty="0">
                <a:solidFill>
                  <a:prstClr val="black">
                    <a:lumMod val="75000"/>
                    <a:lumOff val="25000"/>
                  </a:prstClr>
                </a:solidFill>
              </a:rPr>
              <a:t>: </a:t>
            </a:r>
            <a:r>
              <a:rPr lang="fr-FR" sz="1000" dirty="0" err="1">
                <a:solidFill>
                  <a:prstClr val="black">
                    <a:lumMod val="75000"/>
                    <a:lumOff val="25000"/>
                  </a:prstClr>
                </a:solidFill>
              </a:rPr>
              <a:t>Array</a:t>
            </a:r>
            <a:r>
              <a:rPr lang="fr-FR" sz="1000" dirty="0">
                <a:solidFill>
                  <a:prstClr val="black">
                    <a:lumMod val="75000"/>
                    <a:lumOff val="25000"/>
                  </a:prstClr>
                </a:solidFill>
              </a:rPr>
              <a:t> of </a:t>
            </a:r>
            <a:r>
              <a:rPr lang="en-US" sz="1000" dirty="0">
                <a:solidFill>
                  <a:prstClr val="black">
                    <a:lumMod val="75000"/>
                    <a:lumOff val="25000"/>
                  </a:prstClr>
                </a:solidFill>
              </a:rPr>
              <a:t>references to the Resource Attribute that caused the Exception</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Name - </a:t>
            </a:r>
            <a:r>
              <a:rPr lang="en-US" sz="1000" dirty="0">
                <a:solidFill>
                  <a:prstClr val="black">
                    <a:lumMod val="75000"/>
                    <a:lumOff val="25000"/>
                  </a:prstClr>
                </a:solidFill>
              </a:rPr>
              <a:t>Name of the Resource Attribute that cased the Exception.</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Value - </a:t>
            </a:r>
            <a:r>
              <a:rPr lang="en-US" sz="1000" dirty="0">
                <a:solidFill>
                  <a:prstClr val="black">
                    <a:lumMod val="75000"/>
                    <a:lumOff val="25000"/>
                  </a:prstClr>
                </a:solidFill>
              </a:rPr>
              <a:t>Value of the Resource Attribute that cased the Exception.</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Exception Code - </a:t>
            </a:r>
            <a:r>
              <a:rPr lang="en-US" sz="1000" dirty="0">
                <a:solidFill>
                  <a:prstClr val="black">
                    <a:lumMod val="75000"/>
                    <a:lumOff val="25000"/>
                  </a:prstClr>
                </a:solidFill>
              </a:rPr>
              <a:t>Exception Code representing the type of error caused by the given Resource Attribute.</a:t>
            </a:r>
            <a:endParaRPr lang="fr-FR" sz="1000" dirty="0">
              <a:solidFill>
                <a:prstClr val="black">
                  <a:lumMod val="75000"/>
                  <a:lumOff val="25000"/>
                </a:prstClr>
              </a:solidFill>
            </a:endParaRPr>
          </a:p>
          <a:p>
            <a:pPr marL="647700" lvl="1" indent="-171450" algn="just">
              <a:buFont typeface="Arial" panose="020B0604020202020204" pitchFamily="34" charset="0"/>
              <a:buChar char="•"/>
              <a:defRPr/>
            </a:pPr>
            <a:r>
              <a:rPr lang="fr-FR" sz="1000" dirty="0">
                <a:solidFill>
                  <a:prstClr val="black">
                    <a:lumMod val="75000"/>
                    <a:lumOff val="25000"/>
                  </a:prstClr>
                </a:solidFill>
              </a:rPr>
              <a:t>Resource </a:t>
            </a:r>
            <a:r>
              <a:rPr lang="fr-FR" sz="1000" dirty="0" err="1">
                <a:solidFill>
                  <a:prstClr val="black">
                    <a:lumMod val="75000"/>
                    <a:lumOff val="25000"/>
                  </a:prstClr>
                </a:solidFill>
              </a:rPr>
              <a:t>Attribute</a:t>
            </a:r>
            <a:r>
              <a:rPr lang="fr-FR" sz="1000" dirty="0">
                <a:solidFill>
                  <a:prstClr val="black">
                    <a:lumMod val="75000"/>
                    <a:lumOff val="25000"/>
                  </a:prstClr>
                </a:solidFill>
              </a:rPr>
              <a:t> Exception Description - </a:t>
            </a:r>
            <a:r>
              <a:rPr lang="en-US" sz="1000" dirty="0">
                <a:solidFill>
                  <a:prstClr val="black">
                    <a:lumMod val="75000"/>
                    <a:lumOff val="25000"/>
                  </a:prstClr>
                </a:solidFill>
              </a:rPr>
              <a:t>Description of the Exception Code representing the type of error caused by the given Resource Attribute.</a:t>
            </a:r>
            <a:endParaRPr lang="fr-FR" sz="1000" dirty="0">
              <a:solidFill>
                <a:prstClr val="black">
                  <a:lumMod val="75000"/>
                  <a:lumOff val="25000"/>
                </a:prstClr>
              </a:solidFill>
            </a:endParaRP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can use API Exception Context to analyze &amp; debug the problem in processing Due Date Change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can use API Exception Context to analyze &amp; debug the problem in processing Due Date Change transaction.</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Exception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1271881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12</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API Callback Context</a:t>
            </a:r>
            <a:r>
              <a:rPr lang="en-US" sz="1200" b="1" dirty="0">
                <a:solidFill>
                  <a:schemeClr val="tx1">
                    <a:lumMod val="75000"/>
                    <a:lumOff val="25000"/>
                  </a:schemeClr>
                </a:solidFill>
              </a:rPr>
              <a: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of the Callback Response from Service for the specific instance of API Request from Client for processing Due Date Change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Callback Context captures the following information:</a:t>
            </a:r>
          </a:p>
          <a:p>
            <a:pPr marL="171450" lvl="0" indent="-171450" algn="just">
              <a:buFont typeface="Arial" panose="020B0604020202020204" pitchFamily="34" charset="0"/>
              <a:buChar char="•"/>
              <a:defRPr/>
            </a:pPr>
            <a:r>
              <a:rPr lang="en-US" sz="1000" dirty="0">
                <a:solidFill>
                  <a:prstClr val="black">
                    <a:lumMod val="75000"/>
                    <a:lumOff val="25000"/>
                  </a:prstClr>
                </a:solidFill>
              </a:rPr>
              <a:t>Interaction ID - Globally Unique Identifier assigned by Client System representing the instance of an interaction with the Due Date Change Service, used to correlate the Client-Service Interaction.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Initiated On - Date &amp; Time at which Callback API was Initiated by Server in ISO 8601 format.</a:t>
            </a:r>
          </a:p>
          <a:p>
            <a:pPr marL="171450" lvl="0" indent="-171450" algn="just">
              <a:buFont typeface="Arial" panose="020B0604020202020204" pitchFamily="34" charset="0"/>
              <a:buChar char="•"/>
              <a:defRPr/>
            </a:pPr>
            <a:r>
              <a:rPr lang="en-US" sz="1000" dirty="0">
                <a:solidFill>
                  <a:prstClr val="black">
                    <a:lumMod val="75000"/>
                    <a:lumOff val="25000"/>
                  </a:prstClr>
                </a:solidFill>
              </a:rPr>
              <a:t>API Initiating Party ID - Unique Identifier representing the Party/System Initiating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API Reacting Party ID - Unique Identifier representing the Party/System Reacting to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Code - Response Code from the Due Date Change Service indicating the status of Due Date Change transaction.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Description - Provides the description for Response Code from the Due Date Change Service indicating the status of Due Date Change transaction</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log the API Callback Context information for </a:t>
            </a:r>
            <a:r>
              <a:rPr lang="en-US" sz="1000" dirty="0" err="1">
                <a:solidFill>
                  <a:prstClr val="black">
                    <a:lumMod val="75000"/>
                    <a:lumOff val="25000"/>
                  </a:prstClr>
                </a:solidFill>
              </a:rPr>
              <a:t>Audting</a:t>
            </a:r>
            <a:r>
              <a:rPr lang="en-US" sz="1000" dirty="0">
                <a:solidFill>
                  <a:prstClr val="black">
                    <a:lumMod val="75000"/>
                    <a:lumOff val="25000"/>
                  </a:prstClr>
                </a:solidFill>
              </a:rPr>
              <a:t> &amp; Monitoring purpose.</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provide the API Callback Context information when invoking Due Date Change Callback API</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algn="just"/>
            <a:r>
              <a:rPr lang="en-US" sz="1000" dirty="0">
                <a:solidFill>
                  <a:prstClr val="black">
                    <a:lumMod val="75000"/>
                    <a:lumOff val="25000"/>
                  </a:prstClr>
                </a:solidFill>
              </a:rPr>
              <a:t>Note:</a:t>
            </a:r>
          </a:p>
          <a:p>
            <a:pPr algn="just"/>
            <a:r>
              <a:rPr lang="en-US" sz="1000" dirty="0">
                <a:solidFill>
                  <a:prstClr val="black">
                    <a:lumMod val="75000"/>
                    <a:lumOff val="25000"/>
                  </a:prstClr>
                </a:solidFill>
              </a:rPr>
              <a:t>Use appropriate HTTP status codes in “API Callback Code” as applicable and keep it agnostic of the transport protocol.</a:t>
            </a:r>
          </a:p>
          <a:p>
            <a:pPr marL="171450" indent="-171450" algn="just">
              <a:buFont typeface="Arial" panose="020B0604020202020204" pitchFamily="34" charset="0"/>
              <a:buChar char="•"/>
            </a:pPr>
            <a:r>
              <a:rPr lang="en-US" sz="1000" dirty="0">
                <a:solidFill>
                  <a:prstClr val="black">
                    <a:lumMod val="75000"/>
                    <a:lumOff val="25000"/>
                  </a:prstClr>
                </a:solidFill>
              </a:rPr>
              <a:t>API Callback Code: 200  – “Due Date Change Transaction Request Processed Successfully”</a:t>
            </a:r>
          </a:p>
          <a:p>
            <a:pPr marL="171450" indent="-171450" algn="just">
              <a:buFont typeface="Arial" panose="020B0604020202020204" pitchFamily="34" charset="0"/>
              <a:buChar char="•"/>
            </a:pPr>
            <a:r>
              <a:rPr lang="en-US" sz="1000" dirty="0">
                <a:solidFill>
                  <a:prstClr val="black">
                    <a:lumMod val="75000"/>
                    <a:lumOff val="25000"/>
                  </a:prstClr>
                </a:solidFill>
              </a:rPr>
              <a:t>API Callback Code:  503  – “Due Date Change Transaction Initial Attempt Failed, Enqueued for Retry”</a:t>
            </a:r>
          </a:p>
          <a:p>
            <a:pPr marL="171450" indent="-171450" algn="just">
              <a:buFont typeface="Arial" panose="020B0604020202020204" pitchFamily="34" charset="0"/>
              <a:buChar char="•"/>
            </a:pPr>
            <a:r>
              <a:rPr lang="en-US" sz="1000" dirty="0">
                <a:solidFill>
                  <a:prstClr val="black">
                    <a:lumMod val="75000"/>
                    <a:lumOff val="25000"/>
                  </a:prstClr>
                </a:solidFill>
              </a:rPr>
              <a:t>API Callback Code: 500 – “Error processing Due Date Change Transaction Request”</a:t>
            </a:r>
          </a:p>
          <a:p>
            <a:pPr algn="just"/>
            <a:endParaRPr lang="en-US" sz="1000" dirty="0">
              <a:solidFill>
                <a:prstClr val="black">
                  <a:lumMod val="75000"/>
                  <a:lumOff val="25000"/>
                </a:prstClr>
              </a:solidFill>
            </a:endParaRPr>
          </a:p>
          <a:p>
            <a:pPr lvl="0" algn="just">
              <a:defRPr/>
            </a:pPr>
            <a:r>
              <a:rPr lang="en-US" sz="1000" dirty="0">
                <a:solidFill>
                  <a:prstClr val="black">
                    <a:lumMod val="75000"/>
                    <a:lumOff val="25000"/>
                  </a:prstClr>
                </a:solidFill>
              </a:rPr>
              <a:t>Service should report “Retry Processing” thru Callback API.</a:t>
            </a: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Callback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200" b="1" dirty="0">
                <a:solidFill>
                  <a:prstClr val="black">
                    <a:lumMod val="65000"/>
                    <a:lumOff val="35000"/>
                  </a:prstClr>
                </a:solidFill>
              </a:rPr>
              <a:t>Required</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1840075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0"/>
            <a:ext cx="12192000" cy="6858001"/>
            <a:chOff x="0" y="0"/>
            <a:chExt cx="12192000" cy="7085885"/>
          </a:xfrm>
        </p:grpSpPr>
        <p:pic>
          <p:nvPicPr>
            <p:cNvPr id="6" name="Picture 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3228015"/>
              <a:ext cx="12192000" cy="38578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TextBox 7"/>
            <p:cNvSpPr txBox="1">
              <a:spLocks noChangeArrowheads="1"/>
            </p:cNvSpPr>
            <p:nvPr/>
          </p:nvSpPr>
          <p:spPr bwMode="auto">
            <a:xfrm>
              <a:off x="0" y="3463425"/>
              <a:ext cx="12192000" cy="3375373"/>
            </a:xfrm>
            <a:prstGeom prst="rect">
              <a:avLst/>
            </a:prstGeom>
            <a:noFill/>
            <a:ln w="9525">
              <a:noFill/>
              <a:miter lim="800000"/>
              <a:headEnd/>
              <a:tailEnd/>
            </a:ln>
          </p:spPr>
          <p:txBody>
            <a:bodyPr wrap="square" lIns="365760" tIns="47893" rIns="365760" bIns="47893">
              <a:spAutoFit/>
            </a:bodyPr>
            <a:lstStyle/>
            <a:p>
              <a:pPr algn="just">
                <a:spcAft>
                  <a:spcPts val="1200"/>
                </a:spcAft>
                <a:defRPr/>
              </a:pPr>
              <a:r>
                <a:rPr lang="en-US" sz="1200" dirty="0">
                  <a:solidFill>
                    <a:schemeClr val="tx1">
                      <a:lumMod val="50000"/>
                      <a:lumOff val="50000"/>
                    </a:schemeClr>
                  </a:solidFill>
                  <a:latin typeface="Perpetua" panose="02020502060401020303" pitchFamily="18" charset="0"/>
                </a:rPr>
                <a:t>Copyright © 2012-2017 Steerwise Inc. All Rights Reserved.</a:t>
              </a:r>
            </a:p>
            <a:p>
              <a:pPr algn="just">
                <a:spcAft>
                  <a:spcPts val="1200"/>
                </a:spcAft>
                <a:defRPr/>
              </a:pPr>
              <a:r>
                <a:rPr lang="en-US" sz="1200" dirty="0">
                  <a:solidFill>
                    <a:schemeClr val="tx1">
                      <a:lumMod val="50000"/>
                      <a:lumOff val="50000"/>
                    </a:schemeClr>
                  </a:solidFill>
                  <a:latin typeface="Perpetua" panose="02020502060401020303" pitchFamily="18" charset="0"/>
                </a:rPr>
                <a:t>Steerwise Inc. disclaims all warranties with regard to this material and contents herein, including all implied warranties of suitability and fitness for any particular purpose. In no event shall Steerwise Inc. be liable for any special, incidental, indirect or consequential damages or any damages whatsoever resulting from loss of use, data or profits, whether in an action of contract, negligence or other tortious action, arising out of or in connection with the use or inability to use this material or performance of this material.</a:t>
              </a:r>
            </a:p>
            <a:p>
              <a:pPr algn="just">
                <a:spcAft>
                  <a:spcPts val="1200"/>
                </a:spcAft>
                <a:defRPr/>
              </a:pPr>
              <a:r>
                <a:rPr lang="en-US" sz="1200" dirty="0">
                  <a:solidFill>
                    <a:schemeClr val="tx1">
                      <a:lumMod val="50000"/>
                      <a:lumOff val="50000"/>
                    </a:schemeClr>
                  </a:solidFill>
                  <a:latin typeface="Perpetua" panose="02020502060401020303" pitchFamily="18" charset="0"/>
                </a:rPr>
                <a:t>All or specific content in this material is protected by copyright, and permission must be obtained from the owner prior to any prohibited reproduction, storage in a retrieval system, or transmission in any form or by any means, electronic, mechanical, photocopying, recording or likewise. No one is allowed to remove or modify proprietary markings or legends, logos, trademarks, trade secrets, copyright and rights notices from this material under any circumstances.</a:t>
              </a:r>
            </a:p>
            <a:p>
              <a:pPr algn="just">
                <a:spcAft>
                  <a:spcPts val="1200"/>
                </a:spcAft>
                <a:defRPr/>
              </a:pPr>
              <a:r>
                <a:rPr lang="en-US" sz="1200" dirty="0">
                  <a:solidFill>
                    <a:schemeClr val="tx1">
                      <a:lumMod val="50000"/>
                      <a:lumOff val="50000"/>
                    </a:schemeClr>
                  </a:solidFill>
                  <a:latin typeface="Perpetua" panose="02020502060401020303" pitchFamily="18" charset="0"/>
                </a:rPr>
                <a:t>This copyrighted material is intended for use by the licensed customers only. None of the information found here can be used for commercial gain of any kind including resale or reproduction for profit. No one is allowed to copy or sell or distribute any of the material or contents thereof or any derivate works to any party as their own, or of any other party, without explicitly obtaining either a commercial or non-commercial license from Steerwise Inc. </a:t>
              </a:r>
            </a:p>
            <a:p>
              <a:pPr algn="just">
                <a:spcAft>
                  <a:spcPts val="1200"/>
                </a:spcAft>
                <a:defRPr/>
              </a:pPr>
              <a:r>
                <a:rPr lang="en-US" sz="1100" b="1" dirty="0">
                  <a:solidFill>
                    <a:schemeClr val="tx1">
                      <a:lumMod val="50000"/>
                      <a:lumOff val="50000"/>
                    </a:schemeClr>
                  </a:solidFill>
                  <a:latin typeface="+mj-lt"/>
                </a:rPr>
                <a:t>Business Technology Architecture®</a:t>
              </a:r>
              <a:r>
                <a:rPr lang="en-US" sz="1100" dirty="0">
                  <a:solidFill>
                    <a:schemeClr val="tx1">
                      <a:lumMod val="50000"/>
                      <a:lumOff val="50000"/>
                    </a:schemeClr>
                  </a:solidFill>
                  <a:latin typeface="+mj-lt"/>
                </a:rPr>
                <a:t> </a:t>
              </a:r>
              <a:r>
                <a:rPr lang="en-US" sz="1200" dirty="0">
                  <a:solidFill>
                    <a:schemeClr val="tx1">
                      <a:lumMod val="50000"/>
                      <a:lumOff val="50000"/>
                    </a:schemeClr>
                  </a:solidFill>
                  <a:latin typeface="Perpetua" panose="02020502060401020303" pitchFamily="18" charset="0"/>
                </a:rPr>
                <a:t>is a registered trademark of Steerwise Inc. </a:t>
              </a:r>
              <a:r>
                <a:rPr lang="en-US" sz="1100" b="1" dirty="0">
                  <a:solidFill>
                    <a:schemeClr val="tx1">
                      <a:lumMod val="50000"/>
                      <a:lumOff val="50000"/>
                    </a:schemeClr>
                  </a:solidFill>
                  <a:latin typeface="+mj-lt"/>
                </a:rPr>
                <a:t>Business Value First™, Innowise™, Alignwise™, Performwise™, Meaning-Oriented-Modeling™, </a:t>
              </a:r>
              <a:r>
                <a:rPr lang="en-US" sz="1100" b="1" dirty="0">
                  <a:solidFill>
                    <a:prstClr val="black">
                      <a:lumMod val="50000"/>
                      <a:lumOff val="50000"/>
                    </a:prstClr>
                  </a:solidFill>
                  <a:latin typeface="Calibri"/>
                </a:rPr>
                <a:t>Meaning-Oriented-Integration™</a:t>
              </a:r>
              <a:r>
                <a:rPr lang="en-US" sz="1100" b="1" dirty="0">
                  <a:solidFill>
                    <a:schemeClr val="tx1">
                      <a:lumMod val="50000"/>
                      <a:lumOff val="50000"/>
                    </a:schemeClr>
                  </a:solidFill>
                  <a:latin typeface="+mj-lt"/>
                </a:rPr>
                <a:t>, Business Being™, Data Efficacy &amp; Data Excellence™ </a:t>
              </a:r>
              <a:r>
                <a:rPr lang="en-US" sz="1200" dirty="0">
                  <a:solidFill>
                    <a:schemeClr val="tx1">
                      <a:lumMod val="50000"/>
                      <a:lumOff val="50000"/>
                    </a:schemeClr>
                  </a:solidFill>
                  <a:latin typeface="Perpetua" panose="02020502060401020303" pitchFamily="18" charset="0"/>
                </a:rPr>
                <a:t>are trademarks of Steerwise Inc.</a:t>
              </a:r>
            </a:p>
            <a:p>
              <a:pPr algn="just">
                <a:spcAft>
                  <a:spcPts val="1200"/>
                </a:spcAft>
                <a:defRPr/>
              </a:pPr>
              <a:r>
                <a:rPr lang="en-US" sz="1200" dirty="0">
                  <a:solidFill>
                    <a:schemeClr val="tx1">
                      <a:lumMod val="50000"/>
                      <a:lumOff val="50000"/>
                    </a:schemeClr>
                  </a:solidFill>
                  <a:latin typeface="Perpetua" panose="02020502060401020303" pitchFamily="18" charset="0"/>
                </a:rPr>
                <a:t>Any inquiries regarding this material, requests for usage rights for the material or contents included herein, should be sent by email to </a:t>
              </a:r>
              <a:r>
                <a:rPr lang="en-US" sz="1200" i="1" dirty="0">
                  <a:solidFill>
                    <a:schemeClr val="tx1">
                      <a:lumMod val="50000"/>
                      <a:lumOff val="50000"/>
                    </a:schemeClr>
                  </a:solidFill>
                  <a:latin typeface="Perpetua" panose="02020502060401020303" pitchFamily="18" charset="0"/>
                </a:rPr>
                <a:t>info@steerwise.com</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76200"/>
              <a:ext cx="1500188"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Slide Number Placeholder 3"/>
          <p:cNvSpPr>
            <a:spLocks noGrp="1"/>
          </p:cNvSpPr>
          <p:nvPr>
            <p:ph type="sldNum" sz="quarter" idx="4"/>
          </p:nvPr>
        </p:nvSpPr>
        <p:spPr/>
        <p:txBody>
          <a:bodyPr/>
          <a:lstStyle/>
          <a:p>
            <a:fld id="{EF8F64E1-8DCB-A44D-B480-8EAB705BC498}" type="slidenum">
              <a:rPr lang="en-US" altLang="en-US" smtClean="0"/>
              <a:pPr/>
              <a:t>13</a:t>
            </a:fld>
            <a:endParaRPr lang="en-US" altLang="en-US" dirty="0"/>
          </a:p>
        </p:txBody>
      </p:sp>
    </p:spTree>
    <p:extLst>
      <p:ext uri="{BB962C8B-B14F-4D97-AF65-F5344CB8AC3E}">
        <p14:creationId xmlns:p14="http://schemas.microsoft.com/office/powerpoint/2010/main" val="28348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0A1FA60-28EF-4F08-B747-22C0254A5FE6}"/>
              </a:ext>
            </a:extLst>
          </p:cNvPr>
          <p:cNvSpPr/>
          <p:nvPr/>
        </p:nvSpPr>
        <p:spPr>
          <a:xfrm>
            <a:off x="1" y="0"/>
            <a:ext cx="12192000" cy="6858000"/>
          </a:xfrm>
          <a:prstGeom prst="rect">
            <a:avLst/>
          </a:prstGeom>
          <a:solidFill>
            <a:schemeClr val="bg1"/>
          </a:solidFill>
          <a:ln>
            <a:noFill/>
          </a:ln>
        </p:spPr>
        <p:style>
          <a:lnRef idx="3">
            <a:schemeClr val="lt1"/>
          </a:lnRef>
          <a:fillRef idx="1">
            <a:schemeClr val="accent2"/>
          </a:fillRef>
          <a:effectRef idx="1">
            <a:schemeClr val="accent2"/>
          </a:effectRef>
          <a:fontRef idx="minor">
            <a:schemeClr val="lt1"/>
          </a:fontRef>
        </p:style>
        <p:txBody>
          <a:bodyPr anchor="ctr"/>
          <a:lstStyle/>
          <a:p>
            <a:pPr algn="ctr">
              <a:spcAft>
                <a:spcPts val="1200"/>
              </a:spcAft>
              <a:defRPr/>
            </a:pPr>
            <a:endParaRPr lang="en-US" dirty="0">
              <a:solidFill>
                <a:schemeClr val="accent2">
                  <a:lumMod val="50000"/>
                </a:schemeClr>
              </a:solidFill>
            </a:endParaRPr>
          </a:p>
        </p:txBody>
      </p:sp>
      <p:sp>
        <p:nvSpPr>
          <p:cNvPr id="12" name="TextBox 7">
            <a:extLst>
              <a:ext uri="{FF2B5EF4-FFF2-40B4-BE49-F238E27FC236}">
                <a16:creationId xmlns:a16="http://schemas.microsoft.com/office/drawing/2014/main" id="{EF3763D7-E162-4873-A59B-4FC642837CB4}"/>
              </a:ext>
            </a:extLst>
          </p:cNvPr>
          <p:cNvSpPr txBox="1">
            <a:spLocks noChangeArrowheads="1"/>
          </p:cNvSpPr>
          <p:nvPr/>
        </p:nvSpPr>
        <p:spPr bwMode="auto">
          <a:xfrm>
            <a:off x="926306" y="3432110"/>
            <a:ext cx="10336213" cy="1020051"/>
          </a:xfrm>
          <a:prstGeom prst="rect">
            <a:avLst/>
          </a:prstGeom>
          <a:noFill/>
          <a:ln w="9525">
            <a:noFill/>
            <a:miter lim="800000"/>
            <a:headEnd/>
            <a:tailEnd/>
          </a:ln>
        </p:spPr>
        <p:txBody>
          <a:bodyPr lIns="95787" tIns="47893" rIns="95787" bIns="47893">
            <a:spAutoFit/>
          </a:bodyPr>
          <a:lstStyle/>
          <a:p>
            <a:pPr algn="ctr" eaLnBrk="1" hangingPunct="1">
              <a:defRPr/>
            </a:pPr>
            <a:r>
              <a:rPr lang="en-US" sz="3600" b="1" spc="50" dirty="0">
                <a:solidFill>
                  <a:srgbClr val="C00000"/>
                </a:solidFill>
                <a:latin typeface="+mj-lt"/>
              </a:rPr>
              <a:t>Enterprise Service Platform (ESP)</a:t>
            </a:r>
          </a:p>
          <a:p>
            <a:pPr algn="ctr" eaLnBrk="1" hangingPunct="1">
              <a:defRPr/>
            </a:pPr>
            <a:r>
              <a:rPr lang="en-US" sz="2400" b="1" spc="50" dirty="0">
                <a:solidFill>
                  <a:schemeClr val="accent2">
                    <a:lumMod val="50000"/>
                  </a:schemeClr>
                </a:solidFill>
                <a:latin typeface="+mj-lt"/>
              </a:rPr>
              <a:t>Lease Due Date Change Service – </a:t>
            </a:r>
            <a:r>
              <a:rPr lang="en-US" sz="2400" b="1" spc="50">
                <a:solidFill>
                  <a:schemeClr val="accent2">
                    <a:lumMod val="50000"/>
                  </a:schemeClr>
                </a:solidFill>
                <a:latin typeface="+mj-lt"/>
              </a:rPr>
              <a:t>API Specification</a:t>
            </a:r>
            <a:endParaRPr lang="en-US" sz="2400" b="1" spc="50" dirty="0">
              <a:solidFill>
                <a:schemeClr val="accent2">
                  <a:lumMod val="50000"/>
                </a:schemeClr>
              </a:solidFill>
              <a:latin typeface="+mj-lt"/>
            </a:endParaRPr>
          </a:p>
        </p:txBody>
      </p:sp>
      <p:pic>
        <p:nvPicPr>
          <p:cNvPr id="3074" name="Picture 2" descr="Image result for toyota financial services">
            <a:extLst>
              <a:ext uri="{FF2B5EF4-FFF2-40B4-BE49-F238E27FC236}">
                <a16:creationId xmlns:a16="http://schemas.microsoft.com/office/drawing/2014/main" id="{535C285E-D15D-4CA8-BD0C-FBE0DE446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762" y="1600200"/>
            <a:ext cx="3543300" cy="1285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71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3</a:t>
            </a:fld>
            <a:endParaRPr lang="en-US" altLang="en-US" dirty="0"/>
          </a:p>
        </p:txBody>
      </p:sp>
      <p:sp>
        <p:nvSpPr>
          <p:cNvPr id="3" name="Title 2"/>
          <p:cNvSpPr>
            <a:spLocks noGrp="1"/>
          </p:cNvSpPr>
          <p:nvPr>
            <p:ph type="title"/>
          </p:nvPr>
        </p:nvSpPr>
        <p:spPr/>
        <p:txBody>
          <a:bodyPr/>
          <a:lstStyle/>
          <a:p>
            <a:r>
              <a:rPr lang="en-US" dirty="0">
                <a:solidFill>
                  <a:schemeClr val="tx1">
                    <a:lumMod val="75000"/>
                    <a:lumOff val="25000"/>
                  </a:schemeClr>
                </a:solidFill>
              </a:rPr>
              <a:t>Lease Due Date Change Service : </a:t>
            </a:r>
            <a:r>
              <a:rPr lang="en-US" dirty="0">
                <a:solidFill>
                  <a:schemeClr val="tx1">
                    <a:lumMod val="50000"/>
                    <a:lumOff val="50000"/>
                  </a:schemeClr>
                </a:solidFill>
              </a:rPr>
              <a:t>‘API Specification’ – Version 0.1</a:t>
            </a:r>
          </a:p>
        </p:txBody>
      </p:sp>
      <p:pic>
        <p:nvPicPr>
          <p:cNvPr id="4" name="Picture 3">
            <a:extLst>
              <a:ext uri="{FF2B5EF4-FFF2-40B4-BE49-F238E27FC236}">
                <a16:creationId xmlns:a16="http://schemas.microsoft.com/office/drawing/2014/main" id="{FAF0D7C8-1C22-40EB-AD0A-E111BA77E316}"/>
              </a:ext>
            </a:extLst>
          </p:cNvPr>
          <p:cNvPicPr>
            <a:picLocks noChangeAspect="1"/>
          </p:cNvPicPr>
          <p:nvPr/>
        </p:nvPicPr>
        <p:blipFill>
          <a:blip r:embed="rId2"/>
          <a:stretch>
            <a:fillRect/>
          </a:stretch>
        </p:blipFill>
        <p:spPr>
          <a:xfrm>
            <a:off x="561495" y="975147"/>
            <a:ext cx="11069009" cy="4907705"/>
          </a:xfrm>
          <a:prstGeom prst="rect">
            <a:avLst/>
          </a:prstGeom>
        </p:spPr>
      </p:pic>
    </p:spTree>
    <p:extLst>
      <p:ext uri="{BB962C8B-B14F-4D97-AF65-F5344CB8AC3E}">
        <p14:creationId xmlns:p14="http://schemas.microsoft.com/office/powerpoint/2010/main" val="3063995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EF8F64E1-8DCB-A44D-B480-8EAB705BC498}" type="slidenum">
              <a:rPr lang="en-US" altLang="en-US" smtClean="0"/>
              <a:pPr/>
              <a:t>4</a:t>
            </a:fld>
            <a:endParaRPr lang="en-US" altLang="en-US" dirty="0"/>
          </a:p>
        </p:txBody>
      </p:sp>
      <p:sp>
        <p:nvSpPr>
          <p:cNvPr id="3" name="Title 2"/>
          <p:cNvSpPr>
            <a:spLocks noGrp="1"/>
          </p:cNvSpPr>
          <p:nvPr>
            <p:ph type="title"/>
          </p:nvPr>
        </p:nvSpPr>
        <p:spPr/>
        <p:txBody>
          <a:bodyPr/>
          <a:lstStyle/>
          <a:p>
            <a:r>
              <a:rPr lang="en-US" dirty="0">
                <a:solidFill>
                  <a:schemeClr val="tx1">
                    <a:lumMod val="75000"/>
                    <a:lumOff val="25000"/>
                  </a:schemeClr>
                </a:solidFill>
              </a:rPr>
              <a:t>Lease Due Date Change Service : </a:t>
            </a:r>
            <a:r>
              <a:rPr lang="en-US" dirty="0">
                <a:solidFill>
                  <a:schemeClr val="tx1">
                    <a:lumMod val="50000"/>
                    <a:lumOff val="50000"/>
                  </a:schemeClr>
                </a:solidFill>
              </a:rPr>
              <a:t>‘Callback API Specification’ – Version 0.1</a:t>
            </a:r>
          </a:p>
        </p:txBody>
      </p:sp>
      <p:pic>
        <p:nvPicPr>
          <p:cNvPr id="4" name="Picture 3">
            <a:extLst>
              <a:ext uri="{FF2B5EF4-FFF2-40B4-BE49-F238E27FC236}">
                <a16:creationId xmlns:a16="http://schemas.microsoft.com/office/drawing/2014/main" id="{257FD407-8651-4342-90F1-AB073A239FDF}"/>
              </a:ext>
            </a:extLst>
          </p:cNvPr>
          <p:cNvPicPr>
            <a:picLocks noChangeAspect="1"/>
          </p:cNvPicPr>
          <p:nvPr/>
        </p:nvPicPr>
        <p:blipFill>
          <a:blip r:embed="rId2"/>
          <a:stretch>
            <a:fillRect/>
          </a:stretch>
        </p:blipFill>
        <p:spPr>
          <a:xfrm>
            <a:off x="457200" y="864516"/>
            <a:ext cx="11277600" cy="5581523"/>
          </a:xfrm>
          <a:prstGeom prst="rect">
            <a:avLst/>
          </a:prstGeom>
        </p:spPr>
      </p:pic>
    </p:spTree>
    <p:extLst>
      <p:ext uri="{BB962C8B-B14F-4D97-AF65-F5344CB8AC3E}">
        <p14:creationId xmlns:p14="http://schemas.microsoft.com/office/powerpoint/2010/main" val="19239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5</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Financial Account Number </a:t>
            </a:r>
            <a:r>
              <a:rPr lang="en-US" sz="1200" dirty="0">
                <a:solidFill>
                  <a:schemeClr val="tx1">
                    <a:lumMod val="75000"/>
                    <a:lumOff val="25000"/>
                  </a:schemeClr>
                </a:solidFill>
              </a:rPr>
              <a:t>is the unique </a:t>
            </a:r>
            <a:r>
              <a:rPr lang="en-US" sz="1200" dirty="0">
                <a:solidFill>
                  <a:prstClr val="black">
                    <a:lumMod val="75000"/>
                    <a:lumOff val="25000"/>
                  </a:prstClr>
                </a:solidFill>
              </a:rPr>
              <a:t>identifier</a:t>
            </a:r>
            <a:r>
              <a:rPr lang="en-US" sz="1200" dirty="0">
                <a:solidFill>
                  <a:schemeClr val="tx1">
                    <a:lumMod val="75000"/>
                    <a:lumOff val="25000"/>
                  </a:schemeClr>
                </a:solidFill>
              </a:rPr>
              <a:t> of a Lease Account within CEP.</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b="1" dirty="0">
                <a:solidFill>
                  <a:prstClr val="black">
                    <a:lumMod val="75000"/>
                    <a:lumOff val="25000"/>
                  </a:prstClr>
                </a:solidFill>
              </a:rPr>
              <a:t>Lease</a:t>
            </a:r>
            <a:r>
              <a:rPr lang="en-US" sz="1000" dirty="0">
                <a:solidFill>
                  <a:prstClr val="black">
                    <a:lumMod val="75000"/>
                    <a:lumOff val="25000"/>
                  </a:prstClr>
                </a:solidFill>
              </a:rPr>
              <a:t> </a:t>
            </a:r>
            <a:r>
              <a:rPr lang="en-US" sz="1000" b="1" dirty="0">
                <a:solidFill>
                  <a:prstClr val="black">
                    <a:lumMod val="75000"/>
                    <a:lumOff val="25000"/>
                  </a:prstClr>
                </a:solidFill>
              </a:rPr>
              <a:t>Financial Account Number</a:t>
            </a:r>
            <a:r>
              <a:rPr lang="en-US" sz="1000" dirty="0">
                <a:solidFill>
                  <a:prstClr val="black">
                    <a:lumMod val="75000"/>
                    <a:lumOff val="25000"/>
                  </a:prstClr>
                </a:solidFill>
              </a:rPr>
              <a:t> is a Composite Key that comprises of: Region, Branch &amp; Lease Number</a:t>
            </a:r>
          </a:p>
          <a:p>
            <a:pPr lvl="0" algn="just">
              <a:defRPr/>
            </a:pPr>
            <a:endParaRPr lang="en-US" sz="1000" dirty="0">
              <a:solidFill>
                <a:prstClr val="black">
                  <a:lumMod val="75000"/>
                  <a:lumOff val="25000"/>
                </a:prstClr>
              </a:solidFill>
            </a:endParaRPr>
          </a:p>
          <a:p>
            <a:pPr lvl="0" algn="just">
              <a:defRPr/>
            </a:pPr>
            <a:r>
              <a:rPr lang="en-US" sz="1000" dirty="0">
                <a:solidFill>
                  <a:prstClr val="black">
                    <a:lumMod val="75000"/>
                    <a:lumOff val="25000"/>
                  </a:prstClr>
                </a:solidFill>
              </a:rPr>
              <a:t>[Region][Branch][Lease Number]</a:t>
            </a:r>
          </a:p>
          <a:p>
            <a:pPr lvl="0" algn="just">
              <a:defRPr/>
            </a:pPr>
            <a:r>
              <a:rPr lang="en-US" sz="1000" dirty="0">
                <a:solidFill>
                  <a:prstClr val="black">
                    <a:lumMod val="75000"/>
                    <a:lumOff val="25000"/>
                  </a:prstClr>
                </a:solidFill>
              </a:rPr>
              <a:t>[99][9999][AAAAA]</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Lease Financial Account Number for the given Due Date Change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validate the existence of Financial Account Number in the Lease System.</a:t>
            </a:r>
          </a:p>
          <a:p>
            <a:pPr marL="647700" lvl="1" indent="-171450" algn="just">
              <a:buFont typeface="Arial" panose="020B0604020202020204" pitchFamily="34" charset="0"/>
              <a:buChar char="•"/>
            </a:pPr>
            <a:r>
              <a:rPr lang="en-US" sz="1000" dirty="0">
                <a:solidFill>
                  <a:prstClr val="black">
                    <a:lumMod val="75000"/>
                    <a:lumOff val="25000"/>
                  </a:prstClr>
                </a:solidFill>
              </a:rPr>
              <a:t>Service extract Region, Branch &amp; Lease Number from Financial Account Number to invoke Lease IMS Transaction APIs</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process the Due Date Change transaction in the Lease System for the given Lease Financial Account Number.</a:t>
            </a:r>
          </a:p>
          <a:p>
            <a:pPr lvl="1" indent="0" algn="just"/>
            <a:endParaRPr lang="en-US" sz="1000" dirty="0">
              <a:solidFill>
                <a:prstClr val="black">
                  <a:lumMod val="75000"/>
                  <a:lumOff val="25000"/>
                </a:prstClr>
              </a:solidFill>
            </a:endParaRPr>
          </a:p>
          <a:p>
            <a:pPr lvl="1" indent="0" algn="just"/>
            <a:endParaRPr lang="en-US" sz="1000" dirty="0">
              <a:solidFill>
                <a:prstClr val="black">
                  <a:lumMod val="75000"/>
                  <a:lumOff val="25000"/>
                </a:prstClr>
              </a:solidFill>
            </a:endParaRP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Financial Account Number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100" dirty="0">
                <a:solidFill>
                  <a:prstClr val="black">
                    <a:lumMod val="75000"/>
                    <a:lumOff val="25000"/>
                  </a:prstClr>
                </a:solidFill>
              </a:rPr>
              <a:t>[99][999][AAAAA]</a:t>
            </a:r>
            <a:endParaRPr kumimoji="0" lang="en-US" sz="11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425161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6</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New Scheduled Payment Due Date </a:t>
            </a:r>
            <a:r>
              <a:rPr lang="en-US" sz="1200" dirty="0">
                <a:solidFill>
                  <a:schemeClr val="tx1">
                    <a:lumMod val="75000"/>
                    <a:lumOff val="25000"/>
                  </a:schemeClr>
                </a:solidFill>
              </a:rPr>
              <a:t>is the new due date requested by </a:t>
            </a:r>
            <a:r>
              <a:rPr lang="en-US" sz="1200" dirty="0">
                <a:solidFill>
                  <a:prstClr val="black">
                    <a:lumMod val="75000"/>
                    <a:lumOff val="25000"/>
                  </a:prstClr>
                </a:solidFill>
              </a:rPr>
              <a:t>Lease</a:t>
            </a:r>
            <a:r>
              <a:rPr lang="en-US" sz="1200" dirty="0">
                <a:solidFill>
                  <a:schemeClr val="tx1">
                    <a:lumMod val="75000"/>
                    <a:lumOff val="25000"/>
                  </a:schemeClr>
                </a:solidFill>
              </a:rPr>
              <a:t> Customer to make the contractually obligated scheduled payments for future billing cycle(s).</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the New Scheduled Payment Due Date for the given Due Date Change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process the Due Date Change transaction in the Lease System with the given New Scheduled Payment Due Date.</a:t>
            </a:r>
          </a:p>
          <a:p>
            <a:pPr lvl="1" indent="0" algn="just"/>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2060"/>
                </a:solidFill>
                <a:latin typeface="Calibri"/>
              </a:rPr>
              <a:t>New Scheduled Payment Due Date</a:t>
            </a:r>
            <a:r>
              <a:rPr kumimoji="0" lang="en-US" sz="14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kumimoji="0" lang="en-US" sz="1200" b="0" i="0" u="none" strike="noStrike" kern="1200" cap="none" spc="0" normalizeH="0" baseline="0" noProof="0">
                <a:ln>
                  <a:noFill/>
                </a:ln>
                <a:solidFill>
                  <a:prstClr val="black">
                    <a:lumMod val="75000"/>
                    <a:lumOff val="25000"/>
                  </a:prstClr>
                </a:solidFill>
                <a:effectLst/>
                <a:uLnTx/>
                <a:uFillTx/>
                <a:latin typeface="Calibri"/>
                <a:ea typeface="+mn-ea"/>
                <a:cs typeface="+mn-cs"/>
              </a:rPr>
              <a:t>YYYY-MM-DD</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3105500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7</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Branch State </a:t>
            </a:r>
            <a:r>
              <a:rPr lang="en-US" sz="1200" dirty="0">
                <a:solidFill>
                  <a:schemeClr val="tx1">
                    <a:lumMod val="75000"/>
                    <a:lumOff val="25000"/>
                  </a:schemeClr>
                </a:solidFill>
              </a:rPr>
              <a:t>represents the State of Branch Location used to uniquely Identify a Lease Account in </a:t>
            </a:r>
            <a:r>
              <a:rPr lang="en-US" sz="1200" dirty="0" err="1">
                <a:solidFill>
                  <a:schemeClr val="tx1">
                    <a:lumMod val="75000"/>
                    <a:lumOff val="25000"/>
                  </a:schemeClr>
                </a:solidFill>
              </a:rPr>
              <a:t>LeMans</a:t>
            </a:r>
            <a:r>
              <a:rPr lang="en-US" sz="1200" dirty="0">
                <a:solidFill>
                  <a:schemeClr val="tx1">
                    <a:lumMod val="75000"/>
                    <a:lumOff val="25000"/>
                  </a:schemeClr>
                </a:solidFill>
              </a:rPr>
              <a:t>.</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the Branch State for the given Due Date Change transaction.</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pass the Branch State when invoking Lease Due Date Change API on </a:t>
            </a:r>
            <a:r>
              <a:rPr lang="en-US" sz="1000" dirty="0" err="1">
                <a:solidFill>
                  <a:prstClr val="black">
                    <a:lumMod val="75000"/>
                    <a:lumOff val="25000"/>
                  </a:prstClr>
                </a:solidFill>
              </a:rPr>
              <a:t>zOSConnect</a:t>
            </a:r>
            <a:r>
              <a:rPr lang="en-US" sz="1000" dirty="0">
                <a:solidFill>
                  <a:prstClr val="black">
                    <a:lumMod val="75000"/>
                    <a:lumOff val="25000"/>
                  </a:prstClr>
                </a:solidFill>
              </a:rPr>
              <a:t>.</a:t>
            </a:r>
          </a:p>
          <a:p>
            <a:pPr lvl="1" indent="0" algn="just"/>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2060"/>
                </a:solidFill>
                <a:latin typeface="Calibri"/>
              </a:rPr>
              <a:t>Branch State</a:t>
            </a:r>
            <a:r>
              <a:rPr kumimoji="0" lang="en-US" sz="14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rPr>
              <a:t>AA</a:t>
            </a: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355059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8</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chemeClr val="tx1">
                    <a:lumMod val="75000"/>
                    <a:lumOff val="25000"/>
                  </a:schemeClr>
                </a:solidFill>
              </a:rPr>
              <a:t>Customer Service Agent ID </a:t>
            </a:r>
            <a:r>
              <a:rPr lang="en-US" sz="1200" dirty="0">
                <a:solidFill>
                  <a:schemeClr val="tx1">
                    <a:lumMod val="75000"/>
                    <a:lumOff val="25000"/>
                  </a:schemeClr>
                </a:solidFill>
              </a:rPr>
              <a:t>is the ID of the Customer Service User who initiated due date change request for the lease customer account on the Client System.</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always provide the Customer Service Agent ID of the User who initiated the due date change request.</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record Customer Service Agent ID information for audit and logging purposes.</a:t>
            </a:r>
          </a:p>
          <a:p>
            <a:pPr lvl="1" indent="0" algn="just"/>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400" b="1" dirty="0">
                <a:solidFill>
                  <a:srgbClr val="002060"/>
                </a:solidFill>
                <a:latin typeface="Calibri"/>
              </a:rPr>
              <a:t>Customer Service Agent ID</a:t>
            </a:r>
            <a:r>
              <a:rPr kumimoji="0" lang="en-US" sz="1400" b="1" i="0" u="none" strike="noStrike" kern="1200" cap="none" spc="0" normalizeH="0" baseline="0" noProof="0" dirty="0">
                <a:ln>
                  <a:noFill/>
                </a:ln>
                <a:solidFill>
                  <a:srgbClr val="002060"/>
                </a:solidFill>
                <a:effectLst/>
                <a:uLnTx/>
                <a:uFillTx/>
                <a:latin typeface="Calibri"/>
                <a:ea typeface="+mn-ea"/>
                <a:cs typeface="+mn-cs"/>
              </a:rPr>
              <a:t> *</a:t>
            </a: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rPr>
              <a:t>Required</a:t>
            </a: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200" dirty="0">
                <a:solidFill>
                  <a:prstClr val="black">
                    <a:lumMod val="75000"/>
                    <a:lumOff val="25000"/>
                  </a:prstClr>
                </a:solidFill>
                <a:latin typeface="Calibri"/>
              </a:rPr>
              <a:t>String</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Yes</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No</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2769850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EF8F64E1-8DCB-A44D-B480-8EAB705BC498}" type="slidenum">
              <a:rPr kumimoji="0" lang="en-US" altLang="en-US" sz="900" b="0" i="1" u="none" strike="noStrike" kern="1200" cap="none" spc="0" normalizeH="0" baseline="0" noProof="0" smtClean="0">
                <a:ln>
                  <a:noFill/>
                </a:ln>
                <a:solidFill>
                  <a:prstClr val="black">
                    <a:lumMod val="50000"/>
                    <a:lumOff val="50000"/>
                  </a:prstClr>
                </a:solidFill>
                <a:effectLst/>
                <a:uLnTx/>
                <a:uFillTx/>
                <a:latin typeface="Calibri"/>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9</a:t>
            </a:fld>
            <a:endParaRPr kumimoji="0" lang="en-US" altLang="en-US" sz="900" b="0" i="1" u="none" strike="noStrike" kern="1200" cap="none" spc="0" normalizeH="0" baseline="0" noProof="0" dirty="0">
              <a:ln>
                <a:noFill/>
              </a:ln>
              <a:solidFill>
                <a:prstClr val="black">
                  <a:lumMod val="50000"/>
                  <a:lumOff val="50000"/>
                </a:prstClr>
              </a:solidFill>
              <a:effectLst/>
              <a:uLnTx/>
              <a:uFillTx/>
              <a:latin typeface="Calibri"/>
              <a:ea typeface="+mn-ea"/>
              <a:cs typeface="+mn-cs"/>
            </a:endParaRPr>
          </a:p>
        </p:txBody>
      </p:sp>
      <p:sp>
        <p:nvSpPr>
          <p:cNvPr id="3" name="Title 2"/>
          <p:cNvSpPr>
            <a:spLocks noGrp="1"/>
          </p:cNvSpPr>
          <p:nvPr>
            <p:ph type="title"/>
          </p:nvPr>
        </p:nvSpPr>
        <p:spPr/>
        <p:txBody>
          <a:bodyPr/>
          <a:lstStyle/>
          <a:p>
            <a:r>
              <a:rPr lang="en-US" dirty="0">
                <a:solidFill>
                  <a:schemeClr val="tx1">
                    <a:lumMod val="75000"/>
                    <a:lumOff val="25000"/>
                  </a:schemeClr>
                </a:solidFill>
              </a:rPr>
              <a:t>Lease Due Date Change Service: </a:t>
            </a:r>
            <a:r>
              <a:rPr lang="en-US" dirty="0">
                <a:solidFill>
                  <a:schemeClr val="tx1">
                    <a:lumMod val="50000"/>
                    <a:lumOff val="50000"/>
                  </a:schemeClr>
                </a:solidFill>
              </a:rPr>
              <a:t>Information Element Specification</a:t>
            </a:r>
          </a:p>
        </p:txBody>
      </p:sp>
      <p:sp>
        <p:nvSpPr>
          <p:cNvPr id="4" name="Rectangle 3">
            <a:extLst>
              <a:ext uri="{FF2B5EF4-FFF2-40B4-BE49-F238E27FC236}">
                <a16:creationId xmlns:a16="http://schemas.microsoft.com/office/drawing/2014/main" id="{F6679CF4-3919-4ADB-A1AE-3595B830D156}"/>
              </a:ext>
            </a:extLst>
          </p:cNvPr>
          <p:cNvSpPr/>
          <p:nvPr/>
        </p:nvSpPr>
        <p:spPr>
          <a:xfrm>
            <a:off x="381000" y="762794"/>
            <a:ext cx="1828800" cy="401053"/>
          </a:xfrm>
          <a:prstGeom prst="rect">
            <a:avLst/>
          </a:prstGeom>
          <a:solidFill>
            <a:srgbClr val="00206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Information Item:</a:t>
            </a:r>
          </a:p>
        </p:txBody>
      </p:sp>
      <p:sp>
        <p:nvSpPr>
          <p:cNvPr id="19" name="Rectangle 18">
            <a:extLst>
              <a:ext uri="{FF2B5EF4-FFF2-40B4-BE49-F238E27FC236}">
                <a16:creationId xmlns:a16="http://schemas.microsoft.com/office/drawing/2014/main" id="{676B3DEA-D515-4B3E-B885-F0B0BBBA2A15}"/>
              </a:ext>
            </a:extLst>
          </p:cNvPr>
          <p:cNvSpPr/>
          <p:nvPr/>
        </p:nvSpPr>
        <p:spPr>
          <a:xfrm>
            <a:off x="2209800" y="1163482"/>
            <a:ext cx="9598268" cy="706644"/>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just">
              <a:defRPr/>
            </a:pPr>
            <a:r>
              <a:rPr lang="en-US" sz="1200" b="1" dirty="0">
                <a:solidFill>
                  <a:srgbClr val="002060"/>
                </a:solidFill>
              </a:rPr>
              <a:t>API Request Context</a:t>
            </a:r>
            <a:r>
              <a:rPr lang="en-US" sz="1200" b="1" dirty="0">
                <a:solidFill>
                  <a:schemeClr val="tx1">
                    <a:lumMod val="75000"/>
                    <a:lumOff val="25000"/>
                  </a:schemeClr>
                </a:solidFill>
              </a:rPr>
              <a:t> </a:t>
            </a:r>
            <a:r>
              <a:rPr lang="en-US" sz="1200" dirty="0">
                <a:solidFill>
                  <a:schemeClr val="tx1">
                    <a:lumMod val="75000"/>
                    <a:lumOff val="25000"/>
                  </a:schemeClr>
                </a:solidFill>
              </a:rPr>
              <a:t>provides</a:t>
            </a:r>
            <a:r>
              <a:rPr lang="en-US" sz="1200" b="1" dirty="0">
                <a:solidFill>
                  <a:schemeClr val="tx1">
                    <a:lumMod val="75000"/>
                    <a:lumOff val="25000"/>
                  </a:schemeClr>
                </a:solidFill>
              </a:rPr>
              <a:t> </a:t>
            </a:r>
            <a:r>
              <a:rPr lang="en-US" sz="1200" dirty="0">
                <a:solidFill>
                  <a:schemeClr val="tx1">
                    <a:lumMod val="75000"/>
                    <a:lumOff val="25000"/>
                  </a:schemeClr>
                </a:solidFill>
              </a:rPr>
              <a:t>the detailed context of the specific instance of API Request from Client for processing Due Date Change transaction.</a:t>
            </a:r>
          </a:p>
        </p:txBody>
      </p:sp>
      <p:sp>
        <p:nvSpPr>
          <p:cNvPr id="20" name="Rectangle 19">
            <a:extLst>
              <a:ext uri="{FF2B5EF4-FFF2-40B4-BE49-F238E27FC236}">
                <a16:creationId xmlns:a16="http://schemas.microsoft.com/office/drawing/2014/main" id="{7C43E49B-84CE-4F63-9D32-F532DB284AD5}"/>
              </a:ext>
            </a:extLst>
          </p:cNvPr>
          <p:cNvSpPr/>
          <p:nvPr/>
        </p:nvSpPr>
        <p:spPr>
          <a:xfrm>
            <a:off x="2209800" y="1870125"/>
            <a:ext cx="9598268" cy="4346607"/>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t" anchorCtr="0"/>
          <a:lstStyle/>
          <a:p>
            <a:pPr lvl="0" algn="just">
              <a:defRPr/>
            </a:pPr>
            <a:r>
              <a:rPr lang="en-US" sz="1000" dirty="0">
                <a:solidFill>
                  <a:prstClr val="black">
                    <a:lumMod val="75000"/>
                    <a:lumOff val="25000"/>
                  </a:prstClr>
                </a:solidFill>
              </a:rPr>
              <a:t>API Request Context captures the following information:</a:t>
            </a:r>
          </a:p>
          <a:p>
            <a:pPr marL="171450" lvl="0" indent="-171450" algn="just">
              <a:buFont typeface="Arial" panose="020B0604020202020204" pitchFamily="34" charset="0"/>
              <a:buChar char="•"/>
              <a:defRPr/>
            </a:pPr>
            <a:r>
              <a:rPr lang="en-US" sz="1000" dirty="0">
                <a:solidFill>
                  <a:prstClr val="black">
                    <a:lumMod val="75000"/>
                    <a:lumOff val="25000"/>
                  </a:prstClr>
                </a:solidFill>
              </a:rPr>
              <a:t>Interaction ID - Globally Unique Identifier assigned by Client System representing the instance of an interaction with the Due Date Change Service, used to correlate the Client-Service Interaction.</a:t>
            </a:r>
          </a:p>
          <a:p>
            <a:pPr marL="171450" lvl="0" indent="-171450" algn="just">
              <a:buFont typeface="Arial" panose="020B0604020202020204" pitchFamily="34" charset="0"/>
              <a:buChar char="•"/>
              <a:defRPr/>
            </a:pPr>
            <a:r>
              <a:rPr lang="en-US" sz="1000" dirty="0">
                <a:solidFill>
                  <a:prstClr val="black">
                    <a:lumMod val="75000"/>
                    <a:lumOff val="25000"/>
                  </a:prstClr>
                </a:solidFill>
              </a:rPr>
              <a:t>API Callback Initiated On - Date &amp; Time at which API Request was Initiated by Client in ISO 8601 format.</a:t>
            </a:r>
          </a:p>
          <a:p>
            <a:pPr marL="171450" lvl="0" indent="-171450" algn="just">
              <a:buFont typeface="Arial" panose="020B0604020202020204" pitchFamily="34" charset="0"/>
              <a:buChar char="•"/>
              <a:defRPr/>
            </a:pPr>
            <a:r>
              <a:rPr lang="en-US" sz="1000" dirty="0">
                <a:solidFill>
                  <a:prstClr val="black">
                    <a:lumMod val="75000"/>
                    <a:lumOff val="25000"/>
                  </a:prstClr>
                </a:solidFill>
              </a:rPr>
              <a:t>API Initiating Party ID - Unique Identifier representing the Party/System Initiating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API Reacting Party ID - Unique Identifier representing the Party/System Reacting to the API.</a:t>
            </a:r>
          </a:p>
          <a:p>
            <a:pPr marL="171450" lvl="0" indent="-171450" algn="just">
              <a:buFont typeface="Arial" panose="020B0604020202020204" pitchFamily="34" charset="0"/>
              <a:buChar char="•"/>
              <a:defRPr/>
            </a:pPr>
            <a:r>
              <a:rPr lang="en-US" sz="1000" dirty="0">
                <a:solidFill>
                  <a:prstClr val="black">
                    <a:lumMod val="75000"/>
                    <a:lumOff val="25000"/>
                  </a:prstClr>
                </a:solidFill>
              </a:rPr>
              <a:t>Callback API Endpoint URL - Fully Qualified </a:t>
            </a:r>
            <a:r>
              <a:rPr lang="en-US" sz="1000" dirty="0" err="1">
                <a:solidFill>
                  <a:prstClr val="black">
                    <a:lumMod val="75000"/>
                    <a:lumOff val="25000"/>
                  </a:prstClr>
                </a:solidFill>
              </a:rPr>
              <a:t>Enpoint</a:t>
            </a:r>
            <a:r>
              <a:rPr lang="en-US" sz="1000" dirty="0">
                <a:solidFill>
                  <a:prstClr val="black">
                    <a:lumMod val="75000"/>
                    <a:lumOff val="25000"/>
                  </a:prstClr>
                </a:solidFill>
              </a:rPr>
              <a:t> URL with Resource Path for Asynchronous Response Callback from Due Date Change Service</a:t>
            </a:r>
          </a:p>
          <a:p>
            <a:pPr lvl="0" algn="just">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Client Behavior:</a:t>
            </a:r>
          </a:p>
          <a:p>
            <a:pPr marL="647700" lvl="1" indent="-171450" algn="just">
              <a:buFont typeface="Arial" panose="020B0604020202020204" pitchFamily="34" charset="0"/>
              <a:buChar char="•"/>
            </a:pPr>
            <a:r>
              <a:rPr lang="en-US" sz="1000" dirty="0">
                <a:solidFill>
                  <a:prstClr val="black">
                    <a:lumMod val="75000"/>
                    <a:lumOff val="25000"/>
                  </a:prstClr>
                </a:solidFill>
              </a:rPr>
              <a:t>Client must provide the API Request Context when invoking Due Date Change API.</a:t>
            </a: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r>
              <a:rPr lang="en-US" sz="1000" dirty="0">
                <a:solidFill>
                  <a:prstClr val="black">
                    <a:lumMod val="75000"/>
                    <a:lumOff val="25000"/>
                  </a:prstClr>
                </a:solidFill>
              </a:rPr>
              <a:t>Service Behavior:</a:t>
            </a:r>
          </a:p>
          <a:p>
            <a:pPr marL="647700" lvl="1" indent="-171450" algn="just">
              <a:buFont typeface="Arial" panose="020B0604020202020204" pitchFamily="34" charset="0"/>
              <a:buChar char="•"/>
            </a:pPr>
            <a:r>
              <a:rPr lang="en-US" sz="1000" dirty="0">
                <a:solidFill>
                  <a:prstClr val="black">
                    <a:lumMod val="75000"/>
                    <a:lumOff val="25000"/>
                  </a:prstClr>
                </a:solidFill>
              </a:rPr>
              <a:t>Service must Log the API Request Context information for Auditing &amp; Monitoring purpose.</a:t>
            </a:r>
          </a:p>
          <a:p>
            <a:pPr marL="647700" lvl="1" indent="-171450" algn="just">
              <a:buFont typeface="Arial" panose="020B0604020202020204" pitchFamily="34" charset="0"/>
              <a:buChar char="•"/>
            </a:pPr>
            <a:endParaRPr lang="en-US" sz="1000" dirty="0">
              <a:solidFill>
                <a:prstClr val="black">
                  <a:lumMod val="75000"/>
                  <a:lumOff val="25000"/>
                </a:prstClr>
              </a:solidFill>
            </a:endParaRPr>
          </a:p>
          <a:p>
            <a:pPr marL="171450" lvl="0" indent="-171450" algn="just">
              <a:buFont typeface="Arial" panose="020B0604020202020204" pitchFamily="34" charset="0"/>
              <a:buChar char="•"/>
              <a:defRPr/>
            </a:pPr>
            <a:endParaRPr lang="en-US" sz="1000" dirty="0">
              <a:solidFill>
                <a:prstClr val="black">
                  <a:lumMod val="75000"/>
                  <a:lumOff val="25000"/>
                </a:prstClr>
              </a:solidFill>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lang="en-US" sz="1000" dirty="0">
              <a:solidFill>
                <a:prstClr val="black">
                  <a:lumMod val="75000"/>
                  <a:lumOff val="25000"/>
                </a:prstClr>
              </a:solidFill>
              <a:latin typeface="Calibri"/>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a:p>
            <a:pPr marR="0" lvl="0" algn="just" defTabSz="914400" rtl="0" eaLnBrk="0" fontAlgn="base" latinLnBrk="0" hangingPunct="0">
              <a:lnSpc>
                <a:spcPct val="100000"/>
              </a:lnSpc>
              <a:spcBef>
                <a:spcPct val="0"/>
              </a:spcBef>
              <a:spcAft>
                <a:spcPct val="0"/>
              </a:spcAft>
              <a:buClrTx/>
              <a:buSzTx/>
              <a:tabLst/>
              <a:defRPr/>
            </a:pPr>
            <a:endParaRPr kumimoji="0" lang="en-US" sz="10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749A83D8-99A0-4CD0-BC1F-CC9871EE3B16}"/>
              </a:ext>
            </a:extLst>
          </p:cNvPr>
          <p:cNvSpPr/>
          <p:nvPr/>
        </p:nvSpPr>
        <p:spPr>
          <a:xfrm>
            <a:off x="2209800" y="762794"/>
            <a:ext cx="7010400"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400" b="1" dirty="0">
                <a:solidFill>
                  <a:srgbClr val="002060"/>
                </a:solidFill>
              </a:rPr>
              <a:t>API Request Context </a:t>
            </a:r>
            <a:r>
              <a:rPr lang="en-US" sz="1400" b="1" dirty="0">
                <a:solidFill>
                  <a:srgbClr val="002060"/>
                </a:solidFill>
                <a:latin typeface="Calibri"/>
              </a:rPr>
              <a:t>*</a:t>
            </a:r>
            <a:endParaRPr kumimoji="0" lang="en-US" sz="1400" b="1" i="0" u="none" strike="noStrike" kern="1200" cap="none" spc="0" normalizeH="0" baseline="0" noProof="0" dirty="0">
              <a:ln>
                <a:noFill/>
              </a:ln>
              <a:solidFill>
                <a:srgbClr val="002060"/>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D0ADEB4F-5702-41A2-8C55-A5EF1DBA67BE}"/>
              </a:ext>
            </a:extLst>
          </p:cNvPr>
          <p:cNvSpPr/>
          <p:nvPr/>
        </p:nvSpPr>
        <p:spPr>
          <a:xfrm>
            <a:off x="9220200" y="763587"/>
            <a:ext cx="1371600" cy="401053"/>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Optionality:</a:t>
            </a:r>
          </a:p>
        </p:txBody>
      </p:sp>
      <p:sp>
        <p:nvSpPr>
          <p:cNvPr id="25" name="Rectangle 24">
            <a:extLst>
              <a:ext uri="{FF2B5EF4-FFF2-40B4-BE49-F238E27FC236}">
                <a16:creationId xmlns:a16="http://schemas.microsoft.com/office/drawing/2014/main" id="{290412C9-CC68-4639-9348-E44641A76779}"/>
              </a:ext>
            </a:extLst>
          </p:cNvPr>
          <p:cNvSpPr/>
          <p:nvPr/>
        </p:nvSpPr>
        <p:spPr>
          <a:xfrm>
            <a:off x="10591800" y="762000"/>
            <a:ext cx="1216268" cy="401053"/>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lvl="0">
              <a:defRPr/>
            </a:pPr>
            <a:r>
              <a:rPr lang="en-US" sz="1200" b="1" dirty="0">
                <a:solidFill>
                  <a:prstClr val="black">
                    <a:lumMod val="65000"/>
                    <a:lumOff val="35000"/>
                  </a:prstClr>
                </a:solidFill>
              </a:rPr>
              <a:t>Required</a:t>
            </a:r>
            <a:endParaRPr kumimoji="0" lang="en-US" sz="1200" b="1" i="0" u="none" strike="noStrike" kern="1200" cap="none" spc="0" normalizeH="0" baseline="0" noProof="0" dirty="0">
              <a:ln>
                <a:noFill/>
              </a:ln>
              <a:solidFill>
                <a:prstClr val="black">
                  <a:lumMod val="65000"/>
                  <a:lumOff val="35000"/>
                </a:prstClr>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444DE56A-E0DE-457A-9AF0-27E129B3A51F}"/>
              </a:ext>
            </a:extLst>
          </p:cNvPr>
          <p:cNvSpPr/>
          <p:nvPr/>
        </p:nvSpPr>
        <p:spPr>
          <a:xfrm>
            <a:off x="381000" y="1163480"/>
            <a:ext cx="1828800" cy="70664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Description:</a:t>
            </a:r>
          </a:p>
        </p:txBody>
      </p:sp>
      <p:sp>
        <p:nvSpPr>
          <p:cNvPr id="37" name="Rectangle 36">
            <a:extLst>
              <a:ext uri="{FF2B5EF4-FFF2-40B4-BE49-F238E27FC236}">
                <a16:creationId xmlns:a16="http://schemas.microsoft.com/office/drawing/2014/main" id="{A15710A7-2558-45A0-9448-4930D6D77302}"/>
              </a:ext>
            </a:extLst>
          </p:cNvPr>
          <p:cNvSpPr/>
          <p:nvPr/>
        </p:nvSpPr>
        <p:spPr>
          <a:xfrm>
            <a:off x="378068" y="1870126"/>
            <a:ext cx="1831732" cy="4346606"/>
          </a:xfrm>
          <a:prstGeom prst="rect">
            <a:avLst/>
          </a:prstGeom>
          <a:solidFill>
            <a:schemeClr val="bg1">
              <a:lumMod val="85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black">
                    <a:lumMod val="85000"/>
                    <a:lumOff val="15000"/>
                  </a:prstClr>
                </a:solidFill>
                <a:latin typeface="Calibri"/>
              </a:rPr>
              <a:t>Behavior</a:t>
            </a:r>
            <a:r>
              <a:rPr kumimoji="0" lang="en-US" sz="1400" b="1" i="0" u="none" strike="noStrike" kern="1200" cap="none" spc="0" normalizeH="0" baseline="0" noProof="0" dirty="0">
                <a:ln>
                  <a:noFill/>
                </a:ln>
                <a:solidFill>
                  <a:prstClr val="black">
                    <a:lumMod val="85000"/>
                    <a:lumOff val="15000"/>
                  </a:prstClr>
                </a:solidFill>
                <a:effectLst/>
                <a:uLnTx/>
                <a:uFillTx/>
                <a:latin typeface="Calibri"/>
                <a:ea typeface="+mn-ea"/>
                <a:cs typeface="+mn-cs"/>
              </a:rPr>
              <a:t>:</a:t>
            </a:r>
          </a:p>
        </p:txBody>
      </p:sp>
      <p:sp>
        <p:nvSpPr>
          <p:cNvPr id="43" name="Rectangle 42">
            <a:extLst>
              <a:ext uri="{FF2B5EF4-FFF2-40B4-BE49-F238E27FC236}">
                <a16:creationId xmlns:a16="http://schemas.microsoft.com/office/drawing/2014/main" id="{0B9C328C-8D85-4C14-94B7-DB311E8397DA}"/>
              </a:ext>
            </a:extLst>
          </p:cNvPr>
          <p:cNvSpPr/>
          <p:nvPr/>
        </p:nvSpPr>
        <p:spPr>
          <a:xfrm>
            <a:off x="2209800" y="6219508"/>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lvl="0">
              <a:defRPr/>
            </a:pPr>
            <a:r>
              <a:rPr lang="en-US" sz="1200" dirty="0">
                <a:solidFill>
                  <a:prstClr val="black">
                    <a:lumMod val="75000"/>
                    <a:lumOff val="25000"/>
                  </a:prstClr>
                </a:solidFill>
              </a:rPr>
              <a:t>Object</a:t>
            </a: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4" name="Rectangle 43">
            <a:extLst>
              <a:ext uri="{FF2B5EF4-FFF2-40B4-BE49-F238E27FC236}">
                <a16:creationId xmlns:a16="http://schemas.microsoft.com/office/drawing/2014/main" id="{1ED5B411-A994-47F0-B59F-9073AE46DCE1}"/>
              </a:ext>
            </a:extLst>
          </p:cNvPr>
          <p:cNvSpPr/>
          <p:nvPr/>
        </p:nvSpPr>
        <p:spPr>
          <a:xfrm>
            <a:off x="378068" y="6216733"/>
            <a:ext cx="1824504" cy="333692"/>
          </a:xfrm>
          <a:prstGeom prst="rect">
            <a:avLst/>
          </a:prstGeom>
          <a:solidFill>
            <a:srgbClr val="0070C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Data Type</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5" name="Rectangle 44">
            <a:extLst>
              <a:ext uri="{FF2B5EF4-FFF2-40B4-BE49-F238E27FC236}">
                <a16:creationId xmlns:a16="http://schemas.microsoft.com/office/drawing/2014/main" id="{8601812B-9508-4A19-A444-A68955A1DC93}"/>
              </a:ext>
            </a:extLst>
          </p:cNvPr>
          <p:cNvSpPr/>
          <p:nvPr/>
        </p:nvSpPr>
        <p:spPr>
          <a:xfrm>
            <a:off x="4146360" y="6218715"/>
            <a:ext cx="1834664" cy="333692"/>
          </a:xfrm>
          <a:prstGeom prst="rect">
            <a:avLst/>
          </a:prstGeom>
          <a:solidFill>
            <a:srgbClr val="7030A0"/>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a:ea typeface="+mn-ea"/>
                <a:cs typeface="+mn-cs"/>
              </a:rPr>
              <a:t>Format:</a:t>
            </a:r>
          </a:p>
        </p:txBody>
      </p:sp>
      <p:sp>
        <p:nvSpPr>
          <p:cNvPr id="46" name="Rectangle 45">
            <a:extLst>
              <a:ext uri="{FF2B5EF4-FFF2-40B4-BE49-F238E27FC236}">
                <a16:creationId xmlns:a16="http://schemas.microsoft.com/office/drawing/2014/main" id="{4B324D09-0988-4BC9-8F03-7F86D3DA84EA}"/>
              </a:ext>
            </a:extLst>
          </p:cNvPr>
          <p:cNvSpPr/>
          <p:nvPr/>
        </p:nvSpPr>
        <p:spPr>
          <a:xfrm>
            <a:off x="8040732" y="6218714"/>
            <a:ext cx="1834664" cy="333692"/>
          </a:xfrm>
          <a:prstGeom prst="rect">
            <a:avLst/>
          </a:prstGeom>
          <a:solidFill>
            <a:srgbClr val="588824"/>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Ins="91440" rtlCol="0" anchor="ctr"/>
          <a:lstStyle/>
          <a:p>
            <a:pPr marL="0" marR="0" lvl="0" indent="0" algn="r" defTabSz="914400" rtl="0" eaLnBrk="0" fontAlgn="base" latinLnBrk="0" hangingPunct="0">
              <a:lnSpc>
                <a:spcPct val="100000"/>
              </a:lnSpc>
              <a:spcBef>
                <a:spcPct val="0"/>
              </a:spcBef>
              <a:spcAft>
                <a:spcPct val="0"/>
              </a:spcAft>
              <a:buClrTx/>
              <a:buSzTx/>
              <a:buFontTx/>
              <a:buNone/>
              <a:tabLst/>
              <a:defRPr/>
            </a:pPr>
            <a:r>
              <a:rPr lang="en-US" sz="1400" b="1" dirty="0">
                <a:solidFill>
                  <a:prstClr val="white"/>
                </a:solidFill>
                <a:latin typeface="Calibri"/>
              </a:rPr>
              <a:t>Default</a:t>
            </a:r>
            <a:r>
              <a:rPr kumimoji="0" lang="en-US" sz="1400" b="1" i="0" u="none" strike="noStrike" kern="1200" cap="none" spc="0" normalizeH="0" baseline="0" noProof="0" dirty="0">
                <a:ln>
                  <a:noFill/>
                </a:ln>
                <a:solidFill>
                  <a:prstClr val="white"/>
                </a:solidFill>
                <a:effectLst/>
                <a:uLnTx/>
                <a:uFillTx/>
                <a:latin typeface="Calibri"/>
                <a:ea typeface="+mn-ea"/>
                <a:cs typeface="+mn-cs"/>
              </a:rPr>
              <a:t>:</a:t>
            </a:r>
          </a:p>
        </p:txBody>
      </p:sp>
      <p:sp>
        <p:nvSpPr>
          <p:cNvPr id="47" name="Rectangle 46">
            <a:extLst>
              <a:ext uri="{FF2B5EF4-FFF2-40B4-BE49-F238E27FC236}">
                <a16:creationId xmlns:a16="http://schemas.microsoft.com/office/drawing/2014/main" id="{3D95BC5C-615D-462C-86AA-8090621A73C0}"/>
              </a:ext>
            </a:extLst>
          </p:cNvPr>
          <p:cNvSpPr/>
          <p:nvPr/>
        </p:nvSpPr>
        <p:spPr>
          <a:xfrm>
            <a:off x="5981024" y="6218715"/>
            <a:ext cx="205970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A651BD8C-9BE9-4C9A-8192-AA650EF07A4D}"/>
              </a:ext>
            </a:extLst>
          </p:cNvPr>
          <p:cNvSpPr/>
          <p:nvPr/>
        </p:nvSpPr>
        <p:spPr>
          <a:xfrm>
            <a:off x="9875396" y="6218714"/>
            <a:ext cx="1932672"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a:ea typeface="+mn-ea"/>
              <a:cs typeface="+mn-cs"/>
            </a:endParaRPr>
          </a:p>
        </p:txBody>
      </p:sp>
      <p:grpSp>
        <p:nvGrpSpPr>
          <p:cNvPr id="21" name="Group 20">
            <a:extLst>
              <a:ext uri="{FF2B5EF4-FFF2-40B4-BE49-F238E27FC236}">
                <a16:creationId xmlns:a16="http://schemas.microsoft.com/office/drawing/2014/main" id="{A23BF580-9106-4C83-A965-1E8C787C769F}"/>
              </a:ext>
            </a:extLst>
          </p:cNvPr>
          <p:cNvGrpSpPr/>
          <p:nvPr/>
        </p:nvGrpSpPr>
        <p:grpSpPr>
          <a:xfrm>
            <a:off x="378068" y="5885022"/>
            <a:ext cx="11430000" cy="334486"/>
            <a:chOff x="378068" y="5885022"/>
            <a:chExt cx="11430000" cy="334486"/>
          </a:xfrm>
        </p:grpSpPr>
        <p:sp>
          <p:nvSpPr>
            <p:cNvPr id="22" name="Rectangle 21">
              <a:extLst>
                <a:ext uri="{FF2B5EF4-FFF2-40B4-BE49-F238E27FC236}">
                  <a16:creationId xmlns:a16="http://schemas.microsoft.com/office/drawing/2014/main" id="{EF1F18B4-9CC3-4BE8-8808-B337F247435F}"/>
                </a:ext>
              </a:extLst>
            </p:cNvPr>
            <p:cNvSpPr/>
            <p:nvPr/>
          </p:nvSpPr>
          <p:spPr>
            <a:xfrm>
              <a:off x="2209800" y="5885816"/>
              <a:ext cx="3883268"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a:r>
                <a:rPr lang="en-US" sz="1200" b="1" dirty="0">
                  <a:solidFill>
                    <a:schemeClr val="tx1">
                      <a:lumMod val="75000"/>
                      <a:lumOff val="25000"/>
                    </a:schemeClr>
                  </a:solidFill>
                </a:rPr>
                <a:t>No</a:t>
              </a:r>
            </a:p>
          </p:txBody>
        </p:sp>
        <p:sp>
          <p:nvSpPr>
            <p:cNvPr id="27" name="Rectangle 26">
              <a:extLst>
                <a:ext uri="{FF2B5EF4-FFF2-40B4-BE49-F238E27FC236}">
                  <a16:creationId xmlns:a16="http://schemas.microsoft.com/office/drawing/2014/main" id="{AB89DB97-FFE8-4A3E-A2D0-1DF9F6197C2F}"/>
                </a:ext>
              </a:extLst>
            </p:cNvPr>
            <p:cNvSpPr/>
            <p:nvPr/>
          </p:nvSpPr>
          <p:spPr>
            <a:xfrm>
              <a:off x="378068" y="5885023"/>
              <a:ext cx="1834664"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Input:</a:t>
              </a:r>
            </a:p>
          </p:txBody>
        </p:sp>
        <p:sp>
          <p:nvSpPr>
            <p:cNvPr id="28" name="Rectangle 27">
              <a:extLst>
                <a:ext uri="{FF2B5EF4-FFF2-40B4-BE49-F238E27FC236}">
                  <a16:creationId xmlns:a16="http://schemas.microsoft.com/office/drawing/2014/main" id="{1E062F86-9752-49B7-8370-F4A7AB9D27B2}"/>
                </a:ext>
              </a:extLst>
            </p:cNvPr>
            <p:cNvSpPr/>
            <p:nvPr/>
          </p:nvSpPr>
          <p:spPr>
            <a:xfrm>
              <a:off x="8022808" y="5885022"/>
              <a:ext cx="3785260" cy="333692"/>
            </a:xfrm>
            <a:prstGeom prst="rect">
              <a:avLst/>
            </a:prstGeom>
            <a:solidFill>
              <a:schemeClr val="bg1"/>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45720" rIns="182880" bIns="45720" numCol="1" spcCol="0" rtlCol="0" fromWordArt="0" anchor="ctr" anchorCtr="0" forceAA="0" compatLnSpc="1">
              <a:prstTxWarp prst="textNoShape">
                <a:avLst/>
              </a:prstTxWarp>
              <a:noAutofit/>
            </a:bodyPr>
            <a:lstStyle/>
            <a:p>
              <a:pPr algn="ctr"/>
              <a:r>
                <a:rPr lang="en-US" sz="1200" b="1" dirty="0">
                  <a:solidFill>
                    <a:schemeClr val="tx1">
                      <a:lumMod val="75000"/>
                      <a:lumOff val="25000"/>
                    </a:schemeClr>
                  </a:solidFill>
                </a:rPr>
                <a:t>Yes - Optional</a:t>
              </a:r>
            </a:p>
          </p:txBody>
        </p:sp>
        <p:sp>
          <p:nvSpPr>
            <p:cNvPr id="29" name="Rectangle 28">
              <a:extLst>
                <a:ext uri="{FF2B5EF4-FFF2-40B4-BE49-F238E27FC236}">
                  <a16:creationId xmlns:a16="http://schemas.microsoft.com/office/drawing/2014/main" id="{33A2AD6F-8826-4FE6-9E23-46620ED44E00}"/>
                </a:ext>
              </a:extLst>
            </p:cNvPr>
            <p:cNvSpPr/>
            <p:nvPr/>
          </p:nvSpPr>
          <p:spPr>
            <a:xfrm>
              <a:off x="6093068" y="5885022"/>
              <a:ext cx="1929740" cy="333692"/>
            </a:xfrm>
            <a:prstGeom prst="rect">
              <a:avLst/>
            </a:prstGeom>
            <a:solidFill>
              <a:schemeClr val="tx1">
                <a:lumMod val="50000"/>
                <a:lumOff val="50000"/>
              </a:schemeClr>
            </a:solid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r"/>
              <a:r>
                <a:rPr lang="en-US" sz="1400" b="1" dirty="0">
                  <a:solidFill>
                    <a:schemeClr val="bg1"/>
                  </a:solidFill>
                </a:rPr>
                <a:t>Output:</a:t>
              </a:r>
            </a:p>
          </p:txBody>
        </p:sp>
      </p:grpSp>
    </p:spTree>
    <p:extLst>
      <p:ext uri="{BB962C8B-B14F-4D97-AF65-F5344CB8AC3E}">
        <p14:creationId xmlns:p14="http://schemas.microsoft.com/office/powerpoint/2010/main" val="1888198223"/>
      </p:ext>
    </p:extLst>
  </p:cSld>
  <p:clrMapOvr>
    <a:masterClrMapping/>
  </p:clrMapOvr>
</p:sld>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DCEEBA0C4532A4A9F139A409820C453" ma:contentTypeVersion="12" ma:contentTypeDescription="Create a new document." ma:contentTypeScope="" ma:versionID="8da28eaa2ea8df2d697019c524f2fea2">
  <xsd:schema xmlns:xsd="http://www.w3.org/2001/XMLSchema" xmlns:xs="http://www.w3.org/2001/XMLSchema" xmlns:p="http://schemas.microsoft.com/office/2006/metadata/properties" xmlns:ns2="087842c4-cfda-4fad-9fff-f4e0c1e38979" xmlns:ns3="0f4e825d-ae3e-4afd-a1cd-5f5ed0903a07" targetNamespace="http://schemas.microsoft.com/office/2006/metadata/properties" ma:root="true" ma:fieldsID="c4fe9d5c29efb8e9f42174f6c22777e0" ns2:_="" ns3:_="">
    <xsd:import namespace="087842c4-cfda-4fad-9fff-f4e0c1e38979"/>
    <xsd:import namespace="0f4e825d-ae3e-4afd-a1cd-5f5ed0903a0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7842c4-cfda-4fad-9fff-f4e0c1e389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f4e825d-ae3e-4afd-a1cd-5f5ed0903a0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A2B559-C251-4DCB-B9E0-34CE87774647}">
  <ds:schemaRefs>
    <ds:schemaRef ds:uri="73f92b23-f77b-4ce4-bcfb-6390b38399e6"/>
    <ds:schemaRef ds:uri="http://schemas.microsoft.com/office/2006/documentManagement/types"/>
    <ds:schemaRef ds:uri="http://schemas.microsoft.com/office/infopath/2007/PartnerControls"/>
    <ds:schemaRef ds:uri="ce960481-c2a4-4472-96d9-c96aeeb539c8"/>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44EA2EA9-BED0-4CDF-9CE0-C9FE0E1AE863}">
  <ds:schemaRefs>
    <ds:schemaRef ds:uri="http://schemas.microsoft.com/sharepoint/v3/contenttype/forms"/>
  </ds:schemaRefs>
</ds:datastoreItem>
</file>

<file path=customXml/itemProps3.xml><?xml version="1.0" encoding="utf-8"?>
<ds:datastoreItem xmlns:ds="http://schemas.openxmlformats.org/officeDocument/2006/customXml" ds:itemID="{657412DA-A3D6-4CB9-AA82-6913CC959436}"/>
</file>

<file path=docProps/app.xml><?xml version="1.0" encoding="utf-8"?>
<Properties xmlns="http://schemas.openxmlformats.org/officeDocument/2006/extended-properties" xmlns:vt="http://schemas.openxmlformats.org/officeDocument/2006/docPropsVTypes">
  <Template/>
  <TotalTime>175858</TotalTime>
  <Words>1982</Words>
  <Application>Microsoft Office PowerPoint</Application>
  <PresentationFormat>Widescreen</PresentationFormat>
  <Paragraphs>296</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Rounded MT Bold</vt:lpstr>
      <vt:lpstr>Calibri</vt:lpstr>
      <vt:lpstr>Garamond</vt:lpstr>
      <vt:lpstr>Perpetua</vt:lpstr>
      <vt:lpstr>Wingdings</vt:lpstr>
      <vt:lpstr>Office Theme</vt:lpstr>
      <vt:lpstr>PowerPoint Presentation</vt:lpstr>
      <vt:lpstr>PowerPoint Presentation</vt:lpstr>
      <vt:lpstr>Lease Due Date Change Service : ‘API Specification’ – Version 0.1</vt:lpstr>
      <vt:lpstr>Lease Due Date Change Service : ‘Callback API Specification’ – Version 0.1</vt:lpstr>
      <vt:lpstr>Lease Due Date Change Service: Information Element Specification</vt:lpstr>
      <vt:lpstr>Lease Due Date Change Service: Information Element Specification</vt:lpstr>
      <vt:lpstr>Lease Due Date Change Service: Information Element Specification</vt:lpstr>
      <vt:lpstr>Lease Due Date Change Service: Information Element Specification</vt:lpstr>
      <vt:lpstr>Lease Due Date Change Service: Information Element Specification</vt:lpstr>
      <vt:lpstr>Lease Due Date Change Service: Information Element Specification</vt:lpstr>
      <vt:lpstr>Lease Due Date Change Service: Information Element Specification</vt:lpstr>
      <vt:lpstr>Lease Due Date Change Service: Information Element Specification</vt:lpstr>
      <vt:lpstr>PowerPoint Presentation</vt:lpstr>
    </vt:vector>
  </TitlesOfParts>
  <Manager/>
  <Company>Steerwise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Steerwise TFS Core Receivables Data &amp; Integration Platform POC</dc:title>
  <dc:subject/>
  <dc:creator>Steerwise Inc.</dc:creator>
  <cp:keywords/>
  <dc:description/>
  <cp:lastModifiedBy>Sivakoumar Arumugam</cp:lastModifiedBy>
  <cp:revision>6171</cp:revision>
  <cp:lastPrinted>2018-08-27T22:02:13Z</cp:lastPrinted>
  <dcterms:created xsi:type="dcterms:W3CDTF">2006-08-16T00:00:00Z</dcterms:created>
  <dcterms:modified xsi:type="dcterms:W3CDTF">2019-02-03T19:06:32Z</dcterms:modified>
  <cp:category>Confidential to Steerwise and Toyota Motor Credit Corporation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0x0101003DCEEBA0C4532A4A9F139A409820C453</vt:lpwstr>
  </property>
  <property fmtid="{D5CDD505-2E9C-101B-9397-08002B2CF9AE}" pid="3" name="AuthorIds_UIVersion_1024">
    <vt:lpwstr>23</vt:lpwstr>
  </property>
  <property fmtid="{D5CDD505-2E9C-101B-9397-08002B2CF9AE}" pid="4" name="AuthorIds_UIVersion_2560">
    <vt:lpwstr>23</vt:lpwstr>
  </property>
  <property fmtid="{D5CDD505-2E9C-101B-9397-08002B2CF9AE}" pid="5" name="AuthorIds_UIVersion_2048">
    <vt:lpwstr>23</vt:lpwstr>
  </property>
  <property fmtid="{D5CDD505-2E9C-101B-9397-08002B2CF9AE}" pid="6" name="AuthorIds_UIVersion_3072">
    <vt:lpwstr>23</vt:lpwstr>
  </property>
  <property fmtid="{D5CDD505-2E9C-101B-9397-08002B2CF9AE}" pid="7" name="xd_Signature">
    <vt:bool>false</vt:bool>
  </property>
  <property fmtid="{D5CDD505-2E9C-101B-9397-08002B2CF9AE}" pid="8" name="xd_ProgID">
    <vt:lpwstr/>
  </property>
  <property fmtid="{D5CDD505-2E9C-101B-9397-08002B2CF9AE}" pid="9" name="_SourceUrl">
    <vt:lpwstr/>
  </property>
  <property fmtid="{D5CDD505-2E9C-101B-9397-08002B2CF9AE}" pid="10" name="_SharedFileIndex">
    <vt:lpwstr/>
  </property>
  <property fmtid="{D5CDD505-2E9C-101B-9397-08002B2CF9AE}" pid="11" name="TemplateUrl">
    <vt:lpwstr/>
  </property>
  <property fmtid="{D5CDD505-2E9C-101B-9397-08002B2CF9AE}" pid="12" name="ComplianceAssetId">
    <vt:lpwstr/>
  </property>
</Properties>
</file>