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823" r:id="rId5"/>
    <p:sldId id="1113" r:id="rId6"/>
    <p:sldId id="1197" r:id="rId7"/>
    <p:sldId id="1321" r:id="rId8"/>
    <p:sldId id="1252" r:id="rId9"/>
    <p:sldId id="1291" r:id="rId10"/>
    <p:sldId id="1337" r:id="rId11"/>
    <p:sldId id="1338" r:id="rId12"/>
    <p:sldId id="1307" r:id="rId13"/>
    <p:sldId id="1339" r:id="rId14"/>
    <p:sldId id="1340" r:id="rId15"/>
    <p:sldId id="1296" r:id="rId16"/>
    <p:sldId id="1344" r:id="rId17"/>
    <p:sldId id="291" r:id="rId18"/>
  </p:sldIdLst>
  <p:sldSz cx="12192000" cy="6858000"/>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0">
          <p15:clr>
            <a:srgbClr val="A4A3A4"/>
          </p15:clr>
        </p15:guide>
        <p15:guide id="2" pos="2166">
          <p15:clr>
            <a:srgbClr val="A4A3A4"/>
          </p15:clr>
        </p15:guide>
        <p15:guide id="3" orient="horz" pos="2905">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A32"/>
    <a:srgbClr val="8A8700"/>
    <a:srgbClr val="E65D00"/>
    <a:srgbClr val="B08200"/>
    <a:srgbClr val="DE5A00"/>
    <a:srgbClr val="333399"/>
    <a:srgbClr val="3333CC"/>
    <a:srgbClr val="000099"/>
    <a:srgbClr val="FF5050"/>
    <a:srgbClr val="FA6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57487D-F68C-4C34-8076-1E631F7027FA}" v="4" dt="2019-02-03T19:06:42.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9" autoAdjust="0"/>
    <p:restoredTop sz="95033" autoAdjust="0"/>
  </p:normalViewPr>
  <p:slideViewPr>
    <p:cSldViewPr>
      <p:cViewPr varScale="1">
        <p:scale>
          <a:sx n="85" d="100"/>
          <a:sy n="85" d="100"/>
        </p:scale>
        <p:origin x="804"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150"/>
        <p:guide pos="2166"/>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prakash Masina" userId="76e87af2-04f3-4d23-8a8e-bd03d1c42efd" providerId="ADAL" clId="{DC3D047B-72A7-4956-8AE9-49B357AB5139}"/>
  </pc:docChgLst>
  <pc:docChgLst>
    <pc:chgData name="Sivakoumar Arumugam" userId="0e296c77-7b63-4ef3-b49a-a49ee0493289" providerId="ADAL" clId="{B06F849E-6C63-4458-A052-C466B33A29AF}"/>
  </pc:docChgLst>
  <pc:docChgLst>
    <pc:chgData name="Siva Arumugam" userId="0e296c77-7b63-4ef3-b49a-a49ee0493289" providerId="ADAL" clId="{92EE5D0E-843C-442A-B544-7E8688A6922D}"/>
  </pc:docChgLst>
  <pc:docChgLst>
    <pc:chgData name="Ramprakash Masina" userId="76e87af2-04f3-4d23-8a8e-bd03d1c42efd" providerId="ADAL" clId="{1B918A1D-A271-4053-951E-A852E1F57F04}"/>
  </pc:docChgLst>
  <pc:docChgLst>
    <pc:chgData name="Ramprakash Masina" userId="76e87af2-04f3-4d23-8a8e-bd03d1c42efd" providerId="ADAL" clId="{C09811DB-9050-4D50-B664-9E16FC44AB26}"/>
  </pc:docChgLst>
  <pc:docChgLst>
    <pc:chgData name="Sivakoumar Arumugam" userId="0e296c77-7b63-4ef3-b49a-a49ee0493289" providerId="ADAL" clId="{478D83A2-AA6E-4295-B58B-1A207F68DEC5}"/>
  </pc:docChgLst>
  <pc:docChgLst>
    <pc:chgData name="Sivakoumar Arumugam" userId="0e296c77-7b63-4ef3-b49a-a49ee0493289" providerId="ADAL" clId="{CC57487D-F68C-4C34-8076-1E631F7027FA}"/>
    <pc:docChg chg="addSld delSld modSld">
      <pc:chgData name="Sivakoumar Arumugam" userId="0e296c77-7b63-4ef3-b49a-a49ee0493289" providerId="ADAL" clId="{CC57487D-F68C-4C34-8076-1E631F7027FA}" dt="2019-02-03T19:06:43.579" v="276" actId="20577"/>
      <pc:docMkLst>
        <pc:docMk/>
      </pc:docMkLst>
      <pc:sldChg chg="del">
        <pc:chgData name="Sivakoumar Arumugam" userId="0e296c77-7b63-4ef3-b49a-a49ee0493289" providerId="ADAL" clId="{CC57487D-F68C-4C34-8076-1E631F7027FA}" dt="2019-02-03T02:44:51.338" v="44" actId="2696"/>
        <pc:sldMkLst>
          <pc:docMk/>
          <pc:sldMk cId="3084163157" sldId="290"/>
        </pc:sldMkLst>
      </pc:sldChg>
      <pc:sldChg chg="del">
        <pc:chgData name="Sivakoumar Arumugam" userId="0e296c77-7b63-4ef3-b49a-a49ee0493289" providerId="ADAL" clId="{CC57487D-F68C-4C34-8076-1E631F7027FA}" dt="2019-02-03T02:44:49.580" v="43" actId="2696"/>
        <pc:sldMkLst>
          <pc:docMk/>
          <pc:sldMk cId="4201733388" sldId="294"/>
        </pc:sldMkLst>
      </pc:sldChg>
      <pc:sldChg chg="modSp">
        <pc:chgData name="Sivakoumar Arumugam" userId="0e296c77-7b63-4ef3-b49a-a49ee0493289" providerId="ADAL" clId="{CC57487D-F68C-4C34-8076-1E631F7027FA}" dt="2019-02-03T02:44:23.586" v="11" actId="20577"/>
        <pc:sldMkLst>
          <pc:docMk/>
          <pc:sldMk cId="2969512112" sldId="823"/>
        </pc:sldMkLst>
        <pc:spChg chg="mod">
          <ac:chgData name="Sivakoumar Arumugam" userId="0e296c77-7b63-4ef3-b49a-a49ee0493289" providerId="ADAL" clId="{CC57487D-F68C-4C34-8076-1E631F7027FA}" dt="2019-02-03T02:44:23.586" v="11" actId="20577"/>
          <ac:spMkLst>
            <pc:docMk/>
            <pc:sldMk cId="2969512112" sldId="823"/>
            <ac:spMk id="12" creationId="{EF3763D7-E162-4873-A59B-4FC642837CB4}"/>
          </ac:spMkLst>
        </pc:spChg>
      </pc:sldChg>
      <pc:sldChg chg="del">
        <pc:chgData name="Sivakoumar Arumugam" userId="0e296c77-7b63-4ef3-b49a-a49ee0493289" providerId="ADAL" clId="{CC57487D-F68C-4C34-8076-1E631F7027FA}" dt="2019-02-03T02:44:33.327" v="16" actId="2696"/>
        <pc:sldMkLst>
          <pc:docMk/>
          <pc:sldMk cId="2928106342" sldId="939"/>
        </pc:sldMkLst>
      </pc:sldChg>
      <pc:sldChg chg="del">
        <pc:chgData name="Sivakoumar Arumugam" userId="0e296c77-7b63-4ef3-b49a-a49ee0493289" providerId="ADAL" clId="{CC57487D-F68C-4C34-8076-1E631F7027FA}" dt="2019-02-03T02:44:49.035" v="40" actId="2696"/>
        <pc:sldMkLst>
          <pc:docMk/>
          <pc:sldMk cId="958448716" sldId="1081"/>
        </pc:sldMkLst>
      </pc:sldChg>
      <pc:sldChg chg="modSp add">
        <pc:chgData name="Sivakoumar Arumugam" userId="0e296c77-7b63-4ef3-b49a-a49ee0493289" providerId="ADAL" clId="{CC57487D-F68C-4C34-8076-1E631F7027FA}" dt="2019-02-03T17:45:41.940" v="53" actId="20577"/>
        <pc:sldMkLst>
          <pc:docMk/>
          <pc:sldMk cId="3484711531" sldId="1113"/>
        </pc:sldMkLst>
        <pc:spChg chg="mod">
          <ac:chgData name="Sivakoumar Arumugam" userId="0e296c77-7b63-4ef3-b49a-a49ee0493289" providerId="ADAL" clId="{CC57487D-F68C-4C34-8076-1E631F7027FA}" dt="2019-02-03T17:45:41.940" v="53" actId="20577"/>
          <ac:spMkLst>
            <pc:docMk/>
            <pc:sldMk cId="3484711531" sldId="1113"/>
            <ac:spMk id="12" creationId="{EF3763D7-E162-4873-A59B-4FC642837CB4}"/>
          </ac:spMkLst>
        </pc:spChg>
      </pc:sldChg>
      <pc:sldChg chg="del">
        <pc:chgData name="Sivakoumar Arumugam" userId="0e296c77-7b63-4ef3-b49a-a49ee0493289" providerId="ADAL" clId="{CC57487D-F68C-4C34-8076-1E631F7027FA}" dt="2019-02-03T02:44:32.705" v="14" actId="2696"/>
        <pc:sldMkLst>
          <pc:docMk/>
          <pc:sldMk cId="379460349" sldId="1159"/>
        </pc:sldMkLst>
      </pc:sldChg>
      <pc:sldChg chg="del">
        <pc:chgData name="Sivakoumar Arumugam" userId="0e296c77-7b63-4ef3-b49a-a49ee0493289" providerId="ADAL" clId="{CC57487D-F68C-4C34-8076-1E631F7027FA}" dt="2019-02-03T02:44:33.026" v="15" actId="2696"/>
        <pc:sldMkLst>
          <pc:docMk/>
          <pc:sldMk cId="652239935" sldId="1175"/>
        </pc:sldMkLst>
      </pc:sldChg>
      <pc:sldChg chg="del">
        <pc:chgData name="Sivakoumar Arumugam" userId="0e296c77-7b63-4ef3-b49a-a49ee0493289" providerId="ADAL" clId="{CC57487D-F68C-4C34-8076-1E631F7027FA}" dt="2019-02-03T02:44:33.588" v="17" actId="2696"/>
        <pc:sldMkLst>
          <pc:docMk/>
          <pc:sldMk cId="3804073151" sldId="1176"/>
        </pc:sldMkLst>
      </pc:sldChg>
      <pc:sldChg chg="del">
        <pc:chgData name="Sivakoumar Arumugam" userId="0e296c77-7b63-4ef3-b49a-a49ee0493289" providerId="ADAL" clId="{CC57487D-F68C-4C34-8076-1E631F7027FA}" dt="2019-02-03T02:44:33.845" v="18" actId="2696"/>
        <pc:sldMkLst>
          <pc:docMk/>
          <pc:sldMk cId="846006111" sldId="1183"/>
        </pc:sldMkLst>
      </pc:sldChg>
      <pc:sldChg chg="del">
        <pc:chgData name="Sivakoumar Arumugam" userId="0e296c77-7b63-4ef3-b49a-a49ee0493289" providerId="ADAL" clId="{CC57487D-F68C-4C34-8076-1E631F7027FA}" dt="2019-02-03T02:44:34.971" v="20" actId="2696"/>
        <pc:sldMkLst>
          <pc:docMk/>
          <pc:sldMk cId="3682057661" sldId="1196"/>
        </pc:sldMkLst>
      </pc:sldChg>
      <pc:sldChg chg="del">
        <pc:chgData name="Sivakoumar Arumugam" userId="0e296c77-7b63-4ef3-b49a-a49ee0493289" providerId="ADAL" clId="{CC57487D-F68C-4C34-8076-1E631F7027FA}" dt="2019-02-03T02:44:44.348" v="26" actId="2696"/>
        <pc:sldMkLst>
          <pc:docMk/>
          <pc:sldMk cId="2851289901" sldId="1202"/>
        </pc:sldMkLst>
      </pc:sldChg>
      <pc:sldChg chg="del">
        <pc:chgData name="Sivakoumar Arumugam" userId="0e296c77-7b63-4ef3-b49a-a49ee0493289" providerId="ADAL" clId="{CC57487D-F68C-4C34-8076-1E631F7027FA}" dt="2019-02-03T02:44:45.210" v="28" actId="2696"/>
        <pc:sldMkLst>
          <pc:docMk/>
          <pc:sldMk cId="3368943143" sldId="1231"/>
        </pc:sldMkLst>
      </pc:sldChg>
      <pc:sldChg chg="modSp">
        <pc:chgData name="Sivakoumar Arumugam" userId="0e296c77-7b63-4ef3-b49a-a49ee0493289" providerId="ADAL" clId="{CC57487D-F68C-4C34-8076-1E631F7027FA}" dt="2019-02-03T19:04:43.322" v="273" actId="20577"/>
        <pc:sldMkLst>
          <pc:docMk/>
          <pc:sldMk cId="393058994" sldId="1252"/>
        </pc:sldMkLst>
        <pc:spChg chg="mod">
          <ac:chgData name="Sivakoumar Arumugam" userId="0e296c77-7b63-4ef3-b49a-a49ee0493289" providerId="ADAL" clId="{CC57487D-F68C-4C34-8076-1E631F7027FA}" dt="2019-02-03T19:02:15.177" v="75" actId="6549"/>
          <ac:spMkLst>
            <pc:docMk/>
            <pc:sldMk cId="393058994" sldId="1252"/>
            <ac:spMk id="19" creationId="{676B3DEA-D515-4B3E-B885-F0B0BBBA2A15}"/>
          </ac:spMkLst>
        </pc:spChg>
        <pc:spChg chg="mod">
          <ac:chgData name="Sivakoumar Arumugam" userId="0e296c77-7b63-4ef3-b49a-a49ee0493289" providerId="ADAL" clId="{CC57487D-F68C-4C34-8076-1E631F7027FA}" dt="2019-02-03T19:04:43.322" v="273" actId="20577"/>
          <ac:spMkLst>
            <pc:docMk/>
            <pc:sldMk cId="393058994" sldId="1252"/>
            <ac:spMk id="20" creationId="{7C43E49B-84CE-4F63-9D32-F532DB284AD5}"/>
          </ac:spMkLst>
        </pc:spChg>
        <pc:spChg chg="mod">
          <ac:chgData name="Sivakoumar Arumugam" userId="0e296c77-7b63-4ef3-b49a-a49ee0493289" providerId="ADAL" clId="{CC57487D-F68C-4C34-8076-1E631F7027FA}" dt="2019-02-03T19:03:48.393" v="138" actId="6549"/>
          <ac:spMkLst>
            <pc:docMk/>
            <pc:sldMk cId="393058994" sldId="1252"/>
            <ac:spMk id="47" creationId="{3D95BC5C-615D-462C-86AA-8090621A73C0}"/>
          </ac:spMkLst>
        </pc:spChg>
      </pc:sldChg>
      <pc:sldChg chg="del">
        <pc:chgData name="Sivakoumar Arumugam" userId="0e296c77-7b63-4ef3-b49a-a49ee0493289" providerId="ADAL" clId="{CC57487D-F68C-4C34-8076-1E631F7027FA}" dt="2019-02-03T02:44:37.934" v="24" actId="2696"/>
        <pc:sldMkLst>
          <pc:docMk/>
          <pc:sldMk cId="1193695541" sldId="1280"/>
        </pc:sldMkLst>
      </pc:sldChg>
      <pc:sldChg chg="del">
        <pc:chgData name="Sivakoumar Arumugam" userId="0e296c77-7b63-4ef3-b49a-a49ee0493289" providerId="ADAL" clId="{CC57487D-F68C-4C34-8076-1E631F7027FA}" dt="2019-02-03T02:44:45.397" v="29" actId="2696"/>
        <pc:sldMkLst>
          <pc:docMk/>
          <pc:sldMk cId="1750001871" sldId="1281"/>
        </pc:sldMkLst>
      </pc:sldChg>
      <pc:sldChg chg="del">
        <pc:chgData name="Sivakoumar Arumugam" userId="0e296c77-7b63-4ef3-b49a-a49ee0493289" providerId="ADAL" clId="{CC57487D-F68C-4C34-8076-1E631F7027FA}" dt="2019-02-03T02:44:45.587" v="30" actId="2696"/>
        <pc:sldMkLst>
          <pc:docMk/>
          <pc:sldMk cId="3063995471" sldId="1288"/>
        </pc:sldMkLst>
      </pc:sldChg>
      <pc:sldChg chg="modSp">
        <pc:chgData name="Sivakoumar Arumugam" userId="0e296c77-7b63-4ef3-b49a-a49ee0493289" providerId="ADAL" clId="{CC57487D-F68C-4C34-8076-1E631F7027FA}" dt="2019-02-03T19:06:43.579" v="276" actId="20577"/>
        <pc:sldMkLst>
          <pc:docMk/>
          <pc:sldMk cId="3509611523" sldId="1291"/>
        </pc:sldMkLst>
        <pc:spChg chg="mod">
          <ac:chgData name="Sivakoumar Arumugam" userId="0e296c77-7b63-4ef3-b49a-a49ee0493289" providerId="ADAL" clId="{CC57487D-F68C-4C34-8076-1E631F7027FA}" dt="2019-02-03T19:06:43.579" v="276" actId="20577"/>
          <ac:spMkLst>
            <pc:docMk/>
            <pc:sldMk cId="3509611523" sldId="1291"/>
            <ac:spMk id="47" creationId="{3D95BC5C-615D-462C-86AA-8090621A73C0}"/>
          </ac:spMkLst>
        </pc:spChg>
      </pc:sldChg>
      <pc:sldChg chg="del">
        <pc:chgData name="Sivakoumar Arumugam" userId="0e296c77-7b63-4ef3-b49a-a49ee0493289" providerId="ADAL" clId="{CC57487D-F68C-4C34-8076-1E631F7027FA}" dt="2019-02-03T02:44:46.915" v="32" actId="2696"/>
        <pc:sldMkLst>
          <pc:docMk/>
          <pc:sldMk cId="4251610315" sldId="1297"/>
        </pc:sldMkLst>
      </pc:sldChg>
      <pc:sldChg chg="del">
        <pc:chgData name="Sivakoumar Arumugam" userId="0e296c77-7b63-4ef3-b49a-a49ee0493289" providerId="ADAL" clId="{CC57487D-F68C-4C34-8076-1E631F7027FA}" dt="2019-02-03T02:44:47.109" v="33" actId="2696"/>
        <pc:sldMkLst>
          <pc:docMk/>
          <pc:sldMk cId="3105500318" sldId="1298"/>
        </pc:sldMkLst>
      </pc:sldChg>
      <pc:sldChg chg="del">
        <pc:chgData name="Sivakoumar Arumugam" userId="0e296c77-7b63-4ef3-b49a-a49ee0493289" providerId="ADAL" clId="{CC57487D-F68C-4C34-8076-1E631F7027FA}" dt="2019-02-03T02:44:44.179" v="25" actId="2696"/>
        <pc:sldMkLst>
          <pc:docMk/>
          <pc:sldMk cId="609660820" sldId="1308"/>
        </pc:sldMkLst>
      </pc:sldChg>
      <pc:sldChg chg="del">
        <pc:chgData name="Sivakoumar Arumugam" userId="0e296c77-7b63-4ef3-b49a-a49ee0493289" providerId="ADAL" clId="{CC57487D-F68C-4C34-8076-1E631F7027FA}" dt="2019-02-03T02:44:34.580" v="19" actId="2696"/>
        <pc:sldMkLst>
          <pc:docMk/>
          <pc:sldMk cId="3023704012" sldId="1309"/>
        </pc:sldMkLst>
      </pc:sldChg>
      <pc:sldChg chg="del">
        <pc:chgData name="Sivakoumar Arumugam" userId="0e296c77-7b63-4ef3-b49a-a49ee0493289" providerId="ADAL" clId="{CC57487D-F68C-4C34-8076-1E631F7027FA}" dt="2019-02-03T02:44:32.257" v="12" actId="2696"/>
        <pc:sldMkLst>
          <pc:docMk/>
          <pc:sldMk cId="1624257580" sldId="1310"/>
        </pc:sldMkLst>
      </pc:sldChg>
      <pc:sldChg chg="del">
        <pc:chgData name="Sivakoumar Arumugam" userId="0e296c77-7b63-4ef3-b49a-a49ee0493289" providerId="ADAL" clId="{CC57487D-F68C-4C34-8076-1E631F7027FA}" dt="2019-02-03T02:44:35.763" v="22" actId="2696"/>
        <pc:sldMkLst>
          <pc:docMk/>
          <pc:sldMk cId="4051326460" sldId="1312"/>
        </pc:sldMkLst>
      </pc:sldChg>
      <pc:sldChg chg="del">
        <pc:chgData name="Sivakoumar Arumugam" userId="0e296c77-7b63-4ef3-b49a-a49ee0493289" providerId="ADAL" clId="{CC57487D-F68C-4C34-8076-1E631F7027FA}" dt="2019-02-03T02:44:48.352" v="39" actId="2696"/>
        <pc:sldMkLst>
          <pc:docMk/>
          <pc:sldMk cId="472683655" sldId="1314"/>
        </pc:sldMkLst>
      </pc:sldChg>
      <pc:sldChg chg="del">
        <pc:chgData name="Sivakoumar Arumugam" userId="0e296c77-7b63-4ef3-b49a-a49ee0493289" providerId="ADAL" clId="{CC57487D-F68C-4C34-8076-1E631F7027FA}" dt="2019-02-03T02:44:49.221" v="41" actId="2696"/>
        <pc:sldMkLst>
          <pc:docMk/>
          <pc:sldMk cId="3363043628" sldId="1316"/>
        </pc:sldMkLst>
      </pc:sldChg>
      <pc:sldChg chg="del">
        <pc:chgData name="Sivakoumar Arumugam" userId="0e296c77-7b63-4ef3-b49a-a49ee0493289" providerId="ADAL" clId="{CC57487D-F68C-4C34-8076-1E631F7027FA}" dt="2019-02-03T02:44:49.416" v="42" actId="2696"/>
        <pc:sldMkLst>
          <pc:docMk/>
          <pc:sldMk cId="2399083162" sldId="1318"/>
        </pc:sldMkLst>
      </pc:sldChg>
      <pc:sldChg chg="del">
        <pc:chgData name="Sivakoumar Arumugam" userId="0e296c77-7b63-4ef3-b49a-a49ee0493289" providerId="ADAL" clId="{CC57487D-F68C-4C34-8076-1E631F7027FA}" dt="2019-02-03T02:44:45.802" v="31" actId="2696"/>
        <pc:sldMkLst>
          <pc:docMk/>
          <pc:sldMk cId="192394334" sldId="1322"/>
        </pc:sldMkLst>
      </pc:sldChg>
      <pc:sldChg chg="del">
        <pc:chgData name="Sivakoumar Arumugam" userId="0e296c77-7b63-4ef3-b49a-a49ee0493289" providerId="ADAL" clId="{CC57487D-F68C-4C34-8076-1E631F7027FA}" dt="2019-02-03T02:44:35.302" v="21" actId="2696"/>
        <pc:sldMkLst>
          <pc:docMk/>
          <pc:sldMk cId="2398177932" sldId="1323"/>
        </pc:sldMkLst>
      </pc:sldChg>
      <pc:sldChg chg="del">
        <pc:chgData name="Sivakoumar Arumugam" userId="0e296c77-7b63-4ef3-b49a-a49ee0493289" providerId="ADAL" clId="{CC57487D-F68C-4C34-8076-1E631F7027FA}" dt="2019-02-03T02:44:44.697" v="27" actId="2696"/>
        <pc:sldMkLst>
          <pc:docMk/>
          <pc:sldMk cId="1729452846" sldId="1324"/>
        </pc:sldMkLst>
      </pc:sldChg>
      <pc:sldChg chg="del">
        <pc:chgData name="Sivakoumar Arumugam" userId="0e296c77-7b63-4ef3-b49a-a49ee0493289" providerId="ADAL" clId="{CC57487D-F68C-4C34-8076-1E631F7027FA}" dt="2019-02-03T02:44:36.295" v="23" actId="2696"/>
        <pc:sldMkLst>
          <pc:docMk/>
          <pc:sldMk cId="2240288144" sldId="1335"/>
        </pc:sldMkLst>
      </pc:sldChg>
      <pc:sldChg chg="del">
        <pc:chgData name="Sivakoumar Arumugam" userId="0e296c77-7b63-4ef3-b49a-a49ee0493289" providerId="ADAL" clId="{CC57487D-F68C-4C34-8076-1E631F7027FA}" dt="2019-02-03T02:44:47.300" v="34" actId="2696"/>
        <pc:sldMkLst>
          <pc:docMk/>
          <pc:sldMk cId="2769850162" sldId="1336"/>
        </pc:sldMkLst>
      </pc:sldChg>
      <pc:sldChg chg="del">
        <pc:chgData name="Sivakoumar Arumugam" userId="0e296c77-7b63-4ef3-b49a-a49ee0493289" providerId="ADAL" clId="{CC57487D-F68C-4C34-8076-1E631F7027FA}" dt="2019-02-03T02:44:47.495" v="35" actId="2696"/>
        <pc:sldMkLst>
          <pc:docMk/>
          <pc:sldMk cId="1888198223" sldId="1341"/>
        </pc:sldMkLst>
      </pc:sldChg>
      <pc:sldChg chg="del">
        <pc:chgData name="Sivakoumar Arumugam" userId="0e296c77-7b63-4ef3-b49a-a49ee0493289" providerId="ADAL" clId="{CC57487D-F68C-4C34-8076-1E631F7027FA}" dt="2019-02-03T02:44:47.690" v="36" actId="2696"/>
        <pc:sldMkLst>
          <pc:docMk/>
          <pc:sldMk cId="2122162914" sldId="1342"/>
        </pc:sldMkLst>
      </pc:sldChg>
      <pc:sldChg chg="del">
        <pc:chgData name="Sivakoumar Arumugam" userId="0e296c77-7b63-4ef3-b49a-a49ee0493289" providerId="ADAL" clId="{CC57487D-F68C-4C34-8076-1E631F7027FA}" dt="2019-02-03T02:44:48.033" v="37" actId="2696"/>
        <pc:sldMkLst>
          <pc:docMk/>
          <pc:sldMk cId="1271881432" sldId="1343"/>
        </pc:sldMkLst>
      </pc:sldChg>
      <pc:sldChg chg="del">
        <pc:chgData name="Sivakoumar Arumugam" userId="0e296c77-7b63-4ef3-b49a-a49ee0493289" providerId="ADAL" clId="{CC57487D-F68C-4C34-8076-1E631F7027FA}" dt="2019-02-03T02:44:48.155" v="38" actId="2696"/>
        <pc:sldMkLst>
          <pc:docMk/>
          <pc:sldMk cId="1840075938" sldId="1345"/>
        </pc:sldMkLst>
      </pc:sldChg>
      <pc:sldMasterChg chg="delSldLayout">
        <pc:chgData name="Sivakoumar Arumugam" userId="0e296c77-7b63-4ef3-b49a-a49ee0493289" providerId="ADAL" clId="{CC57487D-F68C-4C34-8076-1E631F7027FA}" dt="2019-02-03T02:44:51.339" v="45" actId="2696"/>
        <pc:sldMasterMkLst>
          <pc:docMk/>
          <pc:sldMasterMk cId="0" sldId="2147483648"/>
        </pc:sldMasterMkLst>
        <pc:sldLayoutChg chg="del">
          <pc:chgData name="Sivakoumar Arumugam" userId="0e296c77-7b63-4ef3-b49a-a49ee0493289" providerId="ADAL" clId="{CC57487D-F68C-4C34-8076-1E631F7027FA}" dt="2019-02-03T02:44:51.339" v="45" actId="2696"/>
          <pc:sldLayoutMkLst>
            <pc:docMk/>
            <pc:sldMasterMk cId="0" sldId="2147483648"/>
            <pc:sldLayoutMk cId="1302679883" sldId="2147484630"/>
          </pc:sldLayoutMkLst>
        </pc:sldLayoutChg>
        <pc:sldLayoutChg chg="del">
          <pc:chgData name="Sivakoumar Arumugam" userId="0e296c77-7b63-4ef3-b49a-a49ee0493289" providerId="ADAL" clId="{CC57487D-F68C-4C34-8076-1E631F7027FA}" dt="2019-02-03T02:44:32.258" v="13" actId="2696"/>
          <pc:sldLayoutMkLst>
            <pc:docMk/>
            <pc:sldMasterMk cId="0" sldId="2147483648"/>
            <pc:sldLayoutMk cId="3628590851" sldId="2147484631"/>
          </pc:sldLayoutMkLst>
        </pc:sldLayoutChg>
      </pc:sldMasterChg>
    </pc:docChg>
  </pc:docChgLst>
  <pc:docChgLst>
    <pc:chgData name="Sivakoumar Arumugam" userId="0e296c77-7b63-4ef3-b49a-a49ee0493289" providerId="ADAL" clId="{92EE5D0E-843C-442A-B544-7E8688A6922D}"/>
    <pc:docChg chg="undo custSel mod addSld delSld modSld sldOrd">
      <pc:chgData name="Sivakoumar Arumugam" userId="0e296c77-7b63-4ef3-b49a-a49ee0493289" providerId="ADAL" clId="{92EE5D0E-843C-442A-B544-7E8688A6922D}" dt="2018-12-04T01:17:26.384" v="9370" actId="6549"/>
      <pc:docMkLst>
        <pc:docMk/>
      </pc:docMkLst>
      <pc:sldChg chg="addSp delSp modSp">
        <pc:chgData name="Sivakoumar Arumugam" userId="0e296c77-7b63-4ef3-b49a-a49ee0493289" providerId="ADAL" clId="{92EE5D0E-843C-442A-B544-7E8688A6922D}" dt="2018-12-03T14:39:13.354" v="6748"/>
        <pc:sldMkLst>
          <pc:docMk/>
          <pc:sldMk cId="322144363" sldId="1197"/>
        </pc:sldMkLst>
        <pc:picChg chg="add mod">
          <ac:chgData name="Sivakoumar Arumugam" userId="0e296c77-7b63-4ef3-b49a-a49ee0493289" providerId="ADAL" clId="{92EE5D0E-843C-442A-B544-7E8688A6922D}" dt="2018-11-26T18:01:29.414" v="6747" actId="1035"/>
          <ac:picMkLst>
            <pc:docMk/>
            <pc:sldMk cId="322144363" sldId="1197"/>
            <ac:picMk id="4" creationId="{02861722-1BC3-4919-982A-0199DE314A54}"/>
          </ac:picMkLst>
        </pc:picChg>
        <pc:picChg chg="del">
          <ac:chgData name="Sivakoumar Arumugam" userId="0e296c77-7b63-4ef3-b49a-a49ee0493289" providerId="ADAL" clId="{92EE5D0E-843C-442A-B544-7E8688A6922D}" dt="2018-11-13T15:20:56.516" v="4763" actId="478"/>
          <ac:picMkLst>
            <pc:docMk/>
            <pc:sldMk cId="322144363" sldId="1197"/>
            <ac:picMk id="4" creationId="{7B9CCBE2-3461-4FF8-A969-A302F34F2A3F}"/>
          </ac:picMkLst>
        </pc:picChg>
        <pc:picChg chg="add del mod">
          <ac:chgData name="Sivakoumar Arumugam" userId="0e296c77-7b63-4ef3-b49a-a49ee0493289" providerId="ADAL" clId="{92EE5D0E-843C-442A-B544-7E8688A6922D}" dt="2018-11-26T15:39:40.045" v="6735" actId="478"/>
          <ac:picMkLst>
            <pc:docMk/>
            <pc:sldMk cId="322144363" sldId="1197"/>
            <ac:picMk id="4" creationId="{83977A42-7566-4E6B-AD15-296D1211B8B7}"/>
          </ac:picMkLst>
        </pc:picChg>
        <pc:picChg chg="del">
          <ac:chgData name="Sivakoumar Arumugam" userId="0e296c77-7b63-4ef3-b49a-a49ee0493289" providerId="ADAL" clId="{92EE5D0E-843C-442A-B544-7E8688A6922D}" dt="2018-10-08T20:05:59.895" v="4473" actId="478"/>
          <ac:picMkLst>
            <pc:docMk/>
            <pc:sldMk cId="322144363" sldId="1197"/>
            <ac:picMk id="4" creationId="{BE5331F1-D6DB-4D09-9D9D-F5FD5F8A5724}"/>
          </ac:picMkLst>
        </pc:picChg>
        <pc:picChg chg="add del">
          <ac:chgData name="Sivakoumar Arumugam" userId="0e296c77-7b63-4ef3-b49a-a49ee0493289" providerId="ADAL" clId="{92EE5D0E-843C-442A-B544-7E8688A6922D}" dt="2018-11-15T05:09:00.798" v="6682" actId="478"/>
          <ac:picMkLst>
            <pc:docMk/>
            <pc:sldMk cId="322144363" sldId="1197"/>
            <ac:picMk id="5" creationId="{981C0EF6-0C48-4A90-BABF-E80041822FD7}"/>
          </ac:picMkLst>
        </pc:picChg>
        <pc:picChg chg="add del mod">
          <ac:chgData name="Sivakoumar Arumugam" userId="0e296c77-7b63-4ef3-b49a-a49ee0493289" providerId="ADAL" clId="{92EE5D0E-843C-442A-B544-7E8688A6922D}" dt="2018-11-26T18:01:20.360" v="6741" actId="478"/>
          <ac:picMkLst>
            <pc:docMk/>
            <pc:sldMk cId="322144363" sldId="1197"/>
            <ac:picMk id="5" creationId="{C7294876-E4E7-4FEC-A051-553433D23E83}"/>
          </ac:picMkLst>
        </pc:picChg>
        <pc:picChg chg="add mod">
          <ac:chgData name="Sivakoumar Arumugam" userId="0e296c77-7b63-4ef3-b49a-a49ee0493289" providerId="ADAL" clId="{92EE5D0E-843C-442A-B544-7E8688A6922D}" dt="2018-10-08T20:07:01.734" v="4477" actId="1037"/>
          <ac:picMkLst>
            <pc:docMk/>
            <pc:sldMk cId="322144363" sldId="1197"/>
            <ac:picMk id="5" creationId="{EACB31BA-7240-4453-931B-915BE37EE4D5}"/>
          </ac:picMkLst>
        </pc:picChg>
        <pc:picChg chg="add mod">
          <ac:chgData name="Sivakoumar Arumugam" userId="0e296c77-7b63-4ef3-b49a-a49ee0493289" providerId="ADAL" clId="{92EE5D0E-843C-442A-B544-7E8688A6922D}" dt="2018-12-03T14:39:13.354" v="6748"/>
          <ac:picMkLst>
            <pc:docMk/>
            <pc:sldMk cId="322144363" sldId="1197"/>
            <ac:picMk id="6" creationId="{633A0D21-D3B9-4AFD-A86A-CF1BAC054C99}"/>
          </ac:picMkLst>
        </pc:picChg>
      </pc:sldChg>
      <pc:sldChg chg="modSp">
        <pc:chgData name="Sivakoumar Arumugam" userId="0e296c77-7b63-4ef3-b49a-a49ee0493289" providerId="ADAL" clId="{92EE5D0E-843C-442A-B544-7E8688A6922D}" dt="2018-12-03T15:31:37.983" v="7584" actId="6549"/>
        <pc:sldMkLst>
          <pc:docMk/>
          <pc:sldMk cId="3509611523" sldId="1291"/>
        </pc:sldMkLst>
        <pc:spChg chg="mod">
          <ac:chgData name="Sivakoumar Arumugam" userId="0e296c77-7b63-4ef3-b49a-a49ee0493289" providerId="ADAL" clId="{92EE5D0E-843C-442A-B544-7E8688A6922D}" dt="2018-12-03T15:31:37.983" v="7584" actId="6549"/>
          <ac:spMkLst>
            <pc:docMk/>
            <pc:sldMk cId="3509611523" sldId="1291"/>
            <ac:spMk id="47" creationId="{3D95BC5C-615D-462C-86AA-8090621A73C0}"/>
          </ac:spMkLst>
        </pc:spChg>
      </pc:sldChg>
      <pc:sldChg chg="modSp">
        <pc:chgData name="Sivakoumar Arumugam" userId="0e296c77-7b63-4ef3-b49a-a49ee0493289" providerId="ADAL" clId="{92EE5D0E-843C-442A-B544-7E8688A6922D}" dt="2018-12-03T16:32:47.003" v="9165"/>
        <pc:sldMkLst>
          <pc:docMk/>
          <pc:sldMk cId="3583047629" sldId="1296"/>
        </pc:sldMkLst>
        <pc:spChg chg="mod">
          <ac:chgData name="Sivakoumar Arumugam" userId="0e296c77-7b63-4ef3-b49a-a49ee0493289" providerId="ADAL" clId="{92EE5D0E-843C-442A-B544-7E8688A6922D}" dt="2018-12-03T16:04:43.870" v="8693" actId="6549"/>
          <ac:spMkLst>
            <pc:docMk/>
            <pc:sldMk cId="3583047629" sldId="1296"/>
            <ac:spMk id="19" creationId="{676B3DEA-D515-4B3E-B885-F0B0BBBA2A15}"/>
          </ac:spMkLst>
        </pc:spChg>
        <pc:spChg chg="mod">
          <ac:chgData name="Sivakoumar Arumugam" userId="0e296c77-7b63-4ef3-b49a-a49ee0493289" providerId="ADAL" clId="{92EE5D0E-843C-442A-B544-7E8688A6922D}" dt="2018-12-03T16:16:24.356" v="8850" actId="6549"/>
          <ac:spMkLst>
            <pc:docMk/>
            <pc:sldMk cId="3583047629" sldId="1296"/>
            <ac:spMk id="20" creationId="{7C43E49B-84CE-4F63-9D32-F532DB284AD5}"/>
          </ac:spMkLst>
        </pc:spChg>
        <pc:spChg chg="mod">
          <ac:chgData name="Sivakoumar Arumugam" userId="0e296c77-7b63-4ef3-b49a-a49ee0493289" providerId="ADAL" clId="{92EE5D0E-843C-442A-B544-7E8688A6922D}" dt="2018-12-03T16:02:23.243" v="8653"/>
          <ac:spMkLst>
            <pc:docMk/>
            <pc:sldMk cId="3583047629" sldId="1296"/>
            <ac:spMk id="23" creationId="{749A83D8-99A0-4CD0-BC1F-CC9871EE3B16}"/>
          </ac:spMkLst>
        </pc:spChg>
        <pc:spChg chg="mod">
          <ac:chgData name="Sivakoumar Arumugam" userId="0e296c77-7b63-4ef3-b49a-a49ee0493289" providerId="ADAL" clId="{92EE5D0E-843C-442A-B544-7E8688A6922D}" dt="2018-12-03T16:32:47.003" v="9165"/>
          <ac:spMkLst>
            <pc:docMk/>
            <pc:sldMk cId="3583047629" sldId="1296"/>
            <ac:spMk id="43" creationId="{0B9C328C-8D85-4C14-94B7-DB311E8397DA}"/>
          </ac:spMkLst>
        </pc:spChg>
      </pc:sldChg>
      <pc:sldChg chg="modSp">
        <pc:chgData name="Sivakoumar Arumugam" userId="0e296c77-7b63-4ef3-b49a-a49ee0493289" providerId="ADAL" clId="{92EE5D0E-843C-442A-B544-7E8688A6922D}" dt="2018-12-03T15:19:12.683" v="7006" actId="20577"/>
        <pc:sldMkLst>
          <pc:docMk/>
          <pc:sldMk cId="1438016529" sldId="1307"/>
        </pc:sldMkLst>
        <pc:spChg chg="mod">
          <ac:chgData name="Sivakoumar Arumugam" userId="0e296c77-7b63-4ef3-b49a-a49ee0493289" providerId="ADAL" clId="{92EE5D0E-843C-442A-B544-7E8688A6922D}" dt="2018-12-03T15:18:32.928" v="6956" actId="20577"/>
          <ac:spMkLst>
            <pc:docMk/>
            <pc:sldMk cId="1438016529" sldId="1307"/>
            <ac:spMk id="19" creationId="{676B3DEA-D515-4B3E-B885-F0B0BBBA2A15}"/>
          </ac:spMkLst>
        </pc:spChg>
        <pc:spChg chg="mod">
          <ac:chgData name="Sivakoumar Arumugam" userId="0e296c77-7b63-4ef3-b49a-a49ee0493289" providerId="ADAL" clId="{92EE5D0E-843C-442A-B544-7E8688A6922D}" dt="2018-12-03T15:19:12.683" v="7006" actId="20577"/>
          <ac:spMkLst>
            <pc:docMk/>
            <pc:sldMk cId="1438016529" sldId="1307"/>
            <ac:spMk id="20" creationId="{7C43E49B-84CE-4F63-9D32-F532DB284AD5}"/>
          </ac:spMkLst>
        </pc:spChg>
        <pc:spChg chg="mod">
          <ac:chgData name="Sivakoumar Arumugam" userId="0e296c77-7b63-4ef3-b49a-a49ee0493289" providerId="ADAL" clId="{92EE5D0E-843C-442A-B544-7E8688A6922D}" dt="2018-12-03T15:18:06.338" v="6904" actId="20577"/>
          <ac:spMkLst>
            <pc:docMk/>
            <pc:sldMk cId="1438016529" sldId="1307"/>
            <ac:spMk id="23" creationId="{749A83D8-99A0-4CD0-BC1F-CC9871EE3B16}"/>
          </ac:spMkLst>
        </pc:spChg>
      </pc:sldChg>
      <pc:sldChg chg="addSp delSp modSp add">
        <pc:chgData name="Sivakoumar Arumugam" userId="0e296c77-7b63-4ef3-b49a-a49ee0493289" providerId="ADAL" clId="{92EE5D0E-843C-442A-B544-7E8688A6922D}" dt="2018-12-03T14:39:31.738" v="6749"/>
        <pc:sldMkLst>
          <pc:docMk/>
          <pc:sldMk cId="813345463" sldId="1321"/>
        </pc:sldMkLst>
        <pc:spChg chg="mod">
          <ac:chgData name="Sivakoumar Arumugam" userId="0e296c77-7b63-4ef3-b49a-a49ee0493289" providerId="ADAL" clId="{92EE5D0E-843C-442A-B544-7E8688A6922D}" dt="2018-11-13T15:22:10.744" v="4787" actId="20577"/>
          <ac:spMkLst>
            <pc:docMk/>
            <pc:sldMk cId="813345463" sldId="1321"/>
            <ac:spMk id="3" creationId="{00000000-0000-0000-0000-000000000000}"/>
          </ac:spMkLst>
        </pc:spChg>
        <pc:picChg chg="add del">
          <ac:chgData name="Sivakoumar Arumugam" userId="0e296c77-7b63-4ef3-b49a-a49ee0493289" providerId="ADAL" clId="{92EE5D0E-843C-442A-B544-7E8688A6922D}" dt="2018-11-15T05:10:01.988" v="6689" actId="478"/>
          <ac:picMkLst>
            <pc:docMk/>
            <pc:sldMk cId="813345463" sldId="1321"/>
            <ac:picMk id="4" creationId="{E4906259-1B85-4F03-BD51-CB799D1152FB}"/>
          </ac:picMkLst>
        </pc:picChg>
        <pc:picChg chg="add">
          <ac:chgData name="Sivakoumar Arumugam" userId="0e296c77-7b63-4ef3-b49a-a49ee0493289" providerId="ADAL" clId="{92EE5D0E-843C-442A-B544-7E8688A6922D}" dt="2018-11-16T16:27:57.224" v="6726"/>
          <ac:picMkLst>
            <pc:docMk/>
            <pc:sldMk cId="813345463" sldId="1321"/>
            <ac:picMk id="5" creationId="{134D6FBD-C518-4540-9A8D-2B4768C9F3C6}"/>
          </ac:picMkLst>
        </pc:picChg>
        <pc:picChg chg="add del mod">
          <ac:chgData name="Sivakoumar Arumugam" userId="0e296c77-7b63-4ef3-b49a-a49ee0493289" providerId="ADAL" clId="{92EE5D0E-843C-442A-B544-7E8688A6922D}" dt="2018-11-15T05:11:00.335" v="6694" actId="478"/>
          <ac:picMkLst>
            <pc:docMk/>
            <pc:sldMk cId="813345463" sldId="1321"/>
            <ac:picMk id="5" creationId="{548E0F4D-5F2E-4BE5-A6CF-41A08B19BAB9}"/>
          </ac:picMkLst>
        </pc:picChg>
        <pc:picChg chg="del">
          <ac:chgData name="Sivakoumar Arumugam" userId="0e296c77-7b63-4ef3-b49a-a49ee0493289" providerId="ADAL" clId="{92EE5D0E-843C-442A-B544-7E8688A6922D}" dt="2018-11-13T15:21:41.357" v="4766" actId="478"/>
          <ac:picMkLst>
            <pc:docMk/>
            <pc:sldMk cId="813345463" sldId="1321"/>
            <ac:picMk id="5" creationId="{981C0EF6-0C48-4A90-BABF-E80041822FD7}"/>
          </ac:picMkLst>
        </pc:picChg>
        <pc:picChg chg="add mod">
          <ac:chgData name="Sivakoumar Arumugam" userId="0e296c77-7b63-4ef3-b49a-a49ee0493289" providerId="ADAL" clId="{92EE5D0E-843C-442A-B544-7E8688A6922D}" dt="2018-12-03T14:39:31.738" v="6749"/>
          <ac:picMkLst>
            <pc:docMk/>
            <pc:sldMk cId="813345463" sldId="1321"/>
            <ac:picMk id="6" creationId="{CD091417-8610-4F3C-81FA-2C6FCD893EC7}"/>
          </ac:picMkLst>
        </pc:picChg>
        <pc:picChg chg="add del mod">
          <ac:chgData name="Sivakoumar Arumugam" userId="0e296c77-7b63-4ef3-b49a-a49ee0493289" providerId="ADAL" clId="{92EE5D0E-843C-442A-B544-7E8688A6922D}" dt="2018-11-16T16:27:41.851" v="6725" actId="478"/>
          <ac:picMkLst>
            <pc:docMk/>
            <pc:sldMk cId="813345463" sldId="1321"/>
            <ac:picMk id="6" creationId="{FC7AA5F5-ACF5-4DD5-835E-9FB4ED7298A5}"/>
          </ac:picMkLst>
        </pc:picChg>
      </pc:sldChg>
      <pc:sldChg chg="modSp add">
        <pc:chgData name="Sivakoumar Arumugam" userId="0e296c77-7b63-4ef3-b49a-a49ee0493289" providerId="ADAL" clId="{92EE5D0E-843C-442A-B544-7E8688A6922D}" dt="2018-12-03T15:34:16.089" v="7660" actId="20577"/>
        <pc:sldMkLst>
          <pc:docMk/>
          <pc:sldMk cId="128303650" sldId="1337"/>
        </pc:sldMkLst>
        <pc:spChg chg="mod">
          <ac:chgData name="Sivakoumar Arumugam" userId="0e296c77-7b63-4ef3-b49a-a49ee0493289" providerId="ADAL" clId="{92EE5D0E-843C-442A-B544-7E8688A6922D}" dt="2018-12-03T15:30:20.661" v="7553" actId="20577"/>
          <ac:spMkLst>
            <pc:docMk/>
            <pc:sldMk cId="128303650" sldId="1337"/>
            <ac:spMk id="19" creationId="{676B3DEA-D515-4B3E-B885-F0B0BBBA2A15}"/>
          </ac:spMkLst>
        </pc:spChg>
        <pc:spChg chg="mod">
          <ac:chgData name="Sivakoumar Arumugam" userId="0e296c77-7b63-4ef3-b49a-a49ee0493289" providerId="ADAL" clId="{92EE5D0E-843C-442A-B544-7E8688A6922D}" dt="2018-12-03T15:34:16.089" v="7660" actId="20577"/>
          <ac:spMkLst>
            <pc:docMk/>
            <pc:sldMk cId="128303650" sldId="1337"/>
            <ac:spMk id="20" creationId="{7C43E49B-84CE-4F63-9D32-F532DB284AD5}"/>
          </ac:spMkLst>
        </pc:spChg>
        <pc:spChg chg="mod">
          <ac:chgData name="Sivakoumar Arumugam" userId="0e296c77-7b63-4ef3-b49a-a49ee0493289" providerId="ADAL" clId="{92EE5D0E-843C-442A-B544-7E8688A6922D}" dt="2018-12-03T15:21:07.600" v="7065" actId="6549"/>
          <ac:spMkLst>
            <pc:docMk/>
            <pc:sldMk cId="128303650" sldId="1337"/>
            <ac:spMk id="23" creationId="{749A83D8-99A0-4CD0-BC1F-CC9871EE3B16}"/>
          </ac:spMkLst>
        </pc:spChg>
        <pc:spChg chg="mod">
          <ac:chgData name="Sivakoumar Arumugam" userId="0e296c77-7b63-4ef3-b49a-a49ee0493289" providerId="ADAL" clId="{92EE5D0E-843C-442A-B544-7E8688A6922D}" dt="2018-12-03T15:32:25.323" v="7617" actId="20577"/>
          <ac:spMkLst>
            <pc:docMk/>
            <pc:sldMk cId="128303650" sldId="1337"/>
            <ac:spMk id="43" creationId="{0B9C328C-8D85-4C14-94B7-DB311E8397DA}"/>
          </ac:spMkLst>
        </pc:spChg>
        <pc:spChg chg="mod">
          <ac:chgData name="Sivakoumar Arumugam" userId="0e296c77-7b63-4ef3-b49a-a49ee0493289" providerId="ADAL" clId="{92EE5D0E-843C-442A-B544-7E8688A6922D}" dt="2018-12-03T15:31:29.960" v="7576" actId="6549"/>
          <ac:spMkLst>
            <pc:docMk/>
            <pc:sldMk cId="128303650" sldId="1337"/>
            <ac:spMk id="47" creationId="{3D95BC5C-615D-462C-86AA-8090621A73C0}"/>
          </ac:spMkLst>
        </pc:spChg>
      </pc:sldChg>
      <pc:sldChg chg="modSp add">
        <pc:chgData name="Sivakoumar Arumugam" userId="0e296c77-7b63-4ef3-b49a-a49ee0493289" providerId="ADAL" clId="{92EE5D0E-843C-442A-B544-7E8688A6922D}" dt="2018-12-03T15:32:12.503" v="7599" actId="6549"/>
        <pc:sldMkLst>
          <pc:docMk/>
          <pc:sldMk cId="1760028896" sldId="1338"/>
        </pc:sldMkLst>
        <pc:spChg chg="mod">
          <ac:chgData name="Sivakoumar Arumugam" userId="0e296c77-7b63-4ef3-b49a-a49ee0493289" providerId="ADAL" clId="{92EE5D0E-843C-442A-B544-7E8688A6922D}" dt="2018-12-03T15:22:51.609" v="7242" actId="6549"/>
          <ac:spMkLst>
            <pc:docMk/>
            <pc:sldMk cId="1760028896" sldId="1338"/>
            <ac:spMk id="19" creationId="{676B3DEA-D515-4B3E-B885-F0B0BBBA2A15}"/>
          </ac:spMkLst>
        </pc:spChg>
        <pc:spChg chg="mod">
          <ac:chgData name="Sivakoumar Arumugam" userId="0e296c77-7b63-4ef3-b49a-a49ee0493289" providerId="ADAL" clId="{92EE5D0E-843C-442A-B544-7E8688A6922D}" dt="2018-12-03T15:28:37.964" v="7444" actId="20577"/>
          <ac:spMkLst>
            <pc:docMk/>
            <pc:sldMk cId="1760028896" sldId="1338"/>
            <ac:spMk id="20" creationId="{7C43E49B-84CE-4F63-9D32-F532DB284AD5}"/>
          </ac:spMkLst>
        </pc:spChg>
        <pc:spChg chg="mod">
          <ac:chgData name="Sivakoumar Arumugam" userId="0e296c77-7b63-4ef3-b49a-a49ee0493289" providerId="ADAL" clId="{92EE5D0E-843C-442A-B544-7E8688A6922D}" dt="2018-12-03T15:21:50.559" v="7156" actId="6549"/>
          <ac:spMkLst>
            <pc:docMk/>
            <pc:sldMk cId="1760028896" sldId="1338"/>
            <ac:spMk id="23" creationId="{749A83D8-99A0-4CD0-BC1F-CC9871EE3B16}"/>
          </ac:spMkLst>
        </pc:spChg>
        <pc:spChg chg="mod">
          <ac:chgData name="Sivakoumar Arumugam" userId="0e296c77-7b63-4ef3-b49a-a49ee0493289" providerId="ADAL" clId="{92EE5D0E-843C-442A-B544-7E8688A6922D}" dt="2018-12-03T15:32:09.306" v="7598" actId="20577"/>
          <ac:spMkLst>
            <pc:docMk/>
            <pc:sldMk cId="1760028896" sldId="1338"/>
            <ac:spMk id="43" creationId="{0B9C328C-8D85-4C14-94B7-DB311E8397DA}"/>
          </ac:spMkLst>
        </pc:spChg>
        <pc:spChg chg="mod">
          <ac:chgData name="Sivakoumar Arumugam" userId="0e296c77-7b63-4ef3-b49a-a49ee0493289" providerId="ADAL" clId="{92EE5D0E-843C-442A-B544-7E8688A6922D}" dt="2018-12-03T15:32:12.503" v="7599" actId="6549"/>
          <ac:spMkLst>
            <pc:docMk/>
            <pc:sldMk cId="1760028896" sldId="1338"/>
            <ac:spMk id="47" creationId="{3D95BC5C-615D-462C-86AA-8090621A73C0}"/>
          </ac:spMkLst>
        </pc:spChg>
      </pc:sldChg>
      <pc:sldChg chg="modSp add">
        <pc:chgData name="Sivakoumar Arumugam" userId="0e296c77-7b63-4ef3-b49a-a49ee0493289" providerId="ADAL" clId="{92EE5D0E-843C-442A-B544-7E8688A6922D}" dt="2018-12-03T16:32:14.214" v="9163" actId="20577"/>
        <pc:sldMkLst>
          <pc:docMk/>
          <pc:sldMk cId="1810397979" sldId="1339"/>
        </pc:sldMkLst>
        <pc:spChg chg="mod">
          <ac:chgData name="Sivakoumar Arumugam" userId="0e296c77-7b63-4ef3-b49a-a49ee0493289" providerId="ADAL" clId="{92EE5D0E-843C-442A-B544-7E8688A6922D}" dt="2018-12-03T15:52:20.114" v="8137" actId="20577"/>
          <ac:spMkLst>
            <pc:docMk/>
            <pc:sldMk cId="1810397979" sldId="1339"/>
            <ac:spMk id="19" creationId="{676B3DEA-D515-4B3E-B885-F0B0BBBA2A15}"/>
          </ac:spMkLst>
        </pc:spChg>
        <pc:spChg chg="mod">
          <ac:chgData name="Sivakoumar Arumugam" userId="0e296c77-7b63-4ef3-b49a-a49ee0493289" providerId="ADAL" clId="{92EE5D0E-843C-442A-B544-7E8688A6922D}" dt="2018-12-03T15:56:03.078" v="8411" actId="20577"/>
          <ac:spMkLst>
            <pc:docMk/>
            <pc:sldMk cId="1810397979" sldId="1339"/>
            <ac:spMk id="20" creationId="{7C43E49B-84CE-4F63-9D32-F532DB284AD5}"/>
          </ac:spMkLst>
        </pc:spChg>
        <pc:spChg chg="mod">
          <ac:chgData name="Sivakoumar Arumugam" userId="0e296c77-7b63-4ef3-b49a-a49ee0493289" providerId="ADAL" clId="{92EE5D0E-843C-442A-B544-7E8688A6922D}" dt="2018-12-03T15:46:08.318" v="7957" actId="20577"/>
          <ac:spMkLst>
            <pc:docMk/>
            <pc:sldMk cId="1810397979" sldId="1339"/>
            <ac:spMk id="23" creationId="{749A83D8-99A0-4CD0-BC1F-CC9871EE3B16}"/>
          </ac:spMkLst>
        </pc:spChg>
        <pc:spChg chg="mod">
          <ac:chgData name="Sivakoumar Arumugam" userId="0e296c77-7b63-4ef3-b49a-a49ee0493289" providerId="ADAL" clId="{92EE5D0E-843C-442A-B544-7E8688A6922D}" dt="2018-12-03T15:39:28.386" v="7665"/>
          <ac:spMkLst>
            <pc:docMk/>
            <pc:sldMk cId="1810397979" sldId="1339"/>
            <ac:spMk id="25" creationId="{290412C9-CC68-4639-9348-E44641A76779}"/>
          </ac:spMkLst>
        </pc:spChg>
        <pc:spChg chg="mod">
          <ac:chgData name="Sivakoumar Arumugam" userId="0e296c77-7b63-4ef3-b49a-a49ee0493289" providerId="ADAL" clId="{92EE5D0E-843C-442A-B544-7E8688A6922D}" dt="2018-12-03T16:32:14.214" v="9163" actId="20577"/>
          <ac:spMkLst>
            <pc:docMk/>
            <pc:sldMk cId="1810397979" sldId="1339"/>
            <ac:spMk id="43" creationId="{0B9C328C-8D85-4C14-94B7-DB311E8397DA}"/>
          </ac:spMkLst>
        </pc:spChg>
      </pc:sldChg>
      <pc:sldChg chg="modSp add">
        <pc:chgData name="Sivakoumar Arumugam" userId="0e296c77-7b63-4ef3-b49a-a49ee0493289" providerId="ADAL" clId="{92EE5D0E-843C-442A-B544-7E8688A6922D}" dt="2018-12-04T01:11:59.675" v="9308" actId="6549"/>
        <pc:sldMkLst>
          <pc:docMk/>
          <pc:sldMk cId="592183474" sldId="1340"/>
        </pc:sldMkLst>
        <pc:spChg chg="mod">
          <ac:chgData name="Sivakoumar Arumugam" userId="0e296c77-7b63-4ef3-b49a-a49ee0493289" providerId="ADAL" clId="{92EE5D0E-843C-442A-B544-7E8688A6922D}" dt="2018-12-03T15:54:02.144" v="8336" actId="6549"/>
          <ac:spMkLst>
            <pc:docMk/>
            <pc:sldMk cId="592183474" sldId="1340"/>
            <ac:spMk id="19" creationId="{676B3DEA-D515-4B3E-B885-F0B0BBBA2A15}"/>
          </ac:spMkLst>
        </pc:spChg>
        <pc:spChg chg="mod">
          <ac:chgData name="Sivakoumar Arumugam" userId="0e296c77-7b63-4ef3-b49a-a49ee0493289" providerId="ADAL" clId="{92EE5D0E-843C-442A-B544-7E8688A6922D}" dt="2018-12-04T01:11:59.675" v="9308" actId="6549"/>
          <ac:spMkLst>
            <pc:docMk/>
            <pc:sldMk cId="592183474" sldId="1340"/>
            <ac:spMk id="20" creationId="{7C43E49B-84CE-4F63-9D32-F532DB284AD5}"/>
          </ac:spMkLst>
        </pc:spChg>
        <pc:spChg chg="mod">
          <ac:chgData name="Sivakoumar Arumugam" userId="0e296c77-7b63-4ef3-b49a-a49ee0493289" providerId="ADAL" clId="{92EE5D0E-843C-442A-B544-7E8688A6922D}" dt="2018-12-03T15:49:57.363" v="8133" actId="20577"/>
          <ac:spMkLst>
            <pc:docMk/>
            <pc:sldMk cId="592183474" sldId="1340"/>
            <ac:spMk id="23" creationId="{749A83D8-99A0-4CD0-BC1F-CC9871EE3B16}"/>
          </ac:spMkLst>
        </pc:spChg>
        <pc:spChg chg="mod">
          <ac:chgData name="Sivakoumar Arumugam" userId="0e296c77-7b63-4ef3-b49a-a49ee0493289" providerId="ADAL" clId="{92EE5D0E-843C-442A-B544-7E8688A6922D}" dt="2018-12-03T16:32:34.263" v="9164"/>
          <ac:spMkLst>
            <pc:docMk/>
            <pc:sldMk cId="592183474" sldId="1340"/>
            <ac:spMk id="43" creationId="{0B9C328C-8D85-4C14-94B7-DB311E8397DA}"/>
          </ac:spMkLst>
        </pc:spChg>
      </pc:sldChg>
      <pc:sldChg chg="modSp add">
        <pc:chgData name="Sivakoumar Arumugam" userId="0e296c77-7b63-4ef3-b49a-a49ee0493289" providerId="ADAL" clId="{92EE5D0E-843C-442A-B544-7E8688A6922D}" dt="2018-12-04T01:15:21.184" v="9365" actId="20577"/>
        <pc:sldMkLst>
          <pc:docMk/>
          <pc:sldMk cId="2423373413" sldId="1344"/>
        </pc:sldMkLst>
        <pc:spChg chg="mod">
          <ac:chgData name="Sivakoumar Arumugam" userId="0e296c77-7b63-4ef3-b49a-a49ee0493289" providerId="ADAL" clId="{92EE5D0E-843C-442A-B544-7E8688A6922D}" dt="2018-12-03T16:22:37.864" v="8919" actId="20577"/>
          <ac:spMkLst>
            <pc:docMk/>
            <pc:sldMk cId="2423373413" sldId="1344"/>
            <ac:spMk id="19" creationId="{676B3DEA-D515-4B3E-B885-F0B0BBBA2A15}"/>
          </ac:spMkLst>
        </pc:spChg>
        <pc:spChg chg="mod">
          <ac:chgData name="Sivakoumar Arumugam" userId="0e296c77-7b63-4ef3-b49a-a49ee0493289" providerId="ADAL" clId="{92EE5D0E-843C-442A-B544-7E8688A6922D}" dt="2018-12-04T01:15:21.184" v="9365" actId="20577"/>
          <ac:spMkLst>
            <pc:docMk/>
            <pc:sldMk cId="2423373413" sldId="1344"/>
            <ac:spMk id="20" creationId="{7C43E49B-84CE-4F63-9D32-F532DB284AD5}"/>
          </ac:spMkLst>
        </pc:spChg>
        <pc:spChg chg="mod">
          <ac:chgData name="Sivakoumar Arumugam" userId="0e296c77-7b63-4ef3-b49a-a49ee0493289" providerId="ADAL" clId="{92EE5D0E-843C-442A-B544-7E8688A6922D}" dt="2018-12-03T16:21:36.588" v="8872" actId="20577"/>
          <ac:spMkLst>
            <pc:docMk/>
            <pc:sldMk cId="2423373413" sldId="1344"/>
            <ac:spMk id="23" creationId="{749A83D8-99A0-4CD0-BC1F-CC9871EE3B16}"/>
          </ac:spMkLst>
        </pc:spChg>
        <pc:spChg chg="mod">
          <ac:chgData name="Sivakoumar Arumugam" userId="0e296c77-7b63-4ef3-b49a-a49ee0493289" providerId="ADAL" clId="{92EE5D0E-843C-442A-B544-7E8688A6922D}" dt="2018-12-03T16:32:58.363" v="9166"/>
          <ac:spMkLst>
            <pc:docMk/>
            <pc:sldMk cId="2423373413" sldId="1344"/>
            <ac:spMk id="43" creationId="{0B9C328C-8D85-4C14-94B7-DB311E8397D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2/3/2019</a:t>
            </a:fld>
            <a:endParaRPr lang="en-US" dirty="0"/>
          </a:p>
        </p:txBody>
      </p:sp>
      <p:sp>
        <p:nvSpPr>
          <p:cNvPr id="4" name="Footer Placeholder 3"/>
          <p:cNvSpPr>
            <a:spLocks noGrp="1"/>
          </p:cNvSpPr>
          <p:nvPr>
            <p:ph type="ftr" sz="quarter" idx="2"/>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2/3/2019</a:t>
            </a:fld>
            <a:endParaRPr lang="en-US" dirty="0"/>
          </a:p>
        </p:txBody>
      </p:sp>
      <p:sp>
        <p:nvSpPr>
          <p:cNvPr id="4" name="Slide Image Placeholder 3"/>
          <p:cNvSpPr>
            <a:spLocks noGrp="1" noRot="1" noChangeAspect="1"/>
          </p:cNvSpPr>
          <p:nvPr>
            <p:ph type="sldImg" idx="2"/>
          </p:nvPr>
        </p:nvSpPr>
        <p:spPr>
          <a:xfrm>
            <a:off x="434975" y="695325"/>
            <a:ext cx="6140450" cy="3454400"/>
          </a:xfrm>
          <a:prstGeom prst="rect">
            <a:avLst/>
          </a:prstGeom>
          <a:noFill/>
          <a:ln w="12700">
            <a:solidFill>
              <a:prstClr val="black"/>
            </a:solidFill>
          </a:ln>
        </p:spPr>
        <p:txBody>
          <a:bodyPr vert="horz" lIns="87517" tIns="43759" rIns="87517" bIns="43759" rtlCol="0" anchor="ctr"/>
          <a:lstStyle/>
          <a:p>
            <a:pPr lvl="0"/>
            <a:endParaRPr lang="en-US" noProof="0" dirty="0"/>
          </a:p>
        </p:txBody>
      </p:sp>
      <p:sp>
        <p:nvSpPr>
          <p:cNvPr id="5" name="Notes Placeholder 4"/>
          <p:cNvSpPr>
            <a:spLocks noGrp="1"/>
          </p:cNvSpPr>
          <p:nvPr>
            <p:ph type="body" sz="quarter" idx="3"/>
          </p:nvPr>
        </p:nvSpPr>
        <p:spPr>
          <a:xfrm>
            <a:off x="700718" y="4381834"/>
            <a:ext cx="5608967" cy="4150519"/>
          </a:xfrm>
          <a:prstGeom prst="rect">
            <a:avLst/>
          </a:prstGeom>
        </p:spPr>
        <p:txBody>
          <a:bodyPr vert="horz" lIns="87517" tIns="43759" rIns="87517" bIns="437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885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7"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7" y="3331726"/>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chemeClr val="bg1"/>
                </a:solidFill>
                <a:latin typeface="+mj-lt"/>
              </a:rPr>
              <a:t>Retail Due Date Change Service</a:t>
            </a:r>
          </a:p>
          <a:p>
            <a:pPr algn="ctr" eaLnBrk="1" hangingPunct="1">
              <a:defRPr/>
            </a:pPr>
            <a:r>
              <a:rPr lang="en-US" sz="2400" b="1" spc="50" dirty="0">
                <a:solidFill>
                  <a:schemeClr val="bg1"/>
                </a:solidFill>
                <a:latin typeface="+mj-lt"/>
              </a:rPr>
              <a:t>API Specification</a:t>
            </a:r>
          </a:p>
        </p:txBody>
      </p:sp>
    </p:spTree>
    <p:extLst>
      <p:ext uri="{BB962C8B-B14F-4D97-AF65-F5344CB8AC3E}">
        <p14:creationId xmlns:p14="http://schemas.microsoft.com/office/powerpoint/2010/main" val="29695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10</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Request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specific instance of API Request from Client for processing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Request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Due Date Change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API Request was Initiated by Client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Callback API Endpoint URL - Fully Qualified </a:t>
            </a:r>
            <a:r>
              <a:rPr lang="en-US" sz="1000" dirty="0" err="1">
                <a:solidFill>
                  <a:prstClr val="black">
                    <a:lumMod val="75000"/>
                    <a:lumOff val="25000"/>
                  </a:prstClr>
                </a:solidFill>
              </a:rPr>
              <a:t>Enpoint</a:t>
            </a:r>
            <a:r>
              <a:rPr lang="en-US" sz="1000" dirty="0">
                <a:solidFill>
                  <a:prstClr val="black">
                    <a:lumMod val="75000"/>
                    <a:lumOff val="25000"/>
                  </a:prstClr>
                </a:solidFill>
              </a:rPr>
              <a:t> URL with Resource Path for Asynchronous Response Callback from Due Date Change Service</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provide the API Request Context when invoking Due Date Change API.</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Log the API Request Context information for Auditing &amp; Monitoring purpose.</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Request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81039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11</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Acknowledgement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Receipt Acknowledgement from Service to Client confirming the receipt of API Request from Client for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Acknowledgement Context captures the following information:</a:t>
            </a:r>
          </a:p>
          <a:p>
            <a:pPr marL="17145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Due Date Change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Initiated On - Date &amp; Time at which API Acknowledgement was Initiated by Due Date Change Service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Code - Return code from the Due Date Change Service indicating that the Due Date Change transaction was enqueued successfully for asynchronous processing.</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Description - Provides the description for Return Code from the Due Date Change Service indicating that the Due Date Change transaction was enqueued successfully for future processing.</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Acknowledgement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Acknowledgement Context information when acknowledging Client API Request.</a:t>
            </a:r>
          </a:p>
          <a:p>
            <a:pPr algn="just"/>
            <a:endParaRPr lang="en-US" sz="1000" dirty="0">
              <a:solidFill>
                <a:prstClr val="black">
                  <a:lumMod val="75000"/>
                  <a:lumOff val="25000"/>
                </a:prstClr>
              </a:solidFill>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Acknowledgement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202 – “Due Date Change Transaction Request Accepted &amp; Enqueued for Asynchronous Processing”</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400 – “Invalid Request, Structural Validation Failed” </a:t>
            </a:r>
          </a:p>
          <a:p>
            <a:pPr marL="171450" indent="-171450" algn="just">
              <a:buFont typeface="Arial" panose="020B0604020202020204" pitchFamily="34" charset="0"/>
              <a:buChar char="•"/>
            </a:pPr>
            <a:endParaRPr lang="en-US" sz="1000" dirty="0">
              <a:solidFill>
                <a:prstClr val="black">
                  <a:lumMod val="75000"/>
                  <a:lumOff val="25000"/>
                </a:prstClr>
              </a:solidFill>
            </a:endParaRP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Acknowledgement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59218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12</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API Exception Context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to the Exception Occurred in processing the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Exception Context captures the following information:</a:t>
            </a: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Code - </a:t>
            </a:r>
            <a:r>
              <a:rPr lang="en-US" sz="1000" dirty="0">
                <a:solidFill>
                  <a:prstClr val="black">
                    <a:lumMod val="75000"/>
                    <a:lumOff val="25000"/>
                  </a:prstClr>
                </a:solidFill>
              </a:rPr>
              <a:t>Exception code from the Due Date Change Service indicating that the Due Date Change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Description - </a:t>
            </a:r>
            <a:r>
              <a:rPr lang="en-US" sz="1000" dirty="0">
                <a:solidFill>
                  <a:prstClr val="black">
                    <a:lumMod val="75000"/>
                    <a:lumOff val="25000"/>
                  </a:prstClr>
                </a:solidFill>
              </a:rPr>
              <a:t>Provides the description for Exception Code from the Due Date Change Service indicating that the Due Date Change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Resource Exception </a:t>
            </a:r>
            <a:r>
              <a:rPr lang="fr-FR" sz="1000" dirty="0" err="1">
                <a:solidFill>
                  <a:prstClr val="black">
                    <a:lumMod val="75000"/>
                    <a:lumOff val="25000"/>
                  </a:prstClr>
                </a:solidFill>
              </a:rPr>
              <a:t>Detail</a:t>
            </a:r>
            <a:r>
              <a:rPr lang="fr-FR" sz="1000" dirty="0">
                <a:solidFill>
                  <a:prstClr val="black">
                    <a:lumMod val="75000"/>
                    <a:lumOff val="25000"/>
                  </a:prstClr>
                </a:solidFill>
              </a:rPr>
              <a:t>: </a:t>
            </a:r>
            <a:r>
              <a:rPr lang="fr-FR" sz="1000" dirty="0" err="1">
                <a:solidFill>
                  <a:prstClr val="black">
                    <a:lumMod val="75000"/>
                    <a:lumOff val="25000"/>
                  </a:prstClr>
                </a:solidFill>
              </a:rPr>
              <a:t>Array</a:t>
            </a:r>
            <a:r>
              <a:rPr lang="fr-FR" sz="1000" dirty="0">
                <a:solidFill>
                  <a:prstClr val="black">
                    <a:lumMod val="75000"/>
                    <a:lumOff val="25000"/>
                  </a:prstClr>
                </a:solidFill>
              </a:rPr>
              <a:t> of </a:t>
            </a:r>
            <a:r>
              <a:rPr lang="en-US" sz="1000" dirty="0">
                <a:solidFill>
                  <a:prstClr val="black">
                    <a:lumMod val="75000"/>
                    <a:lumOff val="25000"/>
                  </a:prstClr>
                </a:solidFill>
              </a:rPr>
              <a:t>references to the Resource Attribute that caused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Name - </a:t>
            </a:r>
            <a:r>
              <a:rPr lang="en-US" sz="1000" dirty="0">
                <a:solidFill>
                  <a:prstClr val="black">
                    <a:lumMod val="75000"/>
                    <a:lumOff val="25000"/>
                  </a:prstClr>
                </a:solidFill>
              </a:rPr>
              <a:t>Name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Value - </a:t>
            </a:r>
            <a:r>
              <a:rPr lang="en-US" sz="1000" dirty="0">
                <a:solidFill>
                  <a:prstClr val="black">
                    <a:lumMod val="75000"/>
                    <a:lumOff val="25000"/>
                  </a:prstClr>
                </a:solidFill>
              </a:rPr>
              <a:t>Value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Code - </a:t>
            </a:r>
            <a:r>
              <a:rPr lang="en-US" sz="1000" dirty="0">
                <a:solidFill>
                  <a:prstClr val="black">
                    <a:lumMod val="75000"/>
                    <a:lumOff val="25000"/>
                  </a:prstClr>
                </a:solidFill>
              </a:rPr>
              <a:t>Exception Code representing the type of error caused by the given Resource Attribute.</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Description - </a:t>
            </a:r>
            <a:r>
              <a:rPr lang="en-US" sz="1000" dirty="0">
                <a:solidFill>
                  <a:prstClr val="black">
                    <a:lumMod val="75000"/>
                    <a:lumOff val="25000"/>
                  </a:prstClr>
                </a:solidFill>
              </a:rPr>
              <a:t>Description of the Exception Code representing the type of error caused by the given Resource Attribute.</a:t>
            </a:r>
            <a:endParaRPr lang="fr-FR" sz="1000" dirty="0">
              <a:solidFill>
                <a:prstClr val="black">
                  <a:lumMod val="75000"/>
                  <a:lumOff val="25000"/>
                </a:prstClr>
              </a:solidFill>
            </a:endParaRP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can use API Exception Context to analyze &amp; debug the problem in processing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can use API Exception Context to analyze &amp; debug the problem in processing Due Date Change transaction.</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Exception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83047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13</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Callback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Callback Response from Service for the specific instance of API Request from Client for processing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Callback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Due Date Change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Callback API was Initiated by Server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Code - Response Code from the Due Date Change Service indicating the status of Due Date Change transaction.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Description - Provides the description for Response Code from the Due Date Change Service indicating the status of Due Date Change transaction</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Callback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Callback Context information when invoking Due Date Change Callback API</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Callback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Callback Code: 200  – “Due Date Change Transaction Request Processed Successfully”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503  – “Due Date Change Transaction Initial Attempt Failed, Enqueued for Retry”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500 – “Error processing Due Date Change Transaction Request”</a:t>
            </a:r>
          </a:p>
          <a:p>
            <a:pPr algn="just"/>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Service should report “Retry Processing” thru Callback API.</a:t>
            </a: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Callback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242337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2012-2017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All or specific content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legends, logos, trademarks, trade secrets, copyright and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This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14</a:t>
            </a:fld>
            <a:endParaRPr lang="en-US" altLang="en-US" dirty="0"/>
          </a:p>
        </p:txBody>
      </p:sp>
    </p:spTree>
    <p:extLst>
      <p:ext uri="{BB962C8B-B14F-4D97-AF65-F5344CB8AC3E}">
        <p14:creationId xmlns:p14="http://schemas.microsoft.com/office/powerpoint/2010/main" val="28348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Service Platform (ESP)</a:t>
            </a:r>
          </a:p>
          <a:p>
            <a:pPr algn="ctr" eaLnBrk="1" hangingPunct="1">
              <a:defRPr/>
            </a:pPr>
            <a:r>
              <a:rPr lang="en-US" sz="2400" b="1" spc="50" dirty="0">
                <a:solidFill>
                  <a:schemeClr val="accent2">
                    <a:lumMod val="50000"/>
                  </a:schemeClr>
                </a:solidFill>
              </a:rPr>
              <a:t>Retail Due Date Change Service – API Specification</a:t>
            </a:r>
            <a:endParaRPr lang="en-US" sz="2400" b="1" spc="50" dirty="0">
              <a:solidFill>
                <a:schemeClr val="accent2">
                  <a:lumMod val="50000"/>
                </a:schemeClr>
              </a:solidFill>
              <a:latin typeface="+mj-lt"/>
            </a:endParaRP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 </a:t>
            </a:r>
            <a:r>
              <a:rPr lang="en-US" dirty="0">
                <a:solidFill>
                  <a:schemeClr val="tx1">
                    <a:lumMod val="50000"/>
                    <a:lumOff val="50000"/>
                  </a:schemeClr>
                </a:solidFill>
              </a:rPr>
              <a:t>‘API Specification’ – Version 0.1</a:t>
            </a:r>
          </a:p>
        </p:txBody>
      </p:sp>
      <p:pic>
        <p:nvPicPr>
          <p:cNvPr id="6" name="Picture 5">
            <a:extLst>
              <a:ext uri="{FF2B5EF4-FFF2-40B4-BE49-F238E27FC236}">
                <a16:creationId xmlns:a16="http://schemas.microsoft.com/office/drawing/2014/main" id="{633A0D21-D3B9-4AFD-A86A-CF1BAC054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582" y="828449"/>
            <a:ext cx="11152836" cy="5201101"/>
          </a:xfrm>
          <a:prstGeom prst="rect">
            <a:avLst/>
          </a:prstGeom>
        </p:spPr>
      </p:pic>
    </p:spTree>
    <p:extLst>
      <p:ext uri="{BB962C8B-B14F-4D97-AF65-F5344CB8AC3E}">
        <p14:creationId xmlns:p14="http://schemas.microsoft.com/office/powerpoint/2010/main" val="32214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4</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 </a:t>
            </a:r>
            <a:r>
              <a:rPr lang="en-US" dirty="0">
                <a:solidFill>
                  <a:schemeClr val="tx1">
                    <a:lumMod val="50000"/>
                    <a:lumOff val="50000"/>
                  </a:schemeClr>
                </a:solidFill>
              </a:rPr>
              <a:t>‘Callback API Specification’ – Version 0.1</a:t>
            </a:r>
          </a:p>
        </p:txBody>
      </p:sp>
      <p:pic>
        <p:nvPicPr>
          <p:cNvPr id="6" name="Picture 5">
            <a:extLst>
              <a:ext uri="{FF2B5EF4-FFF2-40B4-BE49-F238E27FC236}">
                <a16:creationId xmlns:a16="http://schemas.microsoft.com/office/drawing/2014/main" id="{CD091417-8610-4F3C-81FA-2C6FCD893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572" y="752243"/>
            <a:ext cx="10790855" cy="5353514"/>
          </a:xfrm>
          <a:prstGeom prst="rect">
            <a:avLst/>
          </a:prstGeom>
        </p:spPr>
      </p:pic>
    </p:spTree>
    <p:extLst>
      <p:ext uri="{BB962C8B-B14F-4D97-AF65-F5344CB8AC3E}">
        <p14:creationId xmlns:p14="http://schemas.microsoft.com/office/powerpoint/2010/main" val="8133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5</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Financial Account Number </a:t>
            </a:r>
            <a:r>
              <a:rPr lang="en-US" sz="1200" dirty="0">
                <a:solidFill>
                  <a:schemeClr val="tx1">
                    <a:lumMod val="75000"/>
                    <a:lumOff val="25000"/>
                  </a:schemeClr>
                </a:solidFill>
              </a:rPr>
              <a:t>is the unique </a:t>
            </a:r>
            <a:r>
              <a:rPr lang="en-US" sz="1200" dirty="0">
                <a:solidFill>
                  <a:prstClr val="black">
                    <a:lumMod val="75000"/>
                    <a:lumOff val="25000"/>
                  </a:prstClr>
                </a:solidFill>
              </a:rPr>
              <a:t>identifier</a:t>
            </a:r>
            <a:r>
              <a:rPr lang="en-US" sz="1200" dirty="0">
                <a:solidFill>
                  <a:schemeClr val="tx1">
                    <a:lumMod val="75000"/>
                    <a:lumOff val="25000"/>
                  </a:schemeClr>
                </a:solidFill>
              </a:rPr>
              <a:t> of a Retail Loan Account within CEP.</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b="1" dirty="0">
                <a:solidFill>
                  <a:prstClr val="black">
                    <a:lumMod val="75000"/>
                    <a:lumOff val="25000"/>
                  </a:prstClr>
                </a:solidFill>
              </a:rPr>
              <a:t>Retail</a:t>
            </a:r>
            <a:r>
              <a:rPr lang="en-US" sz="1000" dirty="0">
                <a:solidFill>
                  <a:prstClr val="black">
                    <a:lumMod val="75000"/>
                    <a:lumOff val="25000"/>
                  </a:prstClr>
                </a:solidFill>
              </a:rPr>
              <a:t> </a:t>
            </a:r>
            <a:r>
              <a:rPr lang="en-US" sz="1000" b="1" dirty="0">
                <a:solidFill>
                  <a:prstClr val="black">
                    <a:lumMod val="75000"/>
                    <a:lumOff val="25000"/>
                  </a:prstClr>
                </a:solidFill>
              </a:rPr>
              <a:t>Financial Account Number</a:t>
            </a:r>
            <a:r>
              <a:rPr lang="en-US" sz="1000" dirty="0">
                <a:solidFill>
                  <a:prstClr val="black">
                    <a:lumMod val="75000"/>
                    <a:lumOff val="25000"/>
                  </a:prstClr>
                </a:solidFill>
              </a:rPr>
              <a:t> is a composite Key that comprises of: Branch &amp; Customer Loan Number</a:t>
            </a:r>
          </a:p>
          <a:p>
            <a:pPr lvl="0" algn="just">
              <a:defRPr/>
            </a:pPr>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[Branch][Customer Loan Number]</a:t>
            </a:r>
          </a:p>
          <a:p>
            <a:pPr lvl="0" algn="just">
              <a:defRPr/>
            </a:pPr>
            <a:r>
              <a:rPr lang="en-US" sz="1000" dirty="0">
                <a:solidFill>
                  <a:prstClr val="black">
                    <a:lumMod val="75000"/>
                    <a:lumOff val="25000"/>
                  </a:prstClr>
                </a:solidFill>
              </a:rPr>
              <a:t>[999][AAAAAAA]</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Retail Financial Account Number for the given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validate the existence of Financial Account Number in the Retail System.</a:t>
            </a:r>
          </a:p>
          <a:p>
            <a:pPr marL="647700" lvl="1" indent="-171450" algn="just">
              <a:buFont typeface="Arial" panose="020B0604020202020204" pitchFamily="34" charset="0"/>
              <a:buChar char="•"/>
            </a:pPr>
            <a:r>
              <a:rPr lang="en-US" sz="1000" dirty="0">
                <a:solidFill>
                  <a:prstClr val="black">
                    <a:lumMod val="75000"/>
                    <a:lumOff val="25000"/>
                  </a:prstClr>
                </a:solidFill>
              </a:rPr>
              <a:t>Service must extract Branch &amp; Customer Loan Number from Financial Account Number to invoke Retail Due Date Change API on </a:t>
            </a:r>
            <a:r>
              <a:rPr lang="en-US" sz="1000" dirty="0" err="1">
                <a:solidFill>
                  <a:prstClr val="black">
                    <a:lumMod val="75000"/>
                    <a:lumOff val="25000"/>
                  </a:prstClr>
                </a:solidFill>
              </a:rPr>
              <a:t>zOSConnect</a:t>
            </a:r>
            <a:r>
              <a:rPr lang="en-US" sz="1000" dirty="0">
                <a:solidFill>
                  <a:prstClr val="black">
                    <a:lumMod val="75000"/>
                    <a:lumOff val="25000"/>
                  </a:prstClr>
                </a:solidFill>
              </a:rPr>
              <a:t>.</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Due Date Change transaction in the Retail System for the given Retail Financial Account Number.</a:t>
            </a:r>
          </a:p>
          <a:p>
            <a:pPr lvl="1" indent="0" algn="just"/>
            <a:endParaRPr lang="en-US" sz="1000" dirty="0">
              <a:solidFill>
                <a:prstClr val="black">
                  <a:lumMod val="75000"/>
                  <a:lumOff val="25000"/>
                </a:prstClr>
              </a:solidFill>
            </a:endParaRPr>
          </a:p>
          <a:p>
            <a:pPr lvl="1" indent="0" algn="just"/>
            <a:endParaRPr lang="en-US" sz="1000" dirty="0">
              <a:solidFill>
                <a:prstClr val="black">
                  <a:lumMod val="75000"/>
                  <a:lumOff val="25000"/>
                </a:prstClr>
              </a:solidFill>
            </a:endParaRP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Financial Account Number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100" dirty="0">
                <a:solidFill>
                  <a:prstClr val="black">
                    <a:lumMod val="75000"/>
                    <a:lumOff val="25000"/>
                  </a:prstClr>
                </a:solidFill>
              </a:rPr>
              <a:t>[999][AAAAAAA]</a:t>
            </a:r>
            <a:endParaRPr kumimoji="0" lang="en-US" sz="11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9305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6</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New Scheduled Payment Due Date </a:t>
            </a:r>
            <a:r>
              <a:rPr lang="en-US" sz="1200" dirty="0">
                <a:solidFill>
                  <a:schemeClr val="tx1">
                    <a:lumMod val="75000"/>
                    <a:lumOff val="25000"/>
                  </a:schemeClr>
                </a:solidFill>
              </a:rPr>
              <a:t>is the new due date requested by Retail Customer to make the contractually obligated scheduled payments for future billing cycle(s).</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New Scheduled Payment Due Date for the given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Due Date Change transaction in the Retail System with the given New Scheduled Payment Due Date.</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New Scheduled Payment Due Date</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defRPr/>
            </a:pPr>
            <a:r>
              <a:rPr lang="en-US" sz="1200" dirty="0">
                <a:solidFill>
                  <a:prstClr val="black">
                    <a:lumMod val="75000"/>
                    <a:lumOff val="25000"/>
                  </a:prstClr>
                </a:solidFill>
              </a:rPr>
              <a:t>YYYY-MM-DD</a:t>
            </a: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0961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7</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Current Product Type </a:t>
            </a:r>
            <a:r>
              <a:rPr lang="en-US" sz="1200" dirty="0">
                <a:solidFill>
                  <a:schemeClr val="tx1">
                    <a:lumMod val="75000"/>
                    <a:lumOff val="25000"/>
                  </a:schemeClr>
                </a:solidFill>
              </a:rPr>
              <a:t>indicates the type of Interest Loan to differentiate between Simple Interest &amp; Balloon Interest Loan Accounts.</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value of Balloon Indicator flag to identify “Simple Interest” vs “ Balloon” Account.</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Due Date Change transaction in the Retail System with the given New Scheduled Payment Due Date.</a:t>
            </a:r>
          </a:p>
          <a:p>
            <a:pPr lvl="1" indent="0" algn="just"/>
            <a:endParaRPr lang="en-US" sz="1000" dirty="0">
              <a:solidFill>
                <a:prstClr val="black">
                  <a:lumMod val="75000"/>
                  <a:lumOff val="25000"/>
                </a:prstClr>
              </a:solidFill>
            </a:endParaRPr>
          </a:p>
          <a:p>
            <a:pPr algn="just"/>
            <a:r>
              <a:rPr lang="en-US" sz="1000" dirty="0">
                <a:solidFill>
                  <a:prstClr val="black">
                    <a:lumMod val="75000"/>
                    <a:lumOff val="25000"/>
                  </a:prstClr>
                </a:solidFill>
              </a:rPr>
              <a:t>Enumeration Values:</a:t>
            </a:r>
          </a:p>
          <a:p>
            <a:pPr marL="171450" indent="-171450" algn="just">
              <a:buFont typeface="Arial" panose="020B0604020202020204" pitchFamily="34" charset="0"/>
              <a:buChar char="•"/>
            </a:pPr>
            <a:r>
              <a:rPr lang="en-US" sz="1000" dirty="0">
                <a:solidFill>
                  <a:prstClr val="black">
                    <a:lumMod val="75000"/>
                    <a:lumOff val="25000"/>
                  </a:prstClr>
                </a:solidFill>
              </a:rPr>
              <a:t>R - Retail Simple Interest Account</a:t>
            </a:r>
          </a:p>
          <a:p>
            <a:pPr marL="171450" indent="-171450" algn="just">
              <a:buFont typeface="Arial" panose="020B0604020202020204" pitchFamily="34" charset="0"/>
              <a:buChar char="•"/>
            </a:pPr>
            <a:r>
              <a:rPr lang="en-US" sz="1000" dirty="0">
                <a:solidFill>
                  <a:prstClr val="black">
                    <a:lumMod val="75000"/>
                    <a:lumOff val="25000"/>
                  </a:prstClr>
                </a:solidFill>
              </a:rPr>
              <a:t>B - Retail Balloon Account</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Current Product Type</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 Enumeration</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2830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8</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Contractual Term Count</a:t>
            </a:r>
            <a:r>
              <a:rPr lang="en-US" sz="1200" b="1" dirty="0">
                <a:solidFill>
                  <a:schemeClr val="tx1">
                    <a:lumMod val="75000"/>
                    <a:lumOff val="25000"/>
                  </a:schemeClr>
                </a:solidFill>
              </a:rPr>
              <a:t> </a:t>
            </a:r>
            <a:r>
              <a:rPr lang="en-US" sz="1200" dirty="0">
                <a:solidFill>
                  <a:schemeClr val="tx1">
                    <a:lumMod val="75000"/>
                    <a:lumOff val="25000"/>
                  </a:schemeClr>
                </a:solidFill>
              </a:rPr>
              <a:t>is the Original Term Count recorded in Loan Origination System at the time Booking the Loan.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Original Contract Term Count from Carlos.</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defRPr/>
            </a:pPr>
            <a:r>
              <a:rPr lang="en-US" sz="1000" dirty="0">
                <a:solidFill>
                  <a:prstClr val="black">
                    <a:lumMod val="75000"/>
                    <a:lumOff val="25000"/>
                  </a:prstClr>
                </a:solidFill>
              </a:rPr>
              <a:t>Service must Check “Contractual Term Count” =  Sum (Number of Payments across all Payment Schedules) retrieved from ILNS			</a:t>
            </a:r>
          </a:p>
          <a:p>
            <a:pPr marL="1127125" lvl="2" indent="-171450" algn="just">
              <a:buFont typeface="Arial" panose="020B0604020202020204" pitchFamily="34" charset="0"/>
              <a:buChar char="•"/>
              <a:defRPr/>
            </a:pPr>
            <a:r>
              <a:rPr lang="en-US" sz="1000" dirty="0">
                <a:solidFill>
                  <a:prstClr val="black">
                    <a:lumMod val="75000"/>
                    <a:lumOff val="25000"/>
                  </a:prstClr>
                </a:solidFill>
              </a:rPr>
              <a:t>Matches: Service must use “Contractual Term Count” to derive “Number of Payments” for the New Payment Schedule in ILMX	</a:t>
            </a:r>
          </a:p>
          <a:p>
            <a:pPr marL="1127125" lvl="2" indent="-171450" algn="just">
              <a:buFont typeface="Arial" panose="020B0604020202020204" pitchFamily="34" charset="0"/>
              <a:buChar char="•"/>
              <a:defRPr/>
            </a:pPr>
            <a:r>
              <a:rPr lang="en-US" sz="1000" dirty="0">
                <a:solidFill>
                  <a:prstClr val="black">
                    <a:lumMod val="75000"/>
                    <a:lumOff val="25000"/>
                  </a:prstClr>
                </a:solidFill>
              </a:rPr>
              <a:t>Does Not Match: Service must return Exception in API Callback with Error Code. Account must be processed manually by CSC Agent.</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Contractual Term Count</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Integer</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76002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9</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Retail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Customer Service Agent ID </a:t>
            </a:r>
            <a:r>
              <a:rPr lang="en-US" sz="1200" dirty="0">
                <a:solidFill>
                  <a:schemeClr val="tx1">
                    <a:lumMod val="75000"/>
                    <a:lumOff val="25000"/>
                  </a:schemeClr>
                </a:solidFill>
              </a:rPr>
              <a:t>is the ID of the Customer Service User who initiated due date change request for the retail customer account on the Client System.</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Customer Service Agent ID of the User who initiated the due date change request.</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record Customer Service Agent ID information for audit and logging purposes.</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Customer Service Agent ID</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438016529"/>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A114C2-58F3-4721-BDB1-DFEAD3907750}"/>
</file>

<file path=customXml/itemProps2.xml><?xml version="1.0" encoding="utf-8"?>
<ds:datastoreItem xmlns:ds="http://schemas.openxmlformats.org/officeDocument/2006/customXml" ds:itemID="{44EA2EA9-BED0-4CDF-9CE0-C9FE0E1AE863}">
  <ds:schemaRefs>
    <ds:schemaRef ds:uri="http://schemas.microsoft.com/sharepoint/v3/contenttype/forms"/>
  </ds:schemaRefs>
</ds:datastoreItem>
</file>

<file path=customXml/itemProps3.xml><?xml version="1.0" encoding="utf-8"?>
<ds:datastoreItem xmlns:ds="http://schemas.openxmlformats.org/officeDocument/2006/customXml" ds:itemID="{79A2B559-C251-4DCB-B9E0-34CE87774647}">
  <ds:schemaRefs>
    <ds:schemaRef ds:uri="ce960481-c2a4-4472-96d9-c96aeeb539c8"/>
    <ds:schemaRef ds:uri="http://purl.org/dc/elements/1.1/"/>
    <ds:schemaRef ds:uri="http://schemas.microsoft.com/office/2006/metadata/properties"/>
    <ds:schemaRef ds:uri="http://schemas.microsoft.com/office/2006/documentManagement/types"/>
    <ds:schemaRef ds:uri="http://purl.org/dc/terms/"/>
    <ds:schemaRef ds:uri="73f92b23-f77b-4ce4-bcfb-6390b38399e6"/>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175837</TotalTime>
  <Words>2095</Words>
  <Application>Microsoft Office PowerPoint</Application>
  <PresentationFormat>Widescreen</PresentationFormat>
  <Paragraphs>329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Rounded MT Bold</vt:lpstr>
      <vt:lpstr>Calibri</vt:lpstr>
      <vt:lpstr>Garamond</vt:lpstr>
      <vt:lpstr>Perpetua</vt:lpstr>
      <vt:lpstr>Wingdings</vt:lpstr>
      <vt:lpstr>Office Theme</vt:lpstr>
      <vt:lpstr>PowerPoint Presentation</vt:lpstr>
      <vt:lpstr>PowerPoint Presentation</vt:lpstr>
      <vt:lpstr>Retail Due Date Change Service : ‘API Specification’ – Version 0.1</vt:lpstr>
      <vt:lpstr>Retail Due Date Change Service : ‘Callback API Specification’ – Version 0.1</vt:lpstr>
      <vt:lpstr>Retail Due Date Change Service: Information Element Specification</vt:lpstr>
      <vt:lpstr>Retail Due Date Change Service: Information Element Specification</vt:lpstr>
      <vt:lpstr>Retail Due Date Change Service: Information Element Specification</vt:lpstr>
      <vt:lpstr>Retail Due Date Change Service: Information Element Specification</vt:lpstr>
      <vt:lpstr>Retail Due Date Change Service: Information Element Specification</vt:lpstr>
      <vt:lpstr>Retail Due Date Change Service: Information Element Specification</vt:lpstr>
      <vt:lpstr>Retail Due Date Change Service: Information Element Specification</vt:lpstr>
      <vt:lpstr>Retail Due Date Change Service: Information Element Specification</vt:lpstr>
      <vt:lpstr>Retail Due Date Change Service: Information Element Specification</vt:lpstr>
      <vt:lpstr>PowerPoint Presentation</vt:lpstr>
    </vt:vector>
  </TitlesOfParts>
  <Manager/>
  <Company>Steerwise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Data &amp; Integration Platform POC</dc:title>
  <dc:subject/>
  <dc:creator>Steerwise Inc.</dc:creator>
  <cp:keywords/>
  <dc:description/>
  <cp:lastModifiedBy>Sivakoumar Arumugam</cp:lastModifiedBy>
  <cp:revision>6171</cp:revision>
  <cp:lastPrinted>2018-08-27T22:02:13Z</cp:lastPrinted>
  <dcterms:created xsi:type="dcterms:W3CDTF">2006-08-16T00:00:00Z</dcterms:created>
  <dcterms:modified xsi:type="dcterms:W3CDTF">2019-02-03T19:06:46Z</dcterms:modified>
  <cp:category>Confidential to Steerwise and Toyota Motor Credit Corporation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1024">
    <vt:lpwstr>23</vt:lpwstr>
  </property>
  <property fmtid="{D5CDD505-2E9C-101B-9397-08002B2CF9AE}" pid="4" name="AuthorIds_UIVersion_1536">
    <vt:lpwstr>23</vt:lpwstr>
  </property>
  <property fmtid="{D5CDD505-2E9C-101B-9397-08002B2CF9AE}" pid="5" name="AuthorIds_UIVersion_2048">
    <vt:lpwstr>23</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TemplateUrl">
    <vt:lpwstr/>
  </property>
  <property fmtid="{D5CDD505-2E9C-101B-9397-08002B2CF9AE}" pid="11" name="ComplianceAssetId">
    <vt:lpwstr/>
  </property>
  <property fmtid="{D5CDD505-2E9C-101B-9397-08002B2CF9AE}" pid="12" name="AuthorIds_UIVersion_3072">
    <vt:lpwstr>23</vt:lpwstr>
  </property>
</Properties>
</file>