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823" r:id="rId5"/>
    <p:sldId id="1113" r:id="rId6"/>
    <p:sldId id="1288" r:id="rId7"/>
    <p:sldId id="1322" r:id="rId8"/>
    <p:sldId id="1297" r:id="rId9"/>
    <p:sldId id="1291" r:id="rId10"/>
    <p:sldId id="1346" r:id="rId11"/>
    <p:sldId id="1336" r:id="rId12"/>
    <p:sldId id="1341" r:id="rId13"/>
    <p:sldId id="1342" r:id="rId14"/>
    <p:sldId id="1343" r:id="rId15"/>
    <p:sldId id="1345" r:id="rId16"/>
    <p:sldId id="291" r:id="rId17"/>
  </p:sldIdLst>
  <p:sldSz cx="12192000" cy="6858000"/>
  <p:notesSz cx="7010400" cy="9223375"/>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76250" indent="1588" algn="l" rtl="0" eaLnBrk="0" fontAlgn="base" hangingPunct="0">
      <a:spcBef>
        <a:spcPct val="0"/>
      </a:spcBef>
      <a:spcAft>
        <a:spcPct val="0"/>
      </a:spcAft>
      <a:defRPr kern="1200">
        <a:solidFill>
          <a:schemeClr val="tx1"/>
        </a:solidFill>
        <a:latin typeface="Arial" charset="0"/>
        <a:ea typeface="+mn-ea"/>
        <a:cs typeface="+mn-cs"/>
      </a:defRPr>
    </a:lvl2pPr>
    <a:lvl3pPr marL="955675" indent="1588" algn="l" rtl="0" eaLnBrk="0" fontAlgn="base" hangingPunct="0">
      <a:spcBef>
        <a:spcPct val="0"/>
      </a:spcBef>
      <a:spcAft>
        <a:spcPct val="0"/>
      </a:spcAft>
      <a:defRPr kern="1200">
        <a:solidFill>
          <a:schemeClr val="tx1"/>
        </a:solidFill>
        <a:latin typeface="Arial" charset="0"/>
        <a:ea typeface="+mn-ea"/>
        <a:cs typeface="+mn-cs"/>
      </a:defRPr>
    </a:lvl3pPr>
    <a:lvl4pPr marL="1435100" indent="1588" algn="l" rtl="0" eaLnBrk="0" fontAlgn="base" hangingPunct="0">
      <a:spcBef>
        <a:spcPct val="0"/>
      </a:spcBef>
      <a:spcAft>
        <a:spcPct val="0"/>
      </a:spcAft>
      <a:defRPr kern="1200">
        <a:solidFill>
          <a:schemeClr val="tx1"/>
        </a:solidFill>
        <a:latin typeface="Arial" charset="0"/>
        <a:ea typeface="+mn-ea"/>
        <a:cs typeface="+mn-cs"/>
      </a:defRPr>
    </a:lvl4pPr>
    <a:lvl5pPr marL="1912938" indent="1588"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50">
          <p15:clr>
            <a:srgbClr val="A4A3A4"/>
          </p15:clr>
        </p15:guide>
        <p15:guide id="2" pos="2166">
          <p15:clr>
            <a:srgbClr val="A4A3A4"/>
          </p15:clr>
        </p15:guide>
        <p15:guide id="3" orient="horz" pos="2905">
          <p15:clr>
            <a:srgbClr val="A4A3A4"/>
          </p15:clr>
        </p15:guide>
        <p15:guide id="4"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erwise Inc" initials="SI"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7A32"/>
    <a:srgbClr val="8A8700"/>
    <a:srgbClr val="E65D00"/>
    <a:srgbClr val="B08200"/>
    <a:srgbClr val="DE5A00"/>
    <a:srgbClr val="333399"/>
    <a:srgbClr val="3333CC"/>
    <a:srgbClr val="000099"/>
    <a:srgbClr val="FF5050"/>
    <a:srgbClr val="FA6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BB6B3B-6AD8-4C3E-923C-0AA5B3CA4DA1}" v="22" dt="2019-03-01T23:53:47.8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59" autoAdjust="0"/>
    <p:restoredTop sz="95033" autoAdjust="0"/>
  </p:normalViewPr>
  <p:slideViewPr>
    <p:cSldViewPr>
      <p:cViewPr varScale="1">
        <p:scale>
          <a:sx n="85" d="100"/>
          <a:sy n="85" d="100"/>
        </p:scale>
        <p:origin x="804" y="24"/>
      </p:cViewPr>
      <p:guideLst>
        <p:guide orient="horz" pos="2160"/>
        <p:guide pos="3840"/>
      </p:guideLst>
    </p:cSldViewPr>
  </p:slideViewPr>
  <p:outlineViewPr>
    <p:cViewPr>
      <p:scale>
        <a:sx n="33" d="100"/>
        <a:sy n="33" d="100"/>
      </p:scale>
      <p:origin x="0" y="0"/>
    </p:cViewPr>
  </p:outlineViewPr>
  <p:notesTextViewPr>
    <p:cViewPr>
      <p:scale>
        <a:sx n="20" d="100"/>
        <a:sy n="20" d="100"/>
      </p:scale>
      <p:origin x="0" y="0"/>
    </p:cViewPr>
  </p:notesTextViewPr>
  <p:sorterViewPr>
    <p:cViewPr>
      <p:scale>
        <a:sx n="100" d="100"/>
        <a:sy n="100" d="100"/>
      </p:scale>
      <p:origin x="0" y="0"/>
    </p:cViewPr>
  </p:sorterViewPr>
  <p:notesViewPr>
    <p:cSldViewPr>
      <p:cViewPr varScale="1">
        <p:scale>
          <a:sx n="62" d="100"/>
          <a:sy n="62" d="100"/>
        </p:scale>
        <p:origin x="3197" y="58"/>
      </p:cViewPr>
      <p:guideLst>
        <p:guide orient="horz" pos="3150"/>
        <p:guide pos="2166"/>
        <p:guide orient="horz" pos="2905"/>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vakoumar Arumugam" userId="0e296c77-7b63-4ef3-b49a-a49ee0493289" providerId="ADAL" clId="{7B424104-352E-400D-B53E-F7EBD47C9F5C}"/>
    <pc:docChg chg="undo custSel addSld delSld modSld">
      <pc:chgData name="Sivakoumar Arumugam" userId="0e296c77-7b63-4ef3-b49a-a49ee0493289" providerId="ADAL" clId="{7B424104-352E-400D-B53E-F7EBD47C9F5C}" dt="2019-02-03T19:06:31.487" v="647" actId="20577"/>
      <pc:docMkLst>
        <pc:docMk/>
      </pc:docMkLst>
      <pc:sldChg chg="modSp">
        <pc:chgData name="Sivakoumar Arumugam" userId="0e296c77-7b63-4ef3-b49a-a49ee0493289" providerId="ADAL" clId="{7B424104-352E-400D-B53E-F7EBD47C9F5C}" dt="2019-02-03T02:46:46.055" v="14" actId="20577"/>
        <pc:sldMkLst>
          <pc:docMk/>
          <pc:sldMk cId="2969512112" sldId="823"/>
        </pc:sldMkLst>
        <pc:spChg chg="mod">
          <ac:chgData name="Sivakoumar Arumugam" userId="0e296c77-7b63-4ef3-b49a-a49ee0493289" providerId="ADAL" clId="{7B424104-352E-400D-B53E-F7EBD47C9F5C}" dt="2019-02-03T02:46:46.055" v="14" actId="20577"/>
          <ac:spMkLst>
            <pc:docMk/>
            <pc:sldMk cId="2969512112" sldId="823"/>
            <ac:spMk id="12" creationId="{EF3763D7-E162-4873-A59B-4FC642837CB4}"/>
          </ac:spMkLst>
        </pc:spChg>
      </pc:sldChg>
      <pc:sldChg chg="modSp add">
        <pc:chgData name="Sivakoumar Arumugam" userId="0e296c77-7b63-4ef3-b49a-a49ee0493289" providerId="ADAL" clId="{7B424104-352E-400D-B53E-F7EBD47C9F5C}" dt="2019-02-03T17:45:10.652" v="170" actId="20577"/>
        <pc:sldMkLst>
          <pc:docMk/>
          <pc:sldMk cId="3484711531" sldId="1113"/>
        </pc:sldMkLst>
        <pc:spChg chg="mod">
          <ac:chgData name="Sivakoumar Arumugam" userId="0e296c77-7b63-4ef3-b49a-a49ee0493289" providerId="ADAL" clId="{7B424104-352E-400D-B53E-F7EBD47C9F5C}" dt="2019-02-03T17:45:10.652" v="170" actId="20577"/>
          <ac:spMkLst>
            <pc:docMk/>
            <pc:sldMk cId="3484711531" sldId="1113"/>
            <ac:spMk id="12" creationId="{EF3763D7-E162-4873-A59B-4FC642837CB4}"/>
          </ac:spMkLst>
        </pc:spChg>
      </pc:sldChg>
      <pc:sldChg chg="addSp delSp">
        <pc:chgData name="Sivakoumar Arumugam" userId="0e296c77-7b63-4ef3-b49a-a49ee0493289" providerId="ADAL" clId="{7B424104-352E-400D-B53E-F7EBD47C9F5C}" dt="2019-02-03T18:58:13.294" v="633"/>
        <pc:sldMkLst>
          <pc:docMk/>
          <pc:sldMk cId="3063995471" sldId="1288"/>
        </pc:sldMkLst>
        <pc:picChg chg="add">
          <ac:chgData name="Sivakoumar Arumugam" userId="0e296c77-7b63-4ef3-b49a-a49ee0493289" providerId="ADAL" clId="{7B424104-352E-400D-B53E-F7EBD47C9F5C}" dt="2019-02-03T18:58:13.294" v="633"/>
          <ac:picMkLst>
            <pc:docMk/>
            <pc:sldMk cId="3063995471" sldId="1288"/>
            <ac:picMk id="4" creationId="{FAF0D7C8-1C22-40EB-AD0A-E111BA77E316}"/>
          </ac:picMkLst>
        </pc:picChg>
        <pc:picChg chg="del">
          <ac:chgData name="Sivakoumar Arumugam" userId="0e296c77-7b63-4ef3-b49a-a49ee0493289" providerId="ADAL" clId="{7B424104-352E-400D-B53E-F7EBD47C9F5C}" dt="2019-02-03T18:56:36.992" v="632" actId="478"/>
          <ac:picMkLst>
            <pc:docMk/>
            <pc:sldMk cId="3063995471" sldId="1288"/>
            <ac:picMk id="5" creationId="{B7FCC338-E3FF-43D2-A907-3770F68DA367}"/>
          </ac:picMkLst>
        </pc:picChg>
      </pc:sldChg>
      <pc:sldChg chg="modSp">
        <pc:chgData name="Sivakoumar Arumugam" userId="0e296c77-7b63-4ef3-b49a-a49ee0493289" providerId="ADAL" clId="{7B424104-352E-400D-B53E-F7EBD47C9F5C}" dt="2019-02-03T18:47:53.299" v="343" actId="6549"/>
        <pc:sldMkLst>
          <pc:docMk/>
          <pc:sldMk cId="4251610315" sldId="1297"/>
        </pc:sldMkLst>
        <pc:spChg chg="mod">
          <ac:chgData name="Sivakoumar Arumugam" userId="0e296c77-7b63-4ef3-b49a-a49ee0493289" providerId="ADAL" clId="{7B424104-352E-400D-B53E-F7EBD47C9F5C}" dt="2019-02-03T18:43:31.455" v="192" actId="6549"/>
          <ac:spMkLst>
            <pc:docMk/>
            <pc:sldMk cId="4251610315" sldId="1297"/>
            <ac:spMk id="19" creationId="{676B3DEA-D515-4B3E-B885-F0B0BBBA2A15}"/>
          </ac:spMkLst>
        </pc:spChg>
        <pc:spChg chg="mod">
          <ac:chgData name="Sivakoumar Arumugam" userId="0e296c77-7b63-4ef3-b49a-a49ee0493289" providerId="ADAL" clId="{7B424104-352E-400D-B53E-F7EBD47C9F5C}" dt="2019-02-03T18:47:53.299" v="343" actId="6549"/>
          <ac:spMkLst>
            <pc:docMk/>
            <pc:sldMk cId="4251610315" sldId="1297"/>
            <ac:spMk id="20" creationId="{7C43E49B-84CE-4F63-9D32-F532DB284AD5}"/>
          </ac:spMkLst>
        </pc:spChg>
      </pc:sldChg>
      <pc:sldChg chg="modSp add">
        <pc:chgData name="Sivakoumar Arumugam" userId="0e296c77-7b63-4ef3-b49a-a49ee0493289" providerId="ADAL" clId="{7B424104-352E-400D-B53E-F7EBD47C9F5C}" dt="2019-02-03T18:55:58.472" v="631" actId="20577"/>
        <pc:sldMkLst>
          <pc:docMk/>
          <pc:sldMk cId="3550594347" sldId="1346"/>
        </pc:sldMkLst>
        <pc:spChg chg="mod">
          <ac:chgData name="Sivakoumar Arumugam" userId="0e296c77-7b63-4ef3-b49a-a49ee0493289" providerId="ADAL" clId="{7B424104-352E-400D-B53E-F7EBD47C9F5C}" dt="2019-02-03T18:52:47.207" v="529" actId="6549"/>
          <ac:spMkLst>
            <pc:docMk/>
            <pc:sldMk cId="3550594347" sldId="1346"/>
            <ac:spMk id="19" creationId="{676B3DEA-D515-4B3E-B885-F0B0BBBA2A15}"/>
          </ac:spMkLst>
        </pc:spChg>
        <pc:spChg chg="mod">
          <ac:chgData name="Sivakoumar Arumugam" userId="0e296c77-7b63-4ef3-b49a-a49ee0493289" providerId="ADAL" clId="{7B424104-352E-400D-B53E-F7EBD47C9F5C}" dt="2019-02-03T18:55:10.947" v="627" actId="20577"/>
          <ac:spMkLst>
            <pc:docMk/>
            <pc:sldMk cId="3550594347" sldId="1346"/>
            <ac:spMk id="20" creationId="{7C43E49B-84CE-4F63-9D32-F532DB284AD5}"/>
          </ac:spMkLst>
        </pc:spChg>
        <pc:spChg chg="mod">
          <ac:chgData name="Sivakoumar Arumugam" userId="0e296c77-7b63-4ef3-b49a-a49ee0493289" providerId="ADAL" clId="{7B424104-352E-400D-B53E-F7EBD47C9F5C}" dt="2019-02-03T18:48:44.200" v="386" actId="6549"/>
          <ac:spMkLst>
            <pc:docMk/>
            <pc:sldMk cId="3550594347" sldId="1346"/>
            <ac:spMk id="23" creationId="{749A83D8-99A0-4CD0-BC1F-CC9871EE3B16}"/>
          </ac:spMkLst>
        </pc:spChg>
        <pc:spChg chg="mod">
          <ac:chgData name="Sivakoumar Arumugam" userId="0e296c77-7b63-4ef3-b49a-a49ee0493289" providerId="ADAL" clId="{7B424104-352E-400D-B53E-F7EBD47C9F5C}" dt="2019-02-03T18:55:58.472" v="631" actId="20577"/>
          <ac:spMkLst>
            <pc:docMk/>
            <pc:sldMk cId="3550594347" sldId="1346"/>
            <ac:spMk id="47" creationId="{3D95BC5C-615D-462C-86AA-8090621A73C0}"/>
          </ac:spMkLst>
        </pc:spChg>
      </pc:sldChg>
      <pc:sldMasterChg chg="delSldLayout">
        <pc:chgData name="Sivakoumar Arumugam" userId="0e296c77-7b63-4ef3-b49a-a49ee0493289" providerId="ADAL" clId="{7B424104-352E-400D-B53E-F7EBD47C9F5C}" dt="2019-02-03T02:47:11.159" v="50" actId="2696"/>
        <pc:sldMasterMkLst>
          <pc:docMk/>
          <pc:sldMasterMk cId="0" sldId="2147483648"/>
        </pc:sldMasterMkLst>
      </pc:sldMasterChg>
    </pc:docChg>
  </pc:docChgLst>
  <pc:docChgLst>
    <pc:chgData name="Siva Arumugam" userId="0e296c77-7b63-4ef3-b49a-a49ee0493289" providerId="ADAL" clId="{1CBB6B3B-6AD8-4C3E-923C-0AA5B3CA4DA1}"/>
    <pc:docChg chg="custSel addSld delSld modSld">
      <pc:chgData name="Siva Arumugam" userId="0e296c77-7b63-4ef3-b49a-a49ee0493289" providerId="ADAL" clId="{1CBB6B3B-6AD8-4C3E-923C-0AA5B3CA4DA1}" dt="2019-03-01T23:59:03.410" v="125" actId="20577"/>
      <pc:docMkLst>
        <pc:docMk/>
      </pc:docMkLst>
      <pc:sldChg chg="modSp">
        <pc:chgData name="Siva Arumugam" userId="0e296c77-7b63-4ef3-b49a-a49ee0493289" providerId="ADAL" clId="{1CBB6B3B-6AD8-4C3E-923C-0AA5B3CA4DA1}" dt="2019-03-01T23:36:59.024" v="30" actId="20577"/>
        <pc:sldMkLst>
          <pc:docMk/>
          <pc:sldMk cId="2969512112" sldId="823"/>
        </pc:sldMkLst>
        <pc:spChg chg="mod">
          <ac:chgData name="Siva Arumugam" userId="0e296c77-7b63-4ef3-b49a-a49ee0493289" providerId="ADAL" clId="{1CBB6B3B-6AD8-4C3E-923C-0AA5B3CA4DA1}" dt="2019-03-01T23:36:59.024" v="30" actId="20577"/>
          <ac:spMkLst>
            <pc:docMk/>
            <pc:sldMk cId="2969512112" sldId="823"/>
            <ac:spMk id="12" creationId="{EF3763D7-E162-4873-A59B-4FC642837CB4}"/>
          </ac:spMkLst>
        </pc:spChg>
      </pc:sldChg>
      <pc:sldChg chg="modSp">
        <pc:chgData name="Siva Arumugam" userId="0e296c77-7b63-4ef3-b49a-a49ee0493289" providerId="ADAL" clId="{1CBB6B3B-6AD8-4C3E-923C-0AA5B3CA4DA1}" dt="2019-03-01T23:37:18.934" v="33"/>
        <pc:sldMkLst>
          <pc:docMk/>
          <pc:sldMk cId="3484711531" sldId="1113"/>
        </pc:sldMkLst>
        <pc:spChg chg="mod">
          <ac:chgData name="Siva Arumugam" userId="0e296c77-7b63-4ef3-b49a-a49ee0493289" providerId="ADAL" clId="{1CBB6B3B-6AD8-4C3E-923C-0AA5B3CA4DA1}" dt="2019-03-01T23:37:18.934" v="33"/>
          <ac:spMkLst>
            <pc:docMk/>
            <pc:sldMk cId="3484711531" sldId="1113"/>
            <ac:spMk id="12" creationId="{EF3763D7-E162-4873-A59B-4FC642837CB4}"/>
          </ac:spMkLst>
        </pc:spChg>
      </pc:sldChg>
      <pc:sldChg chg="addSp delSp modSp">
        <pc:chgData name="Siva Arumugam" userId="0e296c77-7b63-4ef3-b49a-a49ee0493289" providerId="ADAL" clId="{1CBB6B3B-6AD8-4C3E-923C-0AA5B3CA4DA1}" dt="2019-03-01T23:37:33.595" v="35"/>
        <pc:sldMkLst>
          <pc:docMk/>
          <pc:sldMk cId="3063995471" sldId="1288"/>
        </pc:sldMkLst>
        <pc:spChg chg="mod">
          <ac:chgData name="Siva Arumugam" userId="0e296c77-7b63-4ef3-b49a-a49ee0493289" providerId="ADAL" clId="{1CBB6B3B-6AD8-4C3E-923C-0AA5B3CA4DA1}" dt="2019-03-01T23:37:33.595" v="35"/>
          <ac:spMkLst>
            <pc:docMk/>
            <pc:sldMk cId="3063995471" sldId="1288"/>
            <ac:spMk id="3" creationId="{00000000-0000-0000-0000-000000000000}"/>
          </ac:spMkLst>
        </pc:spChg>
        <pc:picChg chg="add mod">
          <ac:chgData name="Siva Arumugam" userId="0e296c77-7b63-4ef3-b49a-a49ee0493289" providerId="ADAL" clId="{1CBB6B3B-6AD8-4C3E-923C-0AA5B3CA4DA1}" dt="2019-03-01T23:35:55.579" v="7" actId="1035"/>
          <ac:picMkLst>
            <pc:docMk/>
            <pc:sldMk cId="3063995471" sldId="1288"/>
            <ac:picMk id="4" creationId="{E5500966-DB09-4C13-A72F-BEC6892F0DC9}"/>
          </ac:picMkLst>
        </pc:picChg>
        <pc:picChg chg="del">
          <ac:chgData name="Siva Arumugam" userId="0e296c77-7b63-4ef3-b49a-a49ee0493289" providerId="ADAL" clId="{1CBB6B3B-6AD8-4C3E-923C-0AA5B3CA4DA1}" dt="2019-02-28T23:31:05.488" v="0" actId="478"/>
          <ac:picMkLst>
            <pc:docMk/>
            <pc:sldMk cId="3063995471" sldId="1288"/>
            <ac:picMk id="4" creationId="{FAF0D7C8-1C22-40EB-AD0A-E111BA77E316}"/>
          </ac:picMkLst>
        </pc:picChg>
      </pc:sldChg>
      <pc:sldChg chg="modSp add">
        <pc:chgData name="Siva Arumugam" userId="0e296c77-7b63-4ef3-b49a-a49ee0493289" providerId="ADAL" clId="{1CBB6B3B-6AD8-4C3E-923C-0AA5B3CA4DA1}" dt="2019-03-01T23:59:03.410" v="125" actId="20577"/>
        <pc:sldMkLst>
          <pc:docMk/>
          <pc:sldMk cId="3509611523" sldId="1291"/>
        </pc:sldMkLst>
        <pc:spChg chg="mod">
          <ac:chgData name="Siva Arumugam" userId="0e296c77-7b63-4ef3-b49a-a49ee0493289" providerId="ADAL" clId="{1CBB6B3B-6AD8-4C3E-923C-0AA5B3CA4DA1}" dt="2019-03-01T23:53:58.589" v="52" actId="20577"/>
          <ac:spMkLst>
            <pc:docMk/>
            <pc:sldMk cId="3509611523" sldId="1291"/>
            <ac:spMk id="3" creationId="{00000000-0000-0000-0000-000000000000}"/>
          </ac:spMkLst>
        </pc:spChg>
        <pc:spChg chg="mod">
          <ac:chgData name="Siva Arumugam" userId="0e296c77-7b63-4ef3-b49a-a49ee0493289" providerId="ADAL" clId="{1CBB6B3B-6AD8-4C3E-923C-0AA5B3CA4DA1}" dt="2019-03-01T23:54:34.023" v="62" actId="20577"/>
          <ac:spMkLst>
            <pc:docMk/>
            <pc:sldMk cId="3509611523" sldId="1291"/>
            <ac:spMk id="19" creationId="{676B3DEA-D515-4B3E-B885-F0B0BBBA2A15}"/>
          </ac:spMkLst>
        </pc:spChg>
        <pc:spChg chg="mod">
          <ac:chgData name="Siva Arumugam" userId="0e296c77-7b63-4ef3-b49a-a49ee0493289" providerId="ADAL" clId="{1CBB6B3B-6AD8-4C3E-923C-0AA5B3CA4DA1}" dt="2019-03-01T23:54:17.321" v="57" actId="20577"/>
          <ac:spMkLst>
            <pc:docMk/>
            <pc:sldMk cId="3509611523" sldId="1291"/>
            <ac:spMk id="20" creationId="{7C43E49B-84CE-4F63-9D32-F532DB284AD5}"/>
          </ac:spMkLst>
        </pc:spChg>
        <pc:spChg chg="mod">
          <ac:chgData name="Siva Arumugam" userId="0e296c77-7b63-4ef3-b49a-a49ee0493289" providerId="ADAL" clId="{1CBB6B3B-6AD8-4C3E-923C-0AA5B3CA4DA1}" dt="2019-03-01T23:57:30.719" v="103" actId="20577"/>
          <ac:spMkLst>
            <pc:docMk/>
            <pc:sldMk cId="3509611523" sldId="1291"/>
            <ac:spMk id="43" creationId="{0B9C328C-8D85-4C14-94B7-DB311E8397DA}"/>
          </ac:spMkLst>
        </pc:spChg>
        <pc:spChg chg="mod">
          <ac:chgData name="Siva Arumugam" userId="0e296c77-7b63-4ef3-b49a-a49ee0493289" providerId="ADAL" clId="{1CBB6B3B-6AD8-4C3E-923C-0AA5B3CA4DA1}" dt="2019-03-01T23:59:03.410" v="125" actId="20577"/>
          <ac:spMkLst>
            <pc:docMk/>
            <pc:sldMk cId="3509611523" sldId="1291"/>
            <ac:spMk id="47" creationId="{3D95BC5C-615D-462C-86AA-8090621A73C0}"/>
          </ac:spMkLst>
        </pc:spChg>
      </pc:sldChg>
      <pc:sldChg chg="modSp">
        <pc:chgData name="Siva Arumugam" userId="0e296c77-7b63-4ef3-b49a-a49ee0493289" providerId="ADAL" clId="{1CBB6B3B-6AD8-4C3E-923C-0AA5B3CA4DA1}" dt="2019-03-01T23:55:51.219" v="64" actId="313"/>
        <pc:sldMkLst>
          <pc:docMk/>
          <pc:sldMk cId="4251610315" sldId="1297"/>
        </pc:sldMkLst>
        <pc:spChg chg="mod">
          <ac:chgData name="Siva Arumugam" userId="0e296c77-7b63-4ef3-b49a-a49ee0493289" providerId="ADAL" clId="{1CBB6B3B-6AD8-4C3E-923C-0AA5B3CA4DA1}" dt="2019-03-01T23:38:07.689" v="38"/>
          <ac:spMkLst>
            <pc:docMk/>
            <pc:sldMk cId="4251610315" sldId="1297"/>
            <ac:spMk id="3" creationId="{00000000-0000-0000-0000-000000000000}"/>
          </ac:spMkLst>
        </pc:spChg>
        <pc:spChg chg="mod">
          <ac:chgData name="Siva Arumugam" userId="0e296c77-7b63-4ef3-b49a-a49ee0493289" providerId="ADAL" clId="{1CBB6B3B-6AD8-4C3E-923C-0AA5B3CA4DA1}" dt="2019-03-01T23:55:51.219" v="64" actId="313"/>
          <ac:spMkLst>
            <pc:docMk/>
            <pc:sldMk cId="4251610315" sldId="1297"/>
            <ac:spMk id="20" creationId="{7C43E49B-84CE-4F63-9D32-F532DB284AD5}"/>
          </ac:spMkLst>
        </pc:spChg>
      </pc:sldChg>
      <pc:sldChg chg="modSp del">
        <pc:chgData name="Siva Arumugam" userId="0e296c77-7b63-4ef3-b49a-a49ee0493289" providerId="ADAL" clId="{1CBB6B3B-6AD8-4C3E-923C-0AA5B3CA4DA1}" dt="2019-03-01T23:53:51.834" v="47" actId="2696"/>
        <pc:sldMkLst>
          <pc:docMk/>
          <pc:sldMk cId="3105500318" sldId="1298"/>
        </pc:sldMkLst>
        <pc:spChg chg="mod">
          <ac:chgData name="Siva Arumugam" userId="0e296c77-7b63-4ef3-b49a-a49ee0493289" providerId="ADAL" clId="{1CBB6B3B-6AD8-4C3E-923C-0AA5B3CA4DA1}" dt="2019-03-01T23:38:16.108" v="39"/>
          <ac:spMkLst>
            <pc:docMk/>
            <pc:sldMk cId="3105500318" sldId="1298"/>
            <ac:spMk id="3" creationId="{00000000-0000-0000-0000-000000000000}"/>
          </ac:spMkLst>
        </pc:spChg>
      </pc:sldChg>
      <pc:sldChg chg="addSp delSp modSp">
        <pc:chgData name="Siva Arumugam" userId="0e296c77-7b63-4ef3-b49a-a49ee0493289" providerId="ADAL" clId="{1CBB6B3B-6AD8-4C3E-923C-0AA5B3CA4DA1}" dt="2019-03-01T23:37:51.597" v="37"/>
        <pc:sldMkLst>
          <pc:docMk/>
          <pc:sldMk cId="192394334" sldId="1322"/>
        </pc:sldMkLst>
        <pc:spChg chg="mod">
          <ac:chgData name="Siva Arumugam" userId="0e296c77-7b63-4ef3-b49a-a49ee0493289" providerId="ADAL" clId="{1CBB6B3B-6AD8-4C3E-923C-0AA5B3CA4DA1}" dt="2019-03-01T23:37:51.597" v="37"/>
          <ac:spMkLst>
            <pc:docMk/>
            <pc:sldMk cId="192394334" sldId="1322"/>
            <ac:spMk id="3" creationId="{00000000-0000-0000-0000-000000000000}"/>
          </ac:spMkLst>
        </pc:spChg>
        <pc:picChg chg="del">
          <ac:chgData name="Siva Arumugam" userId="0e296c77-7b63-4ef3-b49a-a49ee0493289" providerId="ADAL" clId="{1CBB6B3B-6AD8-4C3E-923C-0AA5B3CA4DA1}" dt="2019-02-28T23:31:09.790" v="1" actId="478"/>
          <ac:picMkLst>
            <pc:docMk/>
            <pc:sldMk cId="192394334" sldId="1322"/>
            <ac:picMk id="4" creationId="{257FD407-8651-4342-90F1-AB073A239FDF}"/>
          </ac:picMkLst>
        </pc:picChg>
        <pc:picChg chg="add mod">
          <ac:chgData name="Siva Arumugam" userId="0e296c77-7b63-4ef3-b49a-a49ee0493289" providerId="ADAL" clId="{1CBB6B3B-6AD8-4C3E-923C-0AA5B3CA4DA1}" dt="2019-03-01T23:36:39.724" v="12" actId="1036"/>
          <ac:picMkLst>
            <pc:docMk/>
            <pc:sldMk cId="192394334" sldId="1322"/>
            <ac:picMk id="4" creationId="{D4DEBEEA-601D-474D-BA26-F96562AC3F76}"/>
          </ac:picMkLst>
        </pc:picChg>
      </pc:sldChg>
      <pc:sldChg chg="modSp">
        <pc:chgData name="Siva Arumugam" userId="0e296c77-7b63-4ef3-b49a-a49ee0493289" providerId="ADAL" clId="{1CBB6B3B-6AD8-4C3E-923C-0AA5B3CA4DA1}" dt="2019-03-01T23:56:01.776" v="68" actId="313"/>
        <pc:sldMkLst>
          <pc:docMk/>
          <pc:sldMk cId="2769850162" sldId="1336"/>
        </pc:sldMkLst>
        <pc:spChg chg="mod">
          <ac:chgData name="Siva Arumugam" userId="0e296c77-7b63-4ef3-b49a-a49ee0493289" providerId="ADAL" clId="{1CBB6B3B-6AD8-4C3E-923C-0AA5B3CA4DA1}" dt="2019-03-01T23:38:27.502" v="41"/>
          <ac:spMkLst>
            <pc:docMk/>
            <pc:sldMk cId="2769850162" sldId="1336"/>
            <ac:spMk id="3" creationId="{00000000-0000-0000-0000-000000000000}"/>
          </ac:spMkLst>
        </pc:spChg>
        <pc:spChg chg="mod">
          <ac:chgData name="Siva Arumugam" userId="0e296c77-7b63-4ef3-b49a-a49ee0493289" providerId="ADAL" clId="{1CBB6B3B-6AD8-4C3E-923C-0AA5B3CA4DA1}" dt="2019-03-01T23:55:58.553" v="67" actId="313"/>
          <ac:spMkLst>
            <pc:docMk/>
            <pc:sldMk cId="2769850162" sldId="1336"/>
            <ac:spMk id="19" creationId="{676B3DEA-D515-4B3E-B885-F0B0BBBA2A15}"/>
          </ac:spMkLst>
        </pc:spChg>
        <pc:spChg chg="mod">
          <ac:chgData name="Siva Arumugam" userId="0e296c77-7b63-4ef3-b49a-a49ee0493289" providerId="ADAL" clId="{1CBB6B3B-6AD8-4C3E-923C-0AA5B3CA4DA1}" dt="2019-03-01T23:56:01.776" v="68" actId="313"/>
          <ac:spMkLst>
            <pc:docMk/>
            <pc:sldMk cId="2769850162" sldId="1336"/>
            <ac:spMk id="20" creationId="{7C43E49B-84CE-4F63-9D32-F532DB284AD5}"/>
          </ac:spMkLst>
        </pc:spChg>
      </pc:sldChg>
      <pc:sldChg chg="modSp">
        <pc:chgData name="Siva Arumugam" userId="0e296c77-7b63-4ef3-b49a-a49ee0493289" providerId="ADAL" clId="{1CBB6B3B-6AD8-4C3E-923C-0AA5B3CA4DA1}" dt="2019-03-01T23:56:06.341" v="72" actId="313"/>
        <pc:sldMkLst>
          <pc:docMk/>
          <pc:sldMk cId="1888198223" sldId="1341"/>
        </pc:sldMkLst>
        <pc:spChg chg="mod">
          <ac:chgData name="Siva Arumugam" userId="0e296c77-7b63-4ef3-b49a-a49ee0493289" providerId="ADAL" clId="{1CBB6B3B-6AD8-4C3E-923C-0AA5B3CA4DA1}" dt="2019-03-01T23:38:35.869" v="42"/>
          <ac:spMkLst>
            <pc:docMk/>
            <pc:sldMk cId="1888198223" sldId="1341"/>
            <ac:spMk id="3" creationId="{00000000-0000-0000-0000-000000000000}"/>
          </ac:spMkLst>
        </pc:spChg>
        <pc:spChg chg="mod">
          <ac:chgData name="Siva Arumugam" userId="0e296c77-7b63-4ef3-b49a-a49ee0493289" providerId="ADAL" clId="{1CBB6B3B-6AD8-4C3E-923C-0AA5B3CA4DA1}" dt="2019-03-01T23:56:03.602" v="69" actId="313"/>
          <ac:spMkLst>
            <pc:docMk/>
            <pc:sldMk cId="1888198223" sldId="1341"/>
            <ac:spMk id="19" creationId="{676B3DEA-D515-4B3E-B885-F0B0BBBA2A15}"/>
          </ac:spMkLst>
        </pc:spChg>
        <pc:spChg chg="mod">
          <ac:chgData name="Siva Arumugam" userId="0e296c77-7b63-4ef3-b49a-a49ee0493289" providerId="ADAL" clId="{1CBB6B3B-6AD8-4C3E-923C-0AA5B3CA4DA1}" dt="2019-03-01T23:56:06.341" v="72" actId="313"/>
          <ac:spMkLst>
            <pc:docMk/>
            <pc:sldMk cId="1888198223" sldId="1341"/>
            <ac:spMk id="20" creationId="{7C43E49B-84CE-4F63-9D32-F532DB284AD5}"/>
          </ac:spMkLst>
        </pc:spChg>
      </pc:sldChg>
      <pc:sldChg chg="modSp">
        <pc:chgData name="Siva Arumugam" userId="0e296c77-7b63-4ef3-b49a-a49ee0493289" providerId="ADAL" clId="{1CBB6B3B-6AD8-4C3E-923C-0AA5B3CA4DA1}" dt="2019-03-01T23:56:14.625" v="80" actId="313"/>
        <pc:sldMkLst>
          <pc:docMk/>
          <pc:sldMk cId="2122162914" sldId="1342"/>
        </pc:sldMkLst>
        <pc:spChg chg="mod">
          <ac:chgData name="Siva Arumugam" userId="0e296c77-7b63-4ef3-b49a-a49ee0493289" providerId="ADAL" clId="{1CBB6B3B-6AD8-4C3E-923C-0AA5B3CA4DA1}" dt="2019-03-01T23:38:41.864" v="43"/>
          <ac:spMkLst>
            <pc:docMk/>
            <pc:sldMk cId="2122162914" sldId="1342"/>
            <ac:spMk id="3" creationId="{00000000-0000-0000-0000-000000000000}"/>
          </ac:spMkLst>
        </pc:spChg>
        <pc:spChg chg="mod">
          <ac:chgData name="Siva Arumugam" userId="0e296c77-7b63-4ef3-b49a-a49ee0493289" providerId="ADAL" clId="{1CBB6B3B-6AD8-4C3E-923C-0AA5B3CA4DA1}" dt="2019-03-01T23:56:08.926" v="73" actId="313"/>
          <ac:spMkLst>
            <pc:docMk/>
            <pc:sldMk cId="2122162914" sldId="1342"/>
            <ac:spMk id="19" creationId="{676B3DEA-D515-4B3E-B885-F0B0BBBA2A15}"/>
          </ac:spMkLst>
        </pc:spChg>
        <pc:spChg chg="mod">
          <ac:chgData name="Siva Arumugam" userId="0e296c77-7b63-4ef3-b49a-a49ee0493289" providerId="ADAL" clId="{1CBB6B3B-6AD8-4C3E-923C-0AA5B3CA4DA1}" dt="2019-03-01T23:56:14.625" v="80" actId="313"/>
          <ac:spMkLst>
            <pc:docMk/>
            <pc:sldMk cId="2122162914" sldId="1342"/>
            <ac:spMk id="20" creationId="{7C43E49B-84CE-4F63-9D32-F532DB284AD5}"/>
          </ac:spMkLst>
        </pc:spChg>
      </pc:sldChg>
      <pc:sldChg chg="modSp">
        <pc:chgData name="Siva Arumugam" userId="0e296c77-7b63-4ef3-b49a-a49ee0493289" providerId="ADAL" clId="{1CBB6B3B-6AD8-4C3E-923C-0AA5B3CA4DA1}" dt="2019-03-01T23:56:20.475" v="87" actId="313"/>
        <pc:sldMkLst>
          <pc:docMk/>
          <pc:sldMk cId="1271881432" sldId="1343"/>
        </pc:sldMkLst>
        <pc:spChg chg="mod">
          <ac:chgData name="Siva Arumugam" userId="0e296c77-7b63-4ef3-b49a-a49ee0493289" providerId="ADAL" clId="{1CBB6B3B-6AD8-4C3E-923C-0AA5B3CA4DA1}" dt="2019-03-01T23:38:47.523" v="44"/>
          <ac:spMkLst>
            <pc:docMk/>
            <pc:sldMk cId="1271881432" sldId="1343"/>
            <ac:spMk id="3" creationId="{00000000-0000-0000-0000-000000000000}"/>
          </ac:spMkLst>
        </pc:spChg>
        <pc:spChg chg="mod">
          <ac:chgData name="Siva Arumugam" userId="0e296c77-7b63-4ef3-b49a-a49ee0493289" providerId="ADAL" clId="{1CBB6B3B-6AD8-4C3E-923C-0AA5B3CA4DA1}" dt="2019-03-01T23:56:15.887" v="81" actId="313"/>
          <ac:spMkLst>
            <pc:docMk/>
            <pc:sldMk cId="1271881432" sldId="1343"/>
            <ac:spMk id="19" creationId="{676B3DEA-D515-4B3E-B885-F0B0BBBA2A15}"/>
          </ac:spMkLst>
        </pc:spChg>
        <pc:spChg chg="mod">
          <ac:chgData name="Siva Arumugam" userId="0e296c77-7b63-4ef3-b49a-a49ee0493289" providerId="ADAL" clId="{1CBB6B3B-6AD8-4C3E-923C-0AA5B3CA4DA1}" dt="2019-03-01T23:56:20.475" v="87" actId="313"/>
          <ac:spMkLst>
            <pc:docMk/>
            <pc:sldMk cId="1271881432" sldId="1343"/>
            <ac:spMk id="20" creationId="{7C43E49B-84CE-4F63-9D32-F532DB284AD5}"/>
          </ac:spMkLst>
        </pc:spChg>
      </pc:sldChg>
      <pc:sldChg chg="modSp">
        <pc:chgData name="Siva Arumugam" userId="0e296c77-7b63-4ef3-b49a-a49ee0493289" providerId="ADAL" clId="{1CBB6B3B-6AD8-4C3E-923C-0AA5B3CA4DA1}" dt="2019-03-01T23:56:28.402" v="97" actId="313"/>
        <pc:sldMkLst>
          <pc:docMk/>
          <pc:sldMk cId="1840075938" sldId="1345"/>
        </pc:sldMkLst>
        <pc:spChg chg="mod">
          <ac:chgData name="Siva Arumugam" userId="0e296c77-7b63-4ef3-b49a-a49ee0493289" providerId="ADAL" clId="{1CBB6B3B-6AD8-4C3E-923C-0AA5B3CA4DA1}" dt="2019-03-01T23:38:53.089" v="45"/>
          <ac:spMkLst>
            <pc:docMk/>
            <pc:sldMk cId="1840075938" sldId="1345"/>
            <ac:spMk id="3" creationId="{00000000-0000-0000-0000-000000000000}"/>
          </ac:spMkLst>
        </pc:spChg>
        <pc:spChg chg="mod">
          <ac:chgData name="Siva Arumugam" userId="0e296c77-7b63-4ef3-b49a-a49ee0493289" providerId="ADAL" clId="{1CBB6B3B-6AD8-4C3E-923C-0AA5B3CA4DA1}" dt="2019-03-01T23:56:21.598" v="88" actId="313"/>
          <ac:spMkLst>
            <pc:docMk/>
            <pc:sldMk cId="1840075938" sldId="1345"/>
            <ac:spMk id="19" creationId="{676B3DEA-D515-4B3E-B885-F0B0BBBA2A15}"/>
          </ac:spMkLst>
        </pc:spChg>
        <pc:spChg chg="mod">
          <ac:chgData name="Siva Arumugam" userId="0e296c77-7b63-4ef3-b49a-a49ee0493289" providerId="ADAL" clId="{1CBB6B3B-6AD8-4C3E-923C-0AA5B3CA4DA1}" dt="2019-03-01T23:56:28.402" v="97" actId="313"/>
          <ac:spMkLst>
            <pc:docMk/>
            <pc:sldMk cId="1840075938" sldId="1345"/>
            <ac:spMk id="20" creationId="{7C43E49B-84CE-4F63-9D32-F532DB284AD5}"/>
          </ac:spMkLst>
        </pc:spChg>
      </pc:sldChg>
      <pc:sldChg chg="modSp">
        <pc:chgData name="Siva Arumugam" userId="0e296c77-7b63-4ef3-b49a-a49ee0493289" providerId="ADAL" clId="{1CBB6B3B-6AD8-4C3E-923C-0AA5B3CA4DA1}" dt="2019-03-01T23:55:56.620" v="66" actId="313"/>
        <pc:sldMkLst>
          <pc:docMk/>
          <pc:sldMk cId="3550594347" sldId="1346"/>
        </pc:sldMkLst>
        <pc:spChg chg="mod">
          <ac:chgData name="Siva Arumugam" userId="0e296c77-7b63-4ef3-b49a-a49ee0493289" providerId="ADAL" clId="{1CBB6B3B-6AD8-4C3E-923C-0AA5B3CA4DA1}" dt="2019-03-01T23:38:21.753" v="40"/>
          <ac:spMkLst>
            <pc:docMk/>
            <pc:sldMk cId="3550594347" sldId="1346"/>
            <ac:spMk id="3" creationId="{00000000-0000-0000-0000-000000000000}"/>
          </ac:spMkLst>
        </pc:spChg>
        <pc:spChg chg="mod">
          <ac:chgData name="Siva Arumugam" userId="0e296c77-7b63-4ef3-b49a-a49ee0493289" providerId="ADAL" clId="{1CBB6B3B-6AD8-4C3E-923C-0AA5B3CA4DA1}" dt="2019-03-01T23:55:56.620" v="66" actId="313"/>
          <ac:spMkLst>
            <pc:docMk/>
            <pc:sldMk cId="3550594347" sldId="1346"/>
            <ac:spMk id="20" creationId="{7C43E49B-84CE-4F63-9D32-F532DB284AD5}"/>
          </ac:spMkLst>
        </pc:spChg>
      </pc:sldChg>
    </pc:docChg>
  </pc:docChgLst>
  <pc:docChgLst>
    <pc:chgData name="Ramprakash Masina" userId="76e87af2-04f3-4d23-8a8e-bd03d1c42efd" providerId="ADAL" clId="{DC3D047B-72A7-4956-8AE9-49B357AB5139}"/>
  </pc:docChgLst>
  <pc:docChgLst>
    <pc:chgData name="Siva Arumugam" userId="0e296c77-7b63-4ef3-b49a-a49ee0493289" providerId="ADAL" clId="{92EE5D0E-843C-442A-B544-7E8688A6922D}"/>
  </pc:docChgLst>
  <pc:docChgLst>
    <pc:chgData name="Ramprakash Masina" userId="76e87af2-04f3-4d23-8a8e-bd03d1c42efd" providerId="ADAL" clId="{1B918A1D-A271-4053-951E-A852E1F57F04}"/>
  </pc:docChgLst>
  <pc:docChgLst>
    <pc:chgData name="Sivakoumar Arumugam" userId="0e296c77-7b63-4ef3-b49a-a49ee0493289" providerId="ADAL" clId="{B06F849E-6C63-4458-A052-C466B33A29AF}"/>
  </pc:docChgLst>
  <pc:docChgLst>
    <pc:chgData name="Sivakoumar Arumugam" userId="0e296c77-7b63-4ef3-b49a-a49ee0493289" providerId="ADAL" clId="{478D83A2-AA6E-4295-B58B-1A207F68DEC5}"/>
  </pc:docChgLst>
  <pc:docChgLst>
    <pc:chgData name="Sivakoumar Arumugam" userId="0e296c77-7b63-4ef3-b49a-a49ee0493289" providerId="ADAL" clId="{92EE5D0E-843C-442A-B544-7E8688A6922D}"/>
    <pc:docChg chg="undo custSel mod addSld delSld modSld sldOrd">
      <pc:chgData name="Sivakoumar Arumugam" userId="0e296c77-7b63-4ef3-b49a-a49ee0493289" providerId="ADAL" clId="{92EE5D0E-843C-442A-B544-7E8688A6922D}" dt="2018-12-04T01:17:26.384" v="9370" actId="6549"/>
      <pc:docMkLst>
        <pc:docMk/>
      </pc:docMkLst>
      <pc:sldChg chg="addSp delSp modSp">
        <pc:chgData name="Sivakoumar Arumugam" userId="0e296c77-7b63-4ef3-b49a-a49ee0493289" providerId="ADAL" clId="{92EE5D0E-843C-442A-B544-7E8688A6922D}" dt="2018-12-03T14:39:59.303" v="6750"/>
        <pc:sldMkLst>
          <pc:docMk/>
          <pc:sldMk cId="3063995471" sldId="1288"/>
        </pc:sldMkLst>
        <pc:picChg chg="del">
          <ac:chgData name="Sivakoumar Arumugam" userId="0e296c77-7b63-4ef3-b49a-a49ee0493289" providerId="ADAL" clId="{92EE5D0E-843C-442A-B544-7E8688A6922D}" dt="2018-11-13T15:22:57.713" v="4789" actId="478"/>
          <ac:picMkLst>
            <pc:docMk/>
            <pc:sldMk cId="3063995471" sldId="1288"/>
            <ac:picMk id="4" creationId="{63344C20-4D01-4AB7-8997-A9489116B279}"/>
          </ac:picMkLst>
        </pc:picChg>
        <pc:picChg chg="del">
          <ac:chgData name="Sivakoumar Arumugam" userId="0e296c77-7b63-4ef3-b49a-a49ee0493289" providerId="ADAL" clId="{92EE5D0E-843C-442A-B544-7E8688A6922D}" dt="2018-10-08T20:07:39.130" v="4478" actId="478"/>
          <ac:picMkLst>
            <pc:docMk/>
            <pc:sldMk cId="3063995471" sldId="1288"/>
            <ac:picMk id="4" creationId="{65BF7B01-97EE-4905-87E7-F5374EDD743E}"/>
          </ac:picMkLst>
        </pc:picChg>
        <pc:picChg chg="add mod">
          <ac:chgData name="Sivakoumar Arumugam" userId="0e296c77-7b63-4ef3-b49a-a49ee0493289" providerId="ADAL" clId="{92EE5D0E-843C-442A-B544-7E8688A6922D}" dt="2018-11-15T05:13:14.864" v="6709" actId="1035"/>
          <ac:picMkLst>
            <pc:docMk/>
            <pc:sldMk cId="3063995471" sldId="1288"/>
            <ac:picMk id="4" creationId="{DE6C84CB-3EFF-496D-80C3-C8E6B2874851}"/>
          </ac:picMkLst>
        </pc:picChg>
        <pc:picChg chg="add mod">
          <ac:chgData name="Sivakoumar Arumugam" userId="0e296c77-7b63-4ef3-b49a-a49ee0493289" providerId="ADAL" clId="{92EE5D0E-843C-442A-B544-7E8688A6922D}" dt="2018-10-08T20:08:23.623" v="4480" actId="14100"/>
          <ac:picMkLst>
            <pc:docMk/>
            <pc:sldMk cId="3063995471" sldId="1288"/>
            <ac:picMk id="5" creationId="{1344D306-5C90-48BA-B073-C917AA3296CC}"/>
          </ac:picMkLst>
        </pc:picChg>
        <pc:picChg chg="add del">
          <ac:chgData name="Sivakoumar Arumugam" userId="0e296c77-7b63-4ef3-b49a-a49ee0493289" providerId="ADAL" clId="{92EE5D0E-843C-442A-B544-7E8688A6922D}" dt="2018-11-15T05:11:55.348" v="6701" actId="478"/>
          <ac:picMkLst>
            <pc:docMk/>
            <pc:sldMk cId="3063995471" sldId="1288"/>
            <ac:picMk id="5" creationId="{81A912EA-5D53-4B02-A235-742EB23B7AD3}"/>
          </ac:picMkLst>
        </pc:picChg>
        <pc:picChg chg="add">
          <ac:chgData name="Sivakoumar Arumugam" userId="0e296c77-7b63-4ef3-b49a-a49ee0493289" providerId="ADAL" clId="{92EE5D0E-843C-442A-B544-7E8688A6922D}" dt="2018-12-03T14:39:59.303" v="6750"/>
          <ac:picMkLst>
            <pc:docMk/>
            <pc:sldMk cId="3063995471" sldId="1288"/>
            <ac:picMk id="5" creationId="{B7FCC338-E3FF-43D2-A907-3770F68DA367}"/>
          </ac:picMkLst>
        </pc:picChg>
      </pc:sldChg>
      <pc:sldChg chg="addSp delSp modSp add">
        <pc:chgData name="Sivakoumar Arumugam" userId="0e296c77-7b63-4ef3-b49a-a49ee0493289" providerId="ADAL" clId="{92EE5D0E-843C-442A-B544-7E8688A6922D}" dt="2018-12-03T14:40:38.225" v="6751"/>
        <pc:sldMkLst>
          <pc:docMk/>
          <pc:sldMk cId="192394334" sldId="1322"/>
        </pc:sldMkLst>
        <pc:spChg chg="mod">
          <ac:chgData name="Sivakoumar Arumugam" userId="0e296c77-7b63-4ef3-b49a-a49ee0493289" providerId="ADAL" clId="{92EE5D0E-843C-442A-B544-7E8688A6922D}" dt="2018-11-13T15:23:40.480" v="4801" actId="20577"/>
          <ac:spMkLst>
            <pc:docMk/>
            <pc:sldMk cId="192394334" sldId="1322"/>
            <ac:spMk id="3" creationId="{00000000-0000-0000-0000-000000000000}"/>
          </ac:spMkLst>
        </pc:spChg>
        <pc:picChg chg="add">
          <ac:chgData name="Sivakoumar Arumugam" userId="0e296c77-7b63-4ef3-b49a-a49ee0493289" providerId="ADAL" clId="{92EE5D0E-843C-442A-B544-7E8688A6922D}" dt="2018-12-03T14:40:38.225" v="6751"/>
          <ac:picMkLst>
            <pc:docMk/>
            <pc:sldMk cId="192394334" sldId="1322"/>
            <ac:picMk id="4" creationId="{257FD407-8651-4342-90F1-AB073A239FDF}"/>
          </ac:picMkLst>
        </pc:picChg>
        <pc:picChg chg="add del">
          <ac:chgData name="Sivakoumar Arumugam" userId="0e296c77-7b63-4ef3-b49a-a49ee0493289" providerId="ADAL" clId="{92EE5D0E-843C-442A-B544-7E8688A6922D}" dt="2018-11-15T05:12:00.139" v="6702" actId="478"/>
          <ac:picMkLst>
            <pc:docMk/>
            <pc:sldMk cId="192394334" sldId="1322"/>
            <ac:picMk id="4" creationId="{3B3420A6-CEE8-4B51-A9BA-5795CAFAC0C0}"/>
          </ac:picMkLst>
        </pc:picChg>
        <pc:picChg chg="add del mod">
          <ac:chgData name="Sivakoumar Arumugam" userId="0e296c77-7b63-4ef3-b49a-a49ee0493289" providerId="ADAL" clId="{92EE5D0E-843C-442A-B544-7E8688A6922D}" dt="2018-11-16T16:28:15.555" v="6727" actId="478"/>
          <ac:picMkLst>
            <pc:docMk/>
            <pc:sldMk cId="192394334" sldId="1322"/>
            <ac:picMk id="5" creationId="{724249C4-1EB5-4FD8-9B34-9ED5881CE378}"/>
          </ac:picMkLst>
        </pc:picChg>
        <pc:picChg chg="del">
          <ac:chgData name="Sivakoumar Arumugam" userId="0e296c77-7b63-4ef3-b49a-a49ee0493289" providerId="ADAL" clId="{92EE5D0E-843C-442A-B544-7E8688A6922D}" dt="2018-11-13T15:23:33.325" v="4792" actId="478"/>
          <ac:picMkLst>
            <pc:docMk/>
            <pc:sldMk cId="192394334" sldId="1322"/>
            <ac:picMk id="5" creationId="{81A912EA-5D53-4B02-A235-742EB23B7AD3}"/>
          </ac:picMkLst>
        </pc:picChg>
        <pc:picChg chg="add mod">
          <ac:chgData name="Sivakoumar Arumugam" userId="0e296c77-7b63-4ef3-b49a-a49ee0493289" providerId="ADAL" clId="{92EE5D0E-843C-442A-B544-7E8688A6922D}" dt="2018-11-16T16:29:44.250" v="6734" actId="1036"/>
          <ac:picMkLst>
            <pc:docMk/>
            <pc:sldMk cId="192394334" sldId="1322"/>
            <ac:picMk id="6" creationId="{5BB0380D-7891-4359-8BC1-8FB9F3741E9B}"/>
          </ac:picMkLst>
        </pc:picChg>
      </pc:sldChg>
      <pc:sldChg chg="modSp add">
        <pc:chgData name="Sivakoumar Arumugam" userId="0e296c77-7b63-4ef3-b49a-a49ee0493289" providerId="ADAL" clId="{92EE5D0E-843C-442A-B544-7E8688A6922D}" dt="2018-12-03T15:20:01.781" v="7014" actId="20577"/>
        <pc:sldMkLst>
          <pc:docMk/>
          <pc:sldMk cId="2769850162" sldId="1336"/>
        </pc:sldMkLst>
        <pc:spChg chg="mod">
          <ac:chgData name="Sivakoumar Arumugam" userId="0e296c77-7b63-4ef3-b49a-a49ee0493289" providerId="ADAL" clId="{92EE5D0E-843C-442A-B544-7E8688A6922D}" dt="2018-12-03T15:19:44.566" v="7008"/>
          <ac:spMkLst>
            <pc:docMk/>
            <pc:sldMk cId="2769850162" sldId="1336"/>
            <ac:spMk id="3" creationId="{00000000-0000-0000-0000-000000000000}"/>
          </ac:spMkLst>
        </pc:spChg>
        <pc:spChg chg="mod">
          <ac:chgData name="Sivakoumar Arumugam" userId="0e296c77-7b63-4ef3-b49a-a49ee0493289" providerId="ADAL" clId="{92EE5D0E-843C-442A-B544-7E8688A6922D}" dt="2018-12-03T15:20:01.781" v="7014" actId="20577"/>
          <ac:spMkLst>
            <pc:docMk/>
            <pc:sldMk cId="2769850162" sldId="1336"/>
            <ac:spMk id="19" creationId="{676B3DEA-D515-4B3E-B885-F0B0BBBA2A15}"/>
          </ac:spMkLst>
        </pc:spChg>
      </pc:sldChg>
      <pc:sldChg chg="modSp add">
        <pc:chgData name="Sivakoumar Arumugam" userId="0e296c77-7b63-4ef3-b49a-a49ee0493289" providerId="ADAL" clId="{92EE5D0E-843C-442A-B544-7E8688A6922D}" dt="2018-12-03T16:33:29.303" v="9167"/>
        <pc:sldMkLst>
          <pc:docMk/>
          <pc:sldMk cId="1888198223" sldId="1341"/>
        </pc:sldMkLst>
        <pc:spChg chg="mod">
          <ac:chgData name="Sivakoumar Arumugam" userId="0e296c77-7b63-4ef3-b49a-a49ee0493289" providerId="ADAL" clId="{92EE5D0E-843C-442A-B544-7E8688A6922D}" dt="2018-12-03T16:30:16.952" v="9157"/>
          <ac:spMkLst>
            <pc:docMk/>
            <pc:sldMk cId="1888198223" sldId="1341"/>
            <ac:spMk id="3" creationId="{00000000-0000-0000-0000-000000000000}"/>
          </ac:spMkLst>
        </pc:spChg>
        <pc:spChg chg="mod">
          <ac:chgData name="Sivakoumar Arumugam" userId="0e296c77-7b63-4ef3-b49a-a49ee0493289" providerId="ADAL" clId="{92EE5D0E-843C-442A-B544-7E8688A6922D}" dt="2018-12-03T16:33:29.303" v="9167"/>
          <ac:spMkLst>
            <pc:docMk/>
            <pc:sldMk cId="1888198223" sldId="1341"/>
            <ac:spMk id="43" creationId="{0B9C328C-8D85-4C14-94B7-DB311E8397DA}"/>
          </ac:spMkLst>
        </pc:spChg>
      </pc:sldChg>
      <pc:sldChg chg="modSp add">
        <pc:chgData name="Sivakoumar Arumugam" userId="0e296c77-7b63-4ef3-b49a-a49ee0493289" providerId="ADAL" clId="{92EE5D0E-843C-442A-B544-7E8688A6922D}" dt="2018-12-04T01:16:51.837" v="9367" actId="5793"/>
        <pc:sldMkLst>
          <pc:docMk/>
          <pc:sldMk cId="2122162914" sldId="1342"/>
        </pc:sldMkLst>
        <pc:spChg chg="mod">
          <ac:chgData name="Sivakoumar Arumugam" userId="0e296c77-7b63-4ef3-b49a-a49ee0493289" providerId="ADAL" clId="{92EE5D0E-843C-442A-B544-7E8688A6922D}" dt="2018-12-03T16:30:10.833" v="9156"/>
          <ac:spMkLst>
            <pc:docMk/>
            <pc:sldMk cId="2122162914" sldId="1342"/>
            <ac:spMk id="3" creationId="{00000000-0000-0000-0000-000000000000}"/>
          </ac:spMkLst>
        </pc:spChg>
        <pc:spChg chg="mod">
          <ac:chgData name="Sivakoumar Arumugam" userId="0e296c77-7b63-4ef3-b49a-a49ee0493289" providerId="ADAL" clId="{92EE5D0E-843C-442A-B544-7E8688A6922D}" dt="2018-12-04T01:16:51.837" v="9367" actId="5793"/>
          <ac:spMkLst>
            <pc:docMk/>
            <pc:sldMk cId="2122162914" sldId="1342"/>
            <ac:spMk id="20" creationId="{7C43E49B-84CE-4F63-9D32-F532DB284AD5}"/>
          </ac:spMkLst>
        </pc:spChg>
        <pc:spChg chg="mod">
          <ac:chgData name="Sivakoumar Arumugam" userId="0e296c77-7b63-4ef3-b49a-a49ee0493289" providerId="ADAL" clId="{92EE5D0E-843C-442A-B544-7E8688A6922D}" dt="2018-12-03T16:33:33.228" v="9168"/>
          <ac:spMkLst>
            <pc:docMk/>
            <pc:sldMk cId="2122162914" sldId="1342"/>
            <ac:spMk id="43" creationId="{0B9C328C-8D85-4C14-94B7-DB311E8397DA}"/>
          </ac:spMkLst>
        </pc:spChg>
      </pc:sldChg>
      <pc:sldChg chg="modSp add">
        <pc:chgData name="Sivakoumar Arumugam" userId="0e296c77-7b63-4ef3-b49a-a49ee0493289" providerId="ADAL" clId="{92EE5D0E-843C-442A-B544-7E8688A6922D}" dt="2018-12-03T16:33:37.333" v="9169"/>
        <pc:sldMkLst>
          <pc:docMk/>
          <pc:sldMk cId="1271881432" sldId="1343"/>
        </pc:sldMkLst>
        <pc:spChg chg="mod">
          <ac:chgData name="Sivakoumar Arumugam" userId="0e296c77-7b63-4ef3-b49a-a49ee0493289" providerId="ADAL" clId="{92EE5D0E-843C-442A-B544-7E8688A6922D}" dt="2018-12-03T16:30:06.367" v="9155"/>
          <ac:spMkLst>
            <pc:docMk/>
            <pc:sldMk cId="1271881432" sldId="1343"/>
            <ac:spMk id="3" creationId="{00000000-0000-0000-0000-000000000000}"/>
          </ac:spMkLst>
        </pc:spChg>
        <pc:spChg chg="mod">
          <ac:chgData name="Sivakoumar Arumugam" userId="0e296c77-7b63-4ef3-b49a-a49ee0493289" providerId="ADAL" clId="{92EE5D0E-843C-442A-B544-7E8688A6922D}" dt="2018-12-03T16:33:37.333" v="9169"/>
          <ac:spMkLst>
            <pc:docMk/>
            <pc:sldMk cId="1271881432" sldId="1343"/>
            <ac:spMk id="43" creationId="{0B9C328C-8D85-4C14-94B7-DB311E8397DA}"/>
          </ac:spMkLst>
        </pc:spChg>
      </pc:sldChg>
      <pc:sldChg chg="modSp add">
        <pc:chgData name="Sivakoumar Arumugam" userId="0e296c77-7b63-4ef3-b49a-a49ee0493289" providerId="ADAL" clId="{92EE5D0E-843C-442A-B544-7E8688A6922D}" dt="2018-12-04T01:17:26.384" v="9370" actId="6549"/>
        <pc:sldMkLst>
          <pc:docMk/>
          <pc:sldMk cId="1840075938" sldId="1345"/>
        </pc:sldMkLst>
        <pc:spChg chg="mod">
          <ac:chgData name="Sivakoumar Arumugam" userId="0e296c77-7b63-4ef3-b49a-a49ee0493289" providerId="ADAL" clId="{92EE5D0E-843C-442A-B544-7E8688A6922D}" dt="2018-12-03T16:29:58.309" v="9154" actId="20577"/>
          <ac:spMkLst>
            <pc:docMk/>
            <pc:sldMk cId="1840075938" sldId="1345"/>
            <ac:spMk id="3" creationId="{00000000-0000-0000-0000-000000000000}"/>
          </ac:spMkLst>
        </pc:spChg>
        <pc:spChg chg="mod">
          <ac:chgData name="Sivakoumar Arumugam" userId="0e296c77-7b63-4ef3-b49a-a49ee0493289" providerId="ADAL" clId="{92EE5D0E-843C-442A-B544-7E8688A6922D}" dt="2018-12-04T01:17:26.384" v="9370" actId="6549"/>
          <ac:spMkLst>
            <pc:docMk/>
            <pc:sldMk cId="1840075938" sldId="1345"/>
            <ac:spMk id="20" creationId="{7C43E49B-84CE-4F63-9D32-F532DB284AD5}"/>
          </ac:spMkLst>
        </pc:spChg>
        <pc:spChg chg="mod">
          <ac:chgData name="Sivakoumar Arumugam" userId="0e296c77-7b63-4ef3-b49a-a49ee0493289" providerId="ADAL" clId="{92EE5D0E-843C-442A-B544-7E8688A6922D}" dt="2018-12-03T16:33:41.660" v="9170"/>
          <ac:spMkLst>
            <pc:docMk/>
            <pc:sldMk cId="1840075938" sldId="1345"/>
            <ac:spMk id="43" creationId="{0B9C328C-8D85-4C14-94B7-DB311E8397DA}"/>
          </ac:spMkLst>
        </pc:spChg>
      </pc:sldChg>
    </pc:docChg>
  </pc:docChgLst>
  <pc:docChgLst>
    <pc:chgData name="Ramprakash Masina" userId="76e87af2-04f3-4d23-8a8e-bd03d1c42efd" providerId="ADAL" clId="{C09811DB-9050-4D50-B664-9E16FC44AB26}"/>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517" cy="461169"/>
          </a:xfrm>
          <a:prstGeom prst="rect">
            <a:avLst/>
          </a:prstGeom>
        </p:spPr>
        <p:txBody>
          <a:bodyPr vert="horz" lIns="87517" tIns="43759" rIns="87517" bIns="43759" rtlCol="0"/>
          <a:lstStyle>
            <a:lvl1pPr algn="l" eaLnBrk="1" fontAlgn="auto" hangingPunct="1">
              <a:spcBef>
                <a:spcPts val="0"/>
              </a:spcBef>
              <a:spcAft>
                <a:spcPts val="0"/>
              </a:spcAft>
              <a:defRPr sz="1100">
                <a:latin typeface="+mn-lt"/>
              </a:defRPr>
            </a:lvl1pPr>
          </a:lstStyle>
          <a:p>
            <a:pPr>
              <a:defRPr/>
            </a:pPr>
            <a:endParaRPr lang="en-US" dirty="0"/>
          </a:p>
        </p:txBody>
      </p:sp>
      <p:sp>
        <p:nvSpPr>
          <p:cNvPr id="3" name="Date Placeholder 2"/>
          <p:cNvSpPr>
            <a:spLocks noGrp="1"/>
          </p:cNvSpPr>
          <p:nvPr>
            <p:ph type="dt" sz="quarter" idx="1"/>
          </p:nvPr>
        </p:nvSpPr>
        <p:spPr>
          <a:xfrm>
            <a:off x="3971265" y="1"/>
            <a:ext cx="3037517" cy="461169"/>
          </a:xfrm>
          <a:prstGeom prst="rect">
            <a:avLst/>
          </a:prstGeom>
        </p:spPr>
        <p:txBody>
          <a:bodyPr vert="horz" lIns="87517" tIns="43759" rIns="87517" bIns="43759" rtlCol="0"/>
          <a:lstStyle>
            <a:lvl1pPr algn="r" eaLnBrk="1" fontAlgn="auto" hangingPunct="1">
              <a:spcBef>
                <a:spcPts val="0"/>
              </a:spcBef>
              <a:spcAft>
                <a:spcPts val="0"/>
              </a:spcAft>
              <a:defRPr sz="1100">
                <a:latin typeface="+mn-lt"/>
              </a:defRPr>
            </a:lvl1pPr>
          </a:lstStyle>
          <a:p>
            <a:pPr>
              <a:defRPr/>
            </a:pPr>
            <a:fld id="{79E9A910-75AF-944C-B363-148738DF8533}" type="datetimeFigureOut">
              <a:rPr lang="en-US"/>
              <a:pPr>
                <a:defRPr/>
              </a:pPr>
              <a:t>3/1/2019</a:t>
            </a:fld>
            <a:endParaRPr lang="en-US" dirty="0"/>
          </a:p>
        </p:txBody>
      </p:sp>
      <p:sp>
        <p:nvSpPr>
          <p:cNvPr id="4" name="Footer Placeholder 3"/>
          <p:cNvSpPr>
            <a:spLocks noGrp="1"/>
          </p:cNvSpPr>
          <p:nvPr>
            <p:ph type="ftr" sz="quarter" idx="2"/>
          </p:nvPr>
        </p:nvSpPr>
        <p:spPr>
          <a:xfrm>
            <a:off x="0" y="8760743"/>
            <a:ext cx="3037517" cy="461169"/>
          </a:xfrm>
          <a:prstGeom prst="rect">
            <a:avLst/>
          </a:prstGeom>
        </p:spPr>
        <p:txBody>
          <a:bodyPr vert="horz" lIns="87517" tIns="43759" rIns="87517" bIns="43759" rtlCol="0" anchor="b"/>
          <a:lstStyle>
            <a:lvl1pPr algn="l" eaLnBrk="1" fontAlgn="auto" hangingPunct="1">
              <a:spcBef>
                <a:spcPts val="0"/>
              </a:spcBef>
              <a:spcAft>
                <a:spcPts val="0"/>
              </a:spcAft>
              <a:defRPr sz="1100">
                <a:latin typeface="+mn-lt"/>
              </a:defRPr>
            </a:lvl1pPr>
          </a:lstStyle>
          <a:p>
            <a:pPr>
              <a:defRPr/>
            </a:pPr>
            <a:r>
              <a:rPr lang="en-US" dirty="0"/>
              <a:t>Copyright © 2012-2013 Steerwise Inc. All Rights Reserved.</a:t>
            </a:r>
          </a:p>
        </p:txBody>
      </p:sp>
      <p:sp>
        <p:nvSpPr>
          <p:cNvPr id="5" name="Slide Number Placeholder 4"/>
          <p:cNvSpPr>
            <a:spLocks noGrp="1"/>
          </p:cNvSpPr>
          <p:nvPr>
            <p:ph type="sldNum" sz="quarter" idx="3"/>
          </p:nvPr>
        </p:nvSpPr>
        <p:spPr>
          <a:xfrm>
            <a:off x="3971265" y="8760743"/>
            <a:ext cx="3037517" cy="461169"/>
          </a:xfrm>
          <a:prstGeom prst="rect">
            <a:avLst/>
          </a:prstGeom>
        </p:spPr>
        <p:txBody>
          <a:bodyPr vert="horz" wrap="square" lIns="87517" tIns="43759" rIns="87517" bIns="43759" numCol="1" anchor="b" anchorCtr="0" compatLnSpc="1">
            <a:prstTxWarp prst="textNoShape">
              <a:avLst/>
            </a:prstTxWarp>
          </a:bodyPr>
          <a:lstStyle>
            <a:lvl1pPr algn="r" eaLnBrk="1" hangingPunct="1">
              <a:defRPr sz="1100">
                <a:latin typeface="Calibri" charset="0"/>
              </a:defRPr>
            </a:lvl1pPr>
          </a:lstStyle>
          <a:p>
            <a:fld id="{3E581334-EAA8-1346-95CF-82CACA39E11F}" type="slidenum">
              <a:rPr lang="en-US" altLang="en-US"/>
              <a:pPr/>
              <a:t>‹#›</a:t>
            </a:fld>
            <a:endParaRPr lang="en-US" altLang="en-US" dirty="0"/>
          </a:p>
        </p:txBody>
      </p:sp>
    </p:spTree>
    <p:extLst>
      <p:ext uri="{BB962C8B-B14F-4D97-AF65-F5344CB8AC3E}">
        <p14:creationId xmlns:p14="http://schemas.microsoft.com/office/powerpoint/2010/main" val="90021897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517" cy="461169"/>
          </a:xfrm>
          <a:prstGeom prst="rect">
            <a:avLst/>
          </a:prstGeom>
        </p:spPr>
        <p:txBody>
          <a:bodyPr vert="horz" lIns="87517" tIns="43759" rIns="87517" bIns="43759" rtlCol="0"/>
          <a:lstStyle>
            <a:lvl1pPr algn="l" eaLnBrk="1" fontAlgn="auto" hangingPunct="1">
              <a:spcBef>
                <a:spcPts val="0"/>
              </a:spcBef>
              <a:spcAft>
                <a:spcPts val="0"/>
              </a:spcAft>
              <a:defRPr sz="1100">
                <a:latin typeface="+mn-lt"/>
              </a:defRPr>
            </a:lvl1pPr>
          </a:lstStyle>
          <a:p>
            <a:pPr>
              <a:defRPr/>
            </a:pPr>
            <a:endParaRPr lang="en-US" dirty="0"/>
          </a:p>
        </p:txBody>
      </p:sp>
      <p:sp>
        <p:nvSpPr>
          <p:cNvPr id="3" name="Date Placeholder 2"/>
          <p:cNvSpPr>
            <a:spLocks noGrp="1"/>
          </p:cNvSpPr>
          <p:nvPr>
            <p:ph type="dt" idx="1"/>
          </p:nvPr>
        </p:nvSpPr>
        <p:spPr>
          <a:xfrm>
            <a:off x="3971265" y="1"/>
            <a:ext cx="3037517" cy="461169"/>
          </a:xfrm>
          <a:prstGeom prst="rect">
            <a:avLst/>
          </a:prstGeom>
        </p:spPr>
        <p:txBody>
          <a:bodyPr vert="horz" lIns="87517" tIns="43759" rIns="87517" bIns="43759" rtlCol="0"/>
          <a:lstStyle>
            <a:lvl1pPr algn="r" eaLnBrk="1" fontAlgn="auto" hangingPunct="1">
              <a:spcBef>
                <a:spcPts val="0"/>
              </a:spcBef>
              <a:spcAft>
                <a:spcPts val="0"/>
              </a:spcAft>
              <a:defRPr sz="1100">
                <a:latin typeface="+mn-lt"/>
              </a:defRPr>
            </a:lvl1pPr>
          </a:lstStyle>
          <a:p>
            <a:pPr>
              <a:defRPr/>
            </a:pPr>
            <a:fld id="{1F557713-2584-2E4E-8B56-1535F9954B96}" type="datetimeFigureOut">
              <a:rPr lang="en-US"/>
              <a:pPr>
                <a:defRPr/>
              </a:pPr>
              <a:t>3/1/2019</a:t>
            </a:fld>
            <a:endParaRPr lang="en-US" dirty="0"/>
          </a:p>
        </p:txBody>
      </p:sp>
      <p:sp>
        <p:nvSpPr>
          <p:cNvPr id="4" name="Slide Image Placeholder 3"/>
          <p:cNvSpPr>
            <a:spLocks noGrp="1" noRot="1" noChangeAspect="1"/>
          </p:cNvSpPr>
          <p:nvPr>
            <p:ph type="sldImg" idx="2"/>
          </p:nvPr>
        </p:nvSpPr>
        <p:spPr>
          <a:xfrm>
            <a:off x="434975" y="695325"/>
            <a:ext cx="6140450" cy="3454400"/>
          </a:xfrm>
          <a:prstGeom prst="rect">
            <a:avLst/>
          </a:prstGeom>
          <a:noFill/>
          <a:ln w="12700">
            <a:solidFill>
              <a:prstClr val="black"/>
            </a:solidFill>
          </a:ln>
        </p:spPr>
        <p:txBody>
          <a:bodyPr vert="horz" lIns="87517" tIns="43759" rIns="87517" bIns="43759" rtlCol="0" anchor="ctr"/>
          <a:lstStyle/>
          <a:p>
            <a:pPr lvl="0"/>
            <a:endParaRPr lang="en-US" noProof="0" dirty="0"/>
          </a:p>
        </p:txBody>
      </p:sp>
      <p:sp>
        <p:nvSpPr>
          <p:cNvPr id="5" name="Notes Placeholder 4"/>
          <p:cNvSpPr>
            <a:spLocks noGrp="1"/>
          </p:cNvSpPr>
          <p:nvPr>
            <p:ph type="body" sz="quarter" idx="3"/>
          </p:nvPr>
        </p:nvSpPr>
        <p:spPr>
          <a:xfrm>
            <a:off x="700718" y="4381834"/>
            <a:ext cx="5608967" cy="4150519"/>
          </a:xfrm>
          <a:prstGeom prst="rect">
            <a:avLst/>
          </a:prstGeom>
        </p:spPr>
        <p:txBody>
          <a:bodyPr vert="horz" lIns="87517" tIns="43759" rIns="87517" bIns="4375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760743"/>
            <a:ext cx="3037517" cy="461169"/>
          </a:xfrm>
          <a:prstGeom prst="rect">
            <a:avLst/>
          </a:prstGeom>
        </p:spPr>
        <p:txBody>
          <a:bodyPr vert="horz" lIns="87517" tIns="43759" rIns="87517" bIns="43759" rtlCol="0" anchor="b"/>
          <a:lstStyle>
            <a:lvl1pPr algn="l" eaLnBrk="1" fontAlgn="auto" hangingPunct="1">
              <a:spcBef>
                <a:spcPts val="0"/>
              </a:spcBef>
              <a:spcAft>
                <a:spcPts val="0"/>
              </a:spcAft>
              <a:defRPr sz="1100">
                <a:latin typeface="+mn-lt"/>
              </a:defRPr>
            </a:lvl1pPr>
          </a:lstStyle>
          <a:p>
            <a:pPr>
              <a:defRPr/>
            </a:pPr>
            <a:r>
              <a:rPr lang="en-US" dirty="0"/>
              <a:t>Copyright © 2012-2013 Steerwise Inc. All Rights Reserved.</a:t>
            </a:r>
          </a:p>
        </p:txBody>
      </p:sp>
      <p:sp>
        <p:nvSpPr>
          <p:cNvPr id="7" name="Slide Number Placeholder 6"/>
          <p:cNvSpPr>
            <a:spLocks noGrp="1"/>
          </p:cNvSpPr>
          <p:nvPr>
            <p:ph type="sldNum" sz="quarter" idx="5"/>
          </p:nvPr>
        </p:nvSpPr>
        <p:spPr>
          <a:xfrm>
            <a:off x="3971265" y="8760743"/>
            <a:ext cx="3037517" cy="461169"/>
          </a:xfrm>
          <a:prstGeom prst="rect">
            <a:avLst/>
          </a:prstGeom>
        </p:spPr>
        <p:txBody>
          <a:bodyPr vert="horz" wrap="square" lIns="87517" tIns="43759" rIns="87517" bIns="43759" numCol="1" anchor="b" anchorCtr="0" compatLnSpc="1">
            <a:prstTxWarp prst="textNoShape">
              <a:avLst/>
            </a:prstTxWarp>
          </a:bodyPr>
          <a:lstStyle>
            <a:lvl1pPr algn="r" eaLnBrk="1" hangingPunct="1">
              <a:defRPr sz="1100">
                <a:latin typeface="Calibri" charset="0"/>
              </a:defRPr>
            </a:lvl1pPr>
          </a:lstStyle>
          <a:p>
            <a:fld id="{21BB5602-1606-3E44-8161-9BB1E092D49B}" type="slidenum">
              <a:rPr lang="en-US" altLang="en-US"/>
              <a:pPr/>
              <a:t>‹#›</a:t>
            </a:fld>
            <a:endParaRPr lang="en-US" altLang="en-US" dirty="0"/>
          </a:p>
        </p:txBody>
      </p:sp>
    </p:spTree>
    <p:extLst>
      <p:ext uri="{BB962C8B-B14F-4D97-AF65-F5344CB8AC3E}">
        <p14:creationId xmlns:p14="http://schemas.microsoft.com/office/powerpoint/2010/main" val="93839068"/>
      </p:ext>
    </p:extLst>
  </p:cSld>
  <p:clrMap bg1="lt1" tx1="dk1" bg2="lt2" tx2="dk2" accent1="accent1" accent2="accent2" accent3="accent3" accent4="accent4" accent5="accent5" accent6="accent6" hlink="hlink" folHlink="folHlink"/>
  <p:hf hdr="0" dt="0"/>
  <p:notesStyle>
    <a:lvl1pPr algn="l" defTabSz="955675" rtl="0" eaLnBrk="0" fontAlgn="base" hangingPunct="0">
      <a:spcBef>
        <a:spcPct val="30000"/>
      </a:spcBef>
      <a:spcAft>
        <a:spcPct val="0"/>
      </a:spcAft>
      <a:defRPr sz="1300" kern="1200">
        <a:solidFill>
          <a:schemeClr val="tx1"/>
        </a:solidFill>
        <a:latin typeface="+mn-lt"/>
        <a:ea typeface="+mn-ea"/>
        <a:cs typeface="+mn-cs"/>
      </a:defRPr>
    </a:lvl1pPr>
    <a:lvl2pPr marL="476250" algn="l" defTabSz="955675" rtl="0" eaLnBrk="0" fontAlgn="base" hangingPunct="0">
      <a:spcBef>
        <a:spcPct val="30000"/>
      </a:spcBef>
      <a:spcAft>
        <a:spcPct val="0"/>
      </a:spcAft>
      <a:defRPr sz="1300" kern="1200">
        <a:solidFill>
          <a:schemeClr val="tx1"/>
        </a:solidFill>
        <a:latin typeface="+mn-lt"/>
        <a:ea typeface="+mn-ea"/>
        <a:cs typeface="+mn-cs"/>
      </a:defRPr>
    </a:lvl2pPr>
    <a:lvl3pPr marL="955675" algn="l" defTabSz="955675" rtl="0" eaLnBrk="0" fontAlgn="base" hangingPunct="0">
      <a:spcBef>
        <a:spcPct val="30000"/>
      </a:spcBef>
      <a:spcAft>
        <a:spcPct val="0"/>
      </a:spcAft>
      <a:defRPr sz="1300" kern="1200">
        <a:solidFill>
          <a:schemeClr val="tx1"/>
        </a:solidFill>
        <a:latin typeface="+mn-lt"/>
        <a:ea typeface="+mn-ea"/>
        <a:cs typeface="+mn-cs"/>
      </a:defRPr>
    </a:lvl3pPr>
    <a:lvl4pPr marL="1435100" algn="l" defTabSz="955675" rtl="0" eaLnBrk="0" fontAlgn="base" hangingPunct="0">
      <a:spcBef>
        <a:spcPct val="30000"/>
      </a:spcBef>
      <a:spcAft>
        <a:spcPct val="0"/>
      </a:spcAft>
      <a:defRPr sz="1300" kern="1200">
        <a:solidFill>
          <a:schemeClr val="tx1"/>
        </a:solidFill>
        <a:latin typeface="+mn-lt"/>
        <a:ea typeface="+mn-ea"/>
        <a:cs typeface="+mn-cs"/>
      </a:defRPr>
    </a:lvl4pPr>
    <a:lvl5pPr marL="1912938" algn="l" defTabSz="955675" rtl="0" eaLnBrk="0" fontAlgn="base" hangingPunct="0">
      <a:spcBef>
        <a:spcPct val="30000"/>
      </a:spcBef>
      <a:spcAft>
        <a:spcPct val="0"/>
      </a:spcAft>
      <a:defRPr sz="1300" kern="1200">
        <a:solidFill>
          <a:schemeClr val="tx1"/>
        </a:solidFill>
        <a:latin typeface="+mn-lt"/>
        <a:ea typeface="+mn-ea"/>
        <a:cs typeface="+mn-cs"/>
      </a:defRPr>
    </a:lvl5pPr>
    <a:lvl6pPr marL="2394675" algn="l" defTabSz="957870" rtl="0" eaLnBrk="1" latinLnBrk="0" hangingPunct="1">
      <a:defRPr sz="1300" kern="1200">
        <a:solidFill>
          <a:schemeClr val="tx1"/>
        </a:solidFill>
        <a:latin typeface="+mn-lt"/>
        <a:ea typeface="+mn-ea"/>
        <a:cs typeface="+mn-cs"/>
      </a:defRPr>
    </a:lvl6pPr>
    <a:lvl7pPr marL="2873610" algn="l" defTabSz="957870" rtl="0" eaLnBrk="1" latinLnBrk="0" hangingPunct="1">
      <a:defRPr sz="1300" kern="1200">
        <a:solidFill>
          <a:schemeClr val="tx1"/>
        </a:solidFill>
        <a:latin typeface="+mn-lt"/>
        <a:ea typeface="+mn-ea"/>
        <a:cs typeface="+mn-cs"/>
      </a:defRPr>
    </a:lvl7pPr>
    <a:lvl8pPr marL="3352545" algn="l" defTabSz="957870" rtl="0" eaLnBrk="1" latinLnBrk="0" hangingPunct="1">
      <a:defRPr sz="1300" kern="1200">
        <a:solidFill>
          <a:schemeClr val="tx1"/>
        </a:solidFill>
        <a:latin typeface="+mn-lt"/>
        <a:ea typeface="+mn-ea"/>
        <a:cs typeface="+mn-cs"/>
      </a:defRPr>
    </a:lvl8pPr>
    <a:lvl9pPr marL="3831480" algn="l" defTabSz="95787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xfrm>
            <a:off x="384175" y="688975"/>
            <a:ext cx="6089650" cy="34258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16387" name="Footer Placeholder 3"/>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dirty="0"/>
              <a:t>Copyright © 2012-2013 Steerwise Inc. All Rights Reserved.</a:t>
            </a:r>
          </a:p>
        </p:txBody>
      </p:sp>
      <p:sp>
        <p:nvSpPr>
          <p:cNvPr id="8197"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7ED61DD-51BD-4A6D-B9FB-67FC6B85CD9F}" type="slidenum">
              <a:rPr lang="en-US" altLang="en-US" smtClean="0"/>
              <a:pPr/>
              <a:t>1</a:t>
            </a:fld>
            <a:endParaRPr lang="en-US" altLang="en-US" dirty="0"/>
          </a:p>
        </p:txBody>
      </p:sp>
    </p:spTree>
    <p:extLst>
      <p:ext uri="{BB962C8B-B14F-4D97-AF65-F5344CB8AC3E}">
        <p14:creationId xmlns:p14="http://schemas.microsoft.com/office/powerpoint/2010/main" val="2617677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xfrm>
            <a:off x="384175" y="688975"/>
            <a:ext cx="6089650" cy="34258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16387" name="Footer Placeholder 3"/>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dirty="0"/>
              <a:t>Copyright © 2012-2013 Steerwise Inc. All Rights Reserved.</a:t>
            </a:r>
          </a:p>
        </p:txBody>
      </p:sp>
      <p:sp>
        <p:nvSpPr>
          <p:cNvPr id="8197"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7ED61DD-51BD-4A6D-B9FB-67FC6B85CD9F}" type="slidenum">
              <a:rPr lang="en-US" altLang="en-US" smtClean="0"/>
              <a:pPr/>
              <a:t>2</a:t>
            </a:fld>
            <a:endParaRPr lang="en-US" altLang="en-US" dirty="0"/>
          </a:p>
        </p:txBody>
      </p:sp>
    </p:spTree>
    <p:extLst>
      <p:ext uri="{BB962C8B-B14F-4D97-AF65-F5344CB8AC3E}">
        <p14:creationId xmlns:p14="http://schemas.microsoft.com/office/powerpoint/2010/main" val="2217971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11430000" y="6630988"/>
            <a:ext cx="647700" cy="227012"/>
          </a:xfrm>
          <a:prstGeom prst="rect">
            <a:avLst/>
          </a:prstGeom>
        </p:spPr>
        <p:txBody>
          <a:bodyPr lIns="91440" tIns="91440" rIns="91440" bIns="91440" anchor="ctr" anchorCtr="0"/>
          <a:lstStyle>
            <a:lvl1pPr algn="ctr">
              <a:defRPr sz="900">
                <a:latin typeface="+mj-lt"/>
              </a:defRPr>
            </a:lvl1pPr>
          </a:lstStyle>
          <a:p>
            <a:fld id="{EF8F64E1-8DCB-A44D-B480-8EAB705BC498}" type="slidenum">
              <a:rPr lang="en-US" altLang="en-US" smtClean="0"/>
              <a:pPr/>
              <a:t>‹#›</a:t>
            </a:fld>
            <a:endParaRPr lang="en-US" altLang="en-US" dirty="0"/>
          </a:p>
        </p:txBody>
      </p:sp>
      <p:sp>
        <p:nvSpPr>
          <p:cNvPr id="10" name="Title 1"/>
          <p:cNvSpPr>
            <a:spLocks noGrp="1"/>
          </p:cNvSpPr>
          <p:nvPr>
            <p:ph type="title" hasCustomPrompt="1"/>
          </p:nvPr>
        </p:nvSpPr>
        <p:spPr>
          <a:xfrm>
            <a:off x="0" y="144621"/>
            <a:ext cx="12186136" cy="443340"/>
          </a:xfrm>
          <a:prstGeom prst="rect">
            <a:avLst/>
          </a:prstGeom>
          <a:noFill/>
        </p:spPr>
        <p:txBody>
          <a:bodyPr lIns="365760" tIns="182880" rIns="365760" bIns="182880" anchor="ctr" anchorCtr="0"/>
          <a:lstStyle>
            <a:lvl1pPr>
              <a:defRPr sz="2400">
                <a:solidFill>
                  <a:schemeClr val="accent2">
                    <a:lumMod val="50000"/>
                  </a:schemeClr>
                </a:solidFill>
                <a:latin typeface="+mj-lt"/>
              </a:defRPr>
            </a:lvl1pPr>
          </a:lstStyle>
          <a:p>
            <a:pPr algn="just"/>
            <a:r>
              <a:rPr lang="en-US" dirty="0">
                <a:solidFill>
                  <a:schemeClr val="tx1">
                    <a:lumMod val="65000"/>
                    <a:lumOff val="35000"/>
                  </a:schemeClr>
                </a:solidFill>
              </a:rPr>
              <a:t>Click to edit Master title style: </a:t>
            </a:r>
            <a:r>
              <a:rPr lang="en-US" dirty="0">
                <a:solidFill>
                  <a:schemeClr val="tx1">
                    <a:lumMod val="50000"/>
                    <a:lumOff val="50000"/>
                  </a:schemeClr>
                </a:solidFill>
              </a:rPr>
              <a:t>Subtitle</a:t>
            </a:r>
          </a:p>
        </p:txBody>
      </p:sp>
      <p:sp>
        <p:nvSpPr>
          <p:cNvPr id="11" name="Content Placeholder 2"/>
          <p:cNvSpPr>
            <a:spLocks noGrp="1"/>
          </p:cNvSpPr>
          <p:nvPr>
            <p:ph idx="1"/>
          </p:nvPr>
        </p:nvSpPr>
        <p:spPr>
          <a:xfrm>
            <a:off x="0" y="761999"/>
            <a:ext cx="12180276" cy="5778927"/>
          </a:xfrm>
          <a:prstGeom prst="rect">
            <a:avLst/>
          </a:prstGeom>
          <a:noFill/>
        </p:spPr>
        <p:txBody>
          <a:bodyPr lIns="365760" tIns="182880" rIns="365760" bIns="182880" anchor="t" anchorCtr="0"/>
          <a:lstStyle>
            <a:lvl1pPr>
              <a:spcBef>
                <a:spcPts val="600"/>
              </a:spcBef>
              <a:spcAft>
                <a:spcPts val="600"/>
              </a:spcAft>
              <a:buClr>
                <a:schemeClr val="tx1">
                  <a:lumMod val="65000"/>
                  <a:lumOff val="35000"/>
                </a:schemeClr>
              </a:buClr>
              <a:buSzPct val="110000"/>
              <a:defRPr sz="2000" baseline="0">
                <a:solidFill>
                  <a:schemeClr val="tx1">
                    <a:lumMod val="65000"/>
                    <a:lumOff val="35000"/>
                  </a:schemeClr>
                </a:solidFill>
              </a:defRPr>
            </a:lvl1pPr>
            <a:lvl2pPr>
              <a:spcBef>
                <a:spcPts val="600"/>
              </a:spcBef>
              <a:spcAft>
                <a:spcPts val="600"/>
              </a:spcAft>
              <a:buClr>
                <a:schemeClr val="tx1">
                  <a:lumMod val="65000"/>
                  <a:lumOff val="35000"/>
                </a:schemeClr>
              </a:buClr>
              <a:buSzPct val="100000"/>
              <a:defRPr sz="1800" baseline="0">
                <a:solidFill>
                  <a:schemeClr val="tx1">
                    <a:lumMod val="65000"/>
                    <a:lumOff val="35000"/>
                  </a:schemeClr>
                </a:solidFill>
              </a:defRPr>
            </a:lvl2pPr>
            <a:lvl3pPr>
              <a:spcBef>
                <a:spcPts val="600"/>
              </a:spcBef>
              <a:spcAft>
                <a:spcPts val="600"/>
              </a:spcAft>
              <a:buClr>
                <a:schemeClr val="tx1">
                  <a:lumMod val="65000"/>
                  <a:lumOff val="35000"/>
                </a:schemeClr>
              </a:buClr>
              <a:buFont typeface="Wingdings" pitchFamily="2" charset="2"/>
              <a:buChar char="ü"/>
              <a:defRPr sz="1600" baseline="0">
                <a:solidFill>
                  <a:schemeClr val="tx1">
                    <a:lumMod val="65000"/>
                    <a:lumOff val="35000"/>
                  </a:schemeClr>
                </a:solidFill>
              </a:defRPr>
            </a:lvl3pPr>
            <a:lvl4pPr>
              <a:spcBef>
                <a:spcPts val="600"/>
              </a:spcBef>
              <a:spcAft>
                <a:spcPts val="600"/>
              </a:spcAft>
              <a:defRPr sz="1400" baseline="0">
                <a:solidFill>
                  <a:schemeClr val="tx1">
                    <a:lumMod val="50000"/>
                    <a:lumOff val="50000"/>
                  </a:schemeClr>
                </a:solidFill>
              </a:defRPr>
            </a:lvl4pPr>
            <a:lvl5pPr>
              <a:spcBef>
                <a:spcPts val="600"/>
              </a:spcBef>
              <a:spcAft>
                <a:spcPts val="600"/>
              </a:spcAft>
              <a:defRPr sz="1200" baseline="0">
                <a:solidFill>
                  <a:schemeClr val="tx1">
                    <a:lumMod val="50000"/>
                    <a:lumOff val="50000"/>
                  </a:schemeClr>
                </a:solidFill>
              </a:defRPr>
            </a:lvl5pPr>
          </a:lstStyle>
          <a:p>
            <a:pPr lvl="0"/>
            <a:r>
              <a:rPr lang="en-US" dirty="0"/>
              <a:t>Click to edit Master text styles</a:t>
            </a:r>
          </a:p>
          <a:p>
            <a:pPr lvl="1"/>
            <a:r>
              <a:rPr lang="en-US" dirty="0"/>
              <a:t>Second level</a:t>
            </a:r>
          </a:p>
          <a:p>
            <a:pPr lvl="2"/>
            <a:r>
              <a:rPr lang="en-US" dirty="0"/>
              <a:t>Third level</a:t>
            </a:r>
          </a:p>
        </p:txBody>
      </p:sp>
      <p:sp>
        <p:nvSpPr>
          <p:cNvPr id="5" name="Line 9"/>
          <p:cNvSpPr>
            <a:spLocks noChangeShapeType="1"/>
          </p:cNvSpPr>
          <p:nvPr userDrawn="1"/>
        </p:nvSpPr>
        <p:spPr bwMode="auto">
          <a:xfrm>
            <a:off x="0" y="685800"/>
            <a:ext cx="12192000" cy="0"/>
          </a:xfrm>
          <a:prstGeom prst="line">
            <a:avLst/>
          </a:prstGeom>
          <a:noFill/>
          <a:ln w="3175" cmpd="sng">
            <a:solidFill>
              <a:schemeClr val="bg1">
                <a:lumMod val="85000"/>
              </a:schemeClr>
            </a:solidFill>
            <a:round/>
            <a:headEnd type="none"/>
            <a:tailEnd type="none"/>
          </a:ln>
          <a:effectLst/>
        </p:spPr>
        <p:txBody>
          <a:bodyPr lIns="100335" tIns="50168" rIns="100335" bIns="50168"/>
          <a:lstStyle/>
          <a:p>
            <a:pPr eaLnBrk="1" hangingPunct="1">
              <a:defRPr/>
            </a:pPr>
            <a:endParaRPr lang="en-US" dirty="0"/>
          </a:p>
        </p:txBody>
      </p:sp>
    </p:spTree>
    <p:extLst>
      <p:ext uri="{BB962C8B-B14F-4D97-AF65-F5344CB8AC3E}">
        <p14:creationId xmlns:p14="http://schemas.microsoft.com/office/powerpoint/2010/main" val="549199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EF8F64E1-8DCB-A44D-B480-8EAB705BC498}" type="slidenum">
              <a:rPr lang="en-US" altLang="en-US" smtClean="0"/>
              <a:pPr/>
              <a:t>‹#›</a:t>
            </a:fld>
            <a:endParaRPr lang="en-US" altLang="en-US" dirty="0"/>
          </a:p>
        </p:txBody>
      </p:sp>
      <p:sp>
        <p:nvSpPr>
          <p:cNvPr id="7" name="Title 1"/>
          <p:cNvSpPr>
            <a:spLocks noGrp="1"/>
          </p:cNvSpPr>
          <p:nvPr>
            <p:ph type="title" hasCustomPrompt="1"/>
          </p:nvPr>
        </p:nvSpPr>
        <p:spPr>
          <a:xfrm>
            <a:off x="0" y="144621"/>
            <a:ext cx="12186136" cy="443340"/>
          </a:xfrm>
          <a:prstGeom prst="rect">
            <a:avLst/>
          </a:prstGeom>
          <a:noFill/>
        </p:spPr>
        <p:txBody>
          <a:bodyPr lIns="365760" tIns="182880" rIns="365760" bIns="182880" anchor="ctr" anchorCtr="0"/>
          <a:lstStyle>
            <a:lvl1pPr>
              <a:defRPr sz="2400">
                <a:solidFill>
                  <a:schemeClr val="accent2">
                    <a:lumMod val="50000"/>
                  </a:schemeClr>
                </a:solidFill>
                <a:latin typeface="+mj-lt"/>
              </a:defRPr>
            </a:lvl1pPr>
          </a:lstStyle>
          <a:p>
            <a:pPr algn="just"/>
            <a:r>
              <a:rPr lang="en-US" dirty="0">
                <a:solidFill>
                  <a:schemeClr val="tx1">
                    <a:lumMod val="65000"/>
                    <a:lumOff val="35000"/>
                  </a:schemeClr>
                </a:solidFill>
              </a:rPr>
              <a:t>Click to edit Master title style: </a:t>
            </a:r>
            <a:r>
              <a:rPr lang="en-US" dirty="0">
                <a:solidFill>
                  <a:schemeClr val="tx1">
                    <a:lumMod val="50000"/>
                    <a:lumOff val="50000"/>
                  </a:schemeClr>
                </a:solidFill>
              </a:rPr>
              <a:t>Subtitle</a:t>
            </a:r>
          </a:p>
        </p:txBody>
      </p:sp>
      <p:sp>
        <p:nvSpPr>
          <p:cNvPr id="8" name="Content Placeholder 2"/>
          <p:cNvSpPr>
            <a:spLocks noGrp="1"/>
          </p:cNvSpPr>
          <p:nvPr>
            <p:ph idx="1"/>
          </p:nvPr>
        </p:nvSpPr>
        <p:spPr>
          <a:xfrm>
            <a:off x="0" y="761999"/>
            <a:ext cx="12180276" cy="5778927"/>
          </a:xfrm>
          <a:prstGeom prst="rect">
            <a:avLst/>
          </a:prstGeom>
          <a:noFill/>
        </p:spPr>
        <p:txBody>
          <a:bodyPr lIns="365760" tIns="182880" rIns="365760" bIns="182880" anchor="t" anchorCtr="0"/>
          <a:lstStyle>
            <a:lvl1pPr>
              <a:spcBef>
                <a:spcPts val="600"/>
              </a:spcBef>
              <a:spcAft>
                <a:spcPts val="600"/>
              </a:spcAft>
              <a:buClr>
                <a:schemeClr val="tx1">
                  <a:lumMod val="65000"/>
                  <a:lumOff val="35000"/>
                </a:schemeClr>
              </a:buClr>
              <a:buSzPct val="110000"/>
              <a:defRPr sz="2000" baseline="0">
                <a:solidFill>
                  <a:schemeClr val="tx1">
                    <a:lumMod val="65000"/>
                    <a:lumOff val="35000"/>
                  </a:schemeClr>
                </a:solidFill>
              </a:defRPr>
            </a:lvl1pPr>
            <a:lvl2pPr>
              <a:spcBef>
                <a:spcPts val="600"/>
              </a:spcBef>
              <a:spcAft>
                <a:spcPts val="600"/>
              </a:spcAft>
              <a:buClr>
                <a:schemeClr val="tx1">
                  <a:lumMod val="65000"/>
                  <a:lumOff val="35000"/>
                </a:schemeClr>
              </a:buClr>
              <a:buSzPct val="100000"/>
              <a:defRPr sz="1800" baseline="0">
                <a:solidFill>
                  <a:schemeClr val="tx1">
                    <a:lumMod val="65000"/>
                    <a:lumOff val="35000"/>
                  </a:schemeClr>
                </a:solidFill>
              </a:defRPr>
            </a:lvl2pPr>
            <a:lvl3pPr>
              <a:spcBef>
                <a:spcPts val="600"/>
              </a:spcBef>
              <a:spcAft>
                <a:spcPts val="600"/>
              </a:spcAft>
              <a:buClr>
                <a:schemeClr val="tx1">
                  <a:lumMod val="65000"/>
                  <a:lumOff val="35000"/>
                </a:schemeClr>
              </a:buClr>
              <a:buFont typeface="Wingdings" pitchFamily="2" charset="2"/>
              <a:buChar char="ü"/>
              <a:defRPr sz="1600" baseline="0">
                <a:solidFill>
                  <a:schemeClr val="tx1">
                    <a:lumMod val="65000"/>
                    <a:lumOff val="35000"/>
                  </a:schemeClr>
                </a:solidFill>
              </a:defRPr>
            </a:lvl3pPr>
            <a:lvl4pPr>
              <a:spcBef>
                <a:spcPts val="600"/>
              </a:spcBef>
              <a:spcAft>
                <a:spcPts val="600"/>
              </a:spcAft>
              <a:defRPr sz="1400" baseline="0">
                <a:solidFill>
                  <a:schemeClr val="tx1">
                    <a:lumMod val="50000"/>
                    <a:lumOff val="50000"/>
                  </a:schemeClr>
                </a:solidFill>
              </a:defRPr>
            </a:lvl4pPr>
            <a:lvl5pPr>
              <a:spcBef>
                <a:spcPts val="600"/>
              </a:spcBef>
              <a:spcAft>
                <a:spcPts val="600"/>
              </a:spcAft>
              <a:defRPr sz="1200" baseline="0">
                <a:solidFill>
                  <a:schemeClr val="tx1">
                    <a:lumMod val="50000"/>
                    <a:lumOff val="50000"/>
                  </a:schemeClr>
                </a:solidFill>
              </a:defRPr>
            </a:lvl5pPr>
          </a:lstStyle>
          <a:p>
            <a:pPr lvl="0"/>
            <a:r>
              <a:rPr lang="en-US" dirty="0"/>
              <a:t>Click to edit Master text styles</a:t>
            </a:r>
          </a:p>
          <a:p>
            <a:pPr lvl="1"/>
            <a:r>
              <a:rPr lang="en-US" dirty="0"/>
              <a:t>Second level</a:t>
            </a:r>
          </a:p>
          <a:p>
            <a:pPr lvl="2"/>
            <a:r>
              <a:rPr lang="en-US" dirty="0"/>
              <a:t>Third level</a:t>
            </a:r>
          </a:p>
        </p:txBody>
      </p:sp>
      <p:sp>
        <p:nvSpPr>
          <p:cNvPr id="9" name="Line 9"/>
          <p:cNvSpPr>
            <a:spLocks noChangeShapeType="1"/>
          </p:cNvSpPr>
          <p:nvPr userDrawn="1"/>
        </p:nvSpPr>
        <p:spPr bwMode="auto">
          <a:xfrm>
            <a:off x="0" y="685800"/>
            <a:ext cx="12192000" cy="0"/>
          </a:xfrm>
          <a:prstGeom prst="line">
            <a:avLst/>
          </a:prstGeom>
          <a:noFill/>
          <a:ln w="3175" cmpd="sng">
            <a:solidFill>
              <a:schemeClr val="bg1">
                <a:lumMod val="85000"/>
              </a:schemeClr>
            </a:solidFill>
            <a:round/>
            <a:headEnd type="none"/>
            <a:tailEnd type="none"/>
          </a:ln>
          <a:effectLst/>
        </p:spPr>
        <p:txBody>
          <a:bodyPr lIns="100335" tIns="50168" rIns="100335" bIns="50168"/>
          <a:lstStyle/>
          <a:p>
            <a:pPr eaLnBrk="1" hangingPunct="1">
              <a:defRPr/>
            </a:pPr>
            <a:endParaRPr lang="en-US" dirty="0"/>
          </a:p>
        </p:txBody>
      </p:sp>
    </p:spTree>
    <p:extLst>
      <p:ext uri="{BB962C8B-B14F-4D97-AF65-F5344CB8AC3E}">
        <p14:creationId xmlns:p14="http://schemas.microsoft.com/office/powerpoint/2010/main" val="2134863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1430000" y="6630988"/>
            <a:ext cx="647700" cy="227012"/>
          </a:xfrm>
          <a:prstGeom prst="rect">
            <a:avLst/>
          </a:prstGeom>
        </p:spPr>
        <p:txBody>
          <a:bodyPr lIns="91440" tIns="91440" rIns="91440" bIns="91440" anchor="ctr" anchorCtr="0"/>
          <a:lstStyle>
            <a:lvl1pPr algn="ctr">
              <a:defRPr sz="900">
                <a:latin typeface="+mj-lt"/>
              </a:defRPr>
            </a:lvl1pPr>
          </a:lstStyle>
          <a:p>
            <a:fld id="{EF8F64E1-8DCB-A44D-B480-8EAB705BC498}" type="slidenum">
              <a:rPr lang="en-US" altLang="en-US" smtClean="0"/>
              <a:pPr/>
              <a:t>‹#›</a:t>
            </a:fld>
            <a:endParaRPr lang="en-US" altLang="en-US" dirty="0"/>
          </a:p>
        </p:txBody>
      </p:sp>
      <p:sp>
        <p:nvSpPr>
          <p:cNvPr id="8" name="Line 9"/>
          <p:cNvSpPr>
            <a:spLocks noChangeShapeType="1"/>
          </p:cNvSpPr>
          <p:nvPr userDrawn="1"/>
        </p:nvSpPr>
        <p:spPr bwMode="auto">
          <a:xfrm>
            <a:off x="0" y="685800"/>
            <a:ext cx="12192000" cy="0"/>
          </a:xfrm>
          <a:prstGeom prst="line">
            <a:avLst/>
          </a:prstGeom>
          <a:noFill/>
          <a:ln w="3175" cmpd="sng">
            <a:solidFill>
              <a:schemeClr val="bg1">
                <a:lumMod val="85000"/>
              </a:schemeClr>
            </a:solidFill>
            <a:round/>
            <a:headEnd type="none"/>
            <a:tailEnd type="none"/>
          </a:ln>
          <a:effectLst/>
        </p:spPr>
        <p:txBody>
          <a:bodyPr lIns="100335" tIns="50168" rIns="100335" bIns="50168"/>
          <a:lstStyle/>
          <a:p>
            <a:pPr eaLnBrk="1" hangingPunct="1">
              <a:defRPr/>
            </a:pPr>
            <a:endParaRPr lang="en-US" dirty="0"/>
          </a:p>
        </p:txBody>
      </p:sp>
      <p:sp>
        <p:nvSpPr>
          <p:cNvPr id="9" name="Title 1"/>
          <p:cNvSpPr>
            <a:spLocks noGrp="1"/>
          </p:cNvSpPr>
          <p:nvPr>
            <p:ph type="title" hasCustomPrompt="1"/>
          </p:nvPr>
        </p:nvSpPr>
        <p:spPr>
          <a:xfrm>
            <a:off x="0" y="144621"/>
            <a:ext cx="12186136" cy="443340"/>
          </a:xfrm>
          <a:prstGeom prst="rect">
            <a:avLst/>
          </a:prstGeom>
          <a:noFill/>
        </p:spPr>
        <p:txBody>
          <a:bodyPr lIns="365760" tIns="182880" rIns="365760" bIns="182880" anchor="ctr" anchorCtr="0"/>
          <a:lstStyle>
            <a:lvl1pPr>
              <a:defRPr sz="2400">
                <a:solidFill>
                  <a:schemeClr val="accent2">
                    <a:lumMod val="50000"/>
                  </a:schemeClr>
                </a:solidFill>
                <a:latin typeface="+mj-lt"/>
              </a:defRPr>
            </a:lvl1pPr>
          </a:lstStyle>
          <a:p>
            <a:pPr algn="just"/>
            <a:r>
              <a:rPr lang="en-US" dirty="0">
                <a:solidFill>
                  <a:schemeClr val="tx1">
                    <a:lumMod val="65000"/>
                    <a:lumOff val="35000"/>
                  </a:schemeClr>
                </a:solidFill>
              </a:rPr>
              <a:t>Click to edit Master title style: </a:t>
            </a:r>
            <a:r>
              <a:rPr lang="en-US" dirty="0">
                <a:solidFill>
                  <a:schemeClr val="tx1">
                    <a:lumMod val="50000"/>
                    <a:lumOff val="50000"/>
                  </a:schemeClr>
                </a:solidFill>
              </a:rPr>
              <a:t>Subtitle</a:t>
            </a:r>
          </a:p>
        </p:txBody>
      </p:sp>
      <p:sp>
        <p:nvSpPr>
          <p:cNvPr id="10" name="Content Placeholder 2"/>
          <p:cNvSpPr>
            <a:spLocks noGrp="1"/>
          </p:cNvSpPr>
          <p:nvPr>
            <p:ph idx="1"/>
          </p:nvPr>
        </p:nvSpPr>
        <p:spPr>
          <a:xfrm>
            <a:off x="0" y="761999"/>
            <a:ext cx="12180276" cy="5778927"/>
          </a:xfrm>
          <a:prstGeom prst="rect">
            <a:avLst/>
          </a:prstGeom>
          <a:noFill/>
        </p:spPr>
        <p:txBody>
          <a:bodyPr lIns="365760" tIns="182880" rIns="365760" bIns="182880" anchor="t" anchorCtr="0"/>
          <a:lstStyle>
            <a:lvl1pPr>
              <a:spcBef>
                <a:spcPts val="600"/>
              </a:spcBef>
              <a:spcAft>
                <a:spcPts val="600"/>
              </a:spcAft>
              <a:buClr>
                <a:schemeClr val="tx1">
                  <a:lumMod val="65000"/>
                  <a:lumOff val="35000"/>
                </a:schemeClr>
              </a:buClr>
              <a:buSzPct val="110000"/>
              <a:defRPr sz="2000" baseline="0">
                <a:solidFill>
                  <a:schemeClr val="tx1">
                    <a:lumMod val="65000"/>
                    <a:lumOff val="35000"/>
                  </a:schemeClr>
                </a:solidFill>
              </a:defRPr>
            </a:lvl1pPr>
            <a:lvl2pPr>
              <a:spcBef>
                <a:spcPts val="600"/>
              </a:spcBef>
              <a:spcAft>
                <a:spcPts val="600"/>
              </a:spcAft>
              <a:buClr>
                <a:schemeClr val="tx1">
                  <a:lumMod val="65000"/>
                  <a:lumOff val="35000"/>
                </a:schemeClr>
              </a:buClr>
              <a:buSzPct val="100000"/>
              <a:defRPr sz="1800" baseline="0">
                <a:solidFill>
                  <a:schemeClr val="tx1">
                    <a:lumMod val="65000"/>
                    <a:lumOff val="35000"/>
                  </a:schemeClr>
                </a:solidFill>
              </a:defRPr>
            </a:lvl2pPr>
            <a:lvl3pPr>
              <a:spcBef>
                <a:spcPts val="600"/>
              </a:spcBef>
              <a:spcAft>
                <a:spcPts val="600"/>
              </a:spcAft>
              <a:buClr>
                <a:schemeClr val="tx1">
                  <a:lumMod val="65000"/>
                  <a:lumOff val="35000"/>
                </a:schemeClr>
              </a:buClr>
              <a:buFont typeface="Wingdings" pitchFamily="2" charset="2"/>
              <a:buChar char="ü"/>
              <a:defRPr sz="1600" baseline="0">
                <a:solidFill>
                  <a:schemeClr val="tx1">
                    <a:lumMod val="65000"/>
                    <a:lumOff val="35000"/>
                  </a:schemeClr>
                </a:solidFill>
              </a:defRPr>
            </a:lvl3pPr>
            <a:lvl4pPr>
              <a:spcBef>
                <a:spcPts val="600"/>
              </a:spcBef>
              <a:spcAft>
                <a:spcPts val="600"/>
              </a:spcAft>
              <a:defRPr sz="1400" baseline="0">
                <a:solidFill>
                  <a:schemeClr val="tx1">
                    <a:lumMod val="50000"/>
                    <a:lumOff val="50000"/>
                  </a:schemeClr>
                </a:solidFill>
              </a:defRPr>
            </a:lvl4pPr>
            <a:lvl5pPr>
              <a:spcBef>
                <a:spcPts val="600"/>
              </a:spcBef>
              <a:spcAft>
                <a:spcPts val="600"/>
              </a:spcAft>
              <a:defRPr sz="1200" baseline="0">
                <a:solidFill>
                  <a:schemeClr val="tx1">
                    <a:lumMod val="50000"/>
                    <a:lumOff val="50000"/>
                  </a:schemeClr>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018602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5E9A8D3-2D28-474C-81B9-14B02B473911}" type="slidenum">
              <a:rPr lang="en-US" smtClean="0"/>
              <a:t>‹#›</a:t>
            </a:fld>
            <a:endParaRPr lang="en-US" dirty="0"/>
          </a:p>
        </p:txBody>
      </p:sp>
    </p:spTree>
    <p:extLst>
      <p:ext uri="{BB962C8B-B14F-4D97-AF65-F5344CB8AC3E}">
        <p14:creationId xmlns:p14="http://schemas.microsoft.com/office/powerpoint/2010/main" val="2885919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a:xfrm>
            <a:off x="0" y="6629398"/>
            <a:ext cx="12192000" cy="23911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335" tIns="50168" rIns="100335" bIns="50168" anchor="ctr"/>
          <a:lstStyle/>
          <a:p>
            <a:pPr algn="ctr" eaLnBrk="1" hangingPunct="1">
              <a:defRPr/>
            </a:pPr>
            <a:endParaRPr lang="en-US" sz="2600" i="1" dirty="0">
              <a:solidFill>
                <a:schemeClr val="accent2">
                  <a:lumMod val="20000"/>
                  <a:lumOff val="80000"/>
                </a:schemeClr>
              </a:solidFill>
            </a:endParaRPr>
          </a:p>
        </p:txBody>
      </p:sp>
      <p:sp>
        <p:nvSpPr>
          <p:cNvPr id="9" name="fc" descr="ll PROTECTED 関係者外秘"/>
          <p:cNvSpPr txBox="1"/>
          <p:nvPr userDrawn="1"/>
        </p:nvSpPr>
        <p:spPr>
          <a:xfrm>
            <a:off x="0" y="6642100"/>
            <a:ext cx="12192000" cy="215444"/>
          </a:xfrm>
          <a:prstGeom prst="rect">
            <a:avLst/>
          </a:prstGeom>
          <a:solidFill>
            <a:schemeClr val="bg1">
              <a:lumMod val="85000"/>
            </a:schemeClr>
          </a:solidFill>
        </p:spPr>
        <p:txBody>
          <a:bodyPr vert="horz" wrap="square" rtlCol="0">
            <a:spAutoFit/>
          </a:bodyPr>
          <a:lstStyle/>
          <a:p>
            <a:pPr algn="ctr">
              <a:spcAft>
                <a:spcPts val="1200"/>
              </a:spcAft>
            </a:pPr>
            <a:r>
              <a:rPr lang="en-US" sz="800" b="0" i="1" u="none" spc="0" baseline="0" dirty="0">
                <a:solidFill>
                  <a:schemeClr val="tx1">
                    <a:lumMod val="50000"/>
                    <a:lumOff val="50000"/>
                  </a:schemeClr>
                </a:solidFill>
                <a:latin typeface="+mj-lt"/>
              </a:rPr>
              <a:t>Confidential to Steerwise and Toyota Motor Credit Corporation</a:t>
            </a:r>
          </a:p>
        </p:txBody>
      </p:sp>
      <p:sp>
        <p:nvSpPr>
          <p:cNvPr id="10" name="Slide Number Placeholder 5"/>
          <p:cNvSpPr>
            <a:spLocks noGrp="1"/>
          </p:cNvSpPr>
          <p:nvPr>
            <p:ph type="sldNum" sz="quarter" idx="4"/>
          </p:nvPr>
        </p:nvSpPr>
        <p:spPr>
          <a:xfrm>
            <a:off x="11430000" y="6653451"/>
            <a:ext cx="571500" cy="204549"/>
          </a:xfrm>
          <a:prstGeom prst="rect">
            <a:avLst/>
          </a:prstGeom>
        </p:spPr>
        <p:txBody>
          <a:bodyPr lIns="91440" tIns="91440" rIns="91440" bIns="91440" anchor="ctr" anchorCtr="0"/>
          <a:lstStyle>
            <a:lvl1pPr algn="ctr">
              <a:defRPr sz="900" b="0" i="1">
                <a:solidFill>
                  <a:schemeClr val="tx1">
                    <a:lumMod val="50000"/>
                    <a:lumOff val="50000"/>
                  </a:schemeClr>
                </a:solidFill>
                <a:latin typeface="+mj-lt"/>
              </a:defRPr>
            </a:lvl1pPr>
          </a:lstStyle>
          <a:p>
            <a:fld id="{EF8F64E1-8DCB-A44D-B480-8EAB705BC498}" type="slidenum">
              <a:rPr lang="en-US" altLang="en-US" smtClean="0"/>
              <a:pPr/>
              <a:t>‹#›</a:t>
            </a:fld>
            <a:endParaRPr lang="en-US" altLang="en-US" dirty="0"/>
          </a:p>
        </p:txBody>
      </p:sp>
      <p:pic>
        <p:nvPicPr>
          <p:cNvPr id="3" name="Picture 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24964" y="6641644"/>
            <a:ext cx="590909" cy="193893"/>
          </a:xfrm>
          <a:prstGeom prst="rect">
            <a:avLst/>
          </a:prstGeom>
          <a:effectLst>
            <a:outerShdw blurRad="254000" sx="160000" sy="160000" algn="ctr" rotWithShape="0">
              <a:schemeClr val="bg1"/>
            </a:outerShdw>
          </a:effectLst>
        </p:spPr>
      </p:pic>
    </p:spTree>
  </p:cSld>
  <p:clrMap bg1="lt1" tx1="dk1" bg2="lt2" tx2="dk2" accent1="accent1" accent2="accent2" accent3="accent3" accent4="accent4" accent5="accent5" accent6="accent6" hlink="hlink" folHlink="folHlink"/>
  <p:sldLayoutIdLst>
    <p:sldLayoutId id="2147484626" r:id="rId1"/>
    <p:sldLayoutId id="2147484628" r:id="rId2"/>
    <p:sldLayoutId id="2147484611" r:id="rId3"/>
    <p:sldLayoutId id="2147484627" r:id="rId4"/>
  </p:sldLayoutIdLst>
  <p:hf hdr="0" dt="0"/>
  <p:txStyles>
    <p:titleStyle>
      <a:lvl1pPr algn="l" rtl="0" eaLnBrk="0" fontAlgn="base" hangingPunct="0">
        <a:spcBef>
          <a:spcPct val="0"/>
        </a:spcBef>
        <a:spcAft>
          <a:spcPct val="0"/>
        </a:spcAft>
        <a:defRPr lang="en-US" sz="3100" b="1" kern="1200" dirty="0">
          <a:solidFill>
            <a:srgbClr val="404040"/>
          </a:solidFill>
          <a:latin typeface="+mn-lt"/>
          <a:ea typeface="+mj-ea"/>
          <a:cs typeface="+mj-cs"/>
        </a:defRPr>
      </a:lvl1pPr>
      <a:lvl2pPr algn="l" rtl="0" eaLnBrk="0" fontAlgn="base" hangingPunct="0">
        <a:spcBef>
          <a:spcPct val="0"/>
        </a:spcBef>
        <a:spcAft>
          <a:spcPct val="0"/>
        </a:spcAft>
        <a:defRPr sz="3100" b="1">
          <a:solidFill>
            <a:srgbClr val="404040"/>
          </a:solidFill>
          <a:latin typeface="Garamond" pitchFamily="18" charset="0"/>
        </a:defRPr>
      </a:lvl2pPr>
      <a:lvl3pPr algn="l" rtl="0" eaLnBrk="0" fontAlgn="base" hangingPunct="0">
        <a:spcBef>
          <a:spcPct val="0"/>
        </a:spcBef>
        <a:spcAft>
          <a:spcPct val="0"/>
        </a:spcAft>
        <a:defRPr sz="3100" b="1">
          <a:solidFill>
            <a:srgbClr val="404040"/>
          </a:solidFill>
          <a:latin typeface="Garamond" pitchFamily="18" charset="0"/>
        </a:defRPr>
      </a:lvl3pPr>
      <a:lvl4pPr algn="l" rtl="0" eaLnBrk="0" fontAlgn="base" hangingPunct="0">
        <a:spcBef>
          <a:spcPct val="0"/>
        </a:spcBef>
        <a:spcAft>
          <a:spcPct val="0"/>
        </a:spcAft>
        <a:defRPr sz="3100" b="1">
          <a:solidFill>
            <a:srgbClr val="404040"/>
          </a:solidFill>
          <a:latin typeface="Garamond" pitchFamily="18" charset="0"/>
        </a:defRPr>
      </a:lvl4pPr>
      <a:lvl5pPr algn="l" rtl="0" eaLnBrk="0" fontAlgn="base" hangingPunct="0">
        <a:spcBef>
          <a:spcPct val="0"/>
        </a:spcBef>
        <a:spcAft>
          <a:spcPct val="0"/>
        </a:spcAft>
        <a:defRPr sz="3100" b="1">
          <a:solidFill>
            <a:srgbClr val="404040"/>
          </a:solidFill>
          <a:latin typeface="Garamond" pitchFamily="18" charset="0"/>
        </a:defRPr>
      </a:lvl5pPr>
      <a:lvl6pPr marL="478935" algn="l" rtl="0" fontAlgn="base">
        <a:spcBef>
          <a:spcPct val="0"/>
        </a:spcBef>
        <a:spcAft>
          <a:spcPct val="0"/>
        </a:spcAft>
        <a:defRPr sz="2900" b="1">
          <a:solidFill>
            <a:schemeClr val="bg1"/>
          </a:solidFill>
          <a:latin typeface="Arial Rounded MT Bold" pitchFamily="34" charset="0"/>
        </a:defRPr>
      </a:lvl6pPr>
      <a:lvl7pPr marL="957870" algn="l" rtl="0" fontAlgn="base">
        <a:spcBef>
          <a:spcPct val="0"/>
        </a:spcBef>
        <a:spcAft>
          <a:spcPct val="0"/>
        </a:spcAft>
        <a:defRPr sz="2900" b="1">
          <a:solidFill>
            <a:schemeClr val="bg1"/>
          </a:solidFill>
          <a:latin typeface="Arial Rounded MT Bold" pitchFamily="34" charset="0"/>
        </a:defRPr>
      </a:lvl7pPr>
      <a:lvl8pPr marL="1436805" algn="l" rtl="0" fontAlgn="base">
        <a:spcBef>
          <a:spcPct val="0"/>
        </a:spcBef>
        <a:spcAft>
          <a:spcPct val="0"/>
        </a:spcAft>
        <a:defRPr sz="2900" b="1">
          <a:solidFill>
            <a:schemeClr val="bg1"/>
          </a:solidFill>
          <a:latin typeface="Arial Rounded MT Bold" pitchFamily="34" charset="0"/>
        </a:defRPr>
      </a:lvl8pPr>
      <a:lvl9pPr marL="1915740" algn="l" rtl="0" fontAlgn="base">
        <a:spcBef>
          <a:spcPct val="0"/>
        </a:spcBef>
        <a:spcAft>
          <a:spcPct val="0"/>
        </a:spcAft>
        <a:defRPr sz="2900" b="1">
          <a:solidFill>
            <a:schemeClr val="bg1"/>
          </a:solidFill>
          <a:latin typeface="Arial Rounded MT Bold" pitchFamily="34" charset="0"/>
        </a:defRPr>
      </a:lvl9pPr>
    </p:titleStyle>
    <p:bodyStyle>
      <a:lvl1pPr marL="357188" indent="-358775" algn="l" rtl="0" eaLnBrk="0" fontAlgn="base" hangingPunct="0">
        <a:spcBef>
          <a:spcPct val="20000"/>
        </a:spcBef>
        <a:spcAft>
          <a:spcPct val="0"/>
        </a:spcAft>
        <a:buFont typeface="Arial" charset="0"/>
        <a:buChar char="•"/>
        <a:defRPr sz="3400" kern="1200">
          <a:solidFill>
            <a:schemeClr val="tx1"/>
          </a:solidFill>
          <a:latin typeface="+mn-lt"/>
          <a:ea typeface="+mn-ea"/>
          <a:cs typeface="+mn-cs"/>
        </a:defRPr>
      </a:lvl1pPr>
      <a:lvl2pPr marL="776288" indent="-298450" algn="l" rtl="0" eaLnBrk="0" fontAlgn="base" hangingPunct="0">
        <a:spcBef>
          <a:spcPct val="20000"/>
        </a:spcBef>
        <a:spcAft>
          <a:spcPct val="0"/>
        </a:spcAft>
        <a:buFont typeface="Wingdings" charset="2"/>
        <a:buChar char="Ø"/>
        <a:defRPr sz="2900" kern="1200">
          <a:solidFill>
            <a:schemeClr val="tx1"/>
          </a:solidFill>
          <a:latin typeface="+mn-lt"/>
          <a:ea typeface="+mn-ea"/>
          <a:cs typeface="+mn-cs"/>
        </a:defRPr>
      </a:lvl2pPr>
      <a:lvl3pPr marL="1195388" indent="-238125" algn="l" rtl="0" eaLnBrk="0" fontAlgn="base" hangingPunct="0">
        <a:spcBef>
          <a:spcPct val="20000"/>
        </a:spcBef>
        <a:spcAft>
          <a:spcPct val="0"/>
        </a:spcAft>
        <a:buFont typeface="Arial" charset="0"/>
        <a:buChar char="•"/>
        <a:defRPr sz="2500" kern="1200">
          <a:solidFill>
            <a:schemeClr val="tx1"/>
          </a:solidFill>
          <a:latin typeface="+mn-lt"/>
          <a:ea typeface="+mn-ea"/>
          <a:cs typeface="+mn-cs"/>
        </a:defRPr>
      </a:lvl3pPr>
      <a:lvl4pPr marL="1673225" indent="-238125" algn="l" rtl="0" eaLnBrk="0" fontAlgn="base" hangingPunct="0">
        <a:spcBef>
          <a:spcPct val="20000"/>
        </a:spcBef>
        <a:spcAft>
          <a:spcPct val="0"/>
        </a:spcAft>
        <a:buFont typeface="Wingdings" charset="2"/>
        <a:buChar char="Ø"/>
        <a:defRPr sz="2100" kern="1200">
          <a:solidFill>
            <a:schemeClr val="tx1"/>
          </a:solidFill>
          <a:latin typeface="+mn-lt"/>
          <a:ea typeface="+mn-ea"/>
          <a:cs typeface="+mn-cs"/>
        </a:defRPr>
      </a:lvl4pPr>
      <a:lvl5pPr marL="2152650" indent="-238125" algn="l" rtl="0" eaLnBrk="0" fontAlgn="base" hangingPunct="0">
        <a:spcBef>
          <a:spcPct val="20000"/>
        </a:spcBef>
        <a:spcAft>
          <a:spcPct val="0"/>
        </a:spcAft>
        <a:buFont typeface="Arial" charset="0"/>
        <a:buChar char="•"/>
        <a:defRPr sz="2100" kern="1200">
          <a:solidFill>
            <a:schemeClr val="tx1"/>
          </a:solidFill>
          <a:latin typeface="+mn-lt"/>
          <a:ea typeface="+mn-ea"/>
          <a:cs typeface="+mn-cs"/>
        </a:defRPr>
      </a:lvl5pPr>
      <a:lvl6pPr marL="2634143" indent="-239467" algn="l" defTabSz="957870"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13077" indent="-239467" algn="l" defTabSz="957870"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592012" indent="-239467" algn="l" defTabSz="957870"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070948" indent="-239467" algn="l" defTabSz="957870" rtl="0" eaLnBrk="1" latinLnBrk="0" hangingPunct="1">
        <a:spcBef>
          <a:spcPct val="20000"/>
        </a:spcBef>
        <a:buFont typeface="Arial" pitchFamily="34" charset="0"/>
        <a:buChar char="•"/>
        <a:defRPr sz="2100" kern="1200">
          <a:solidFill>
            <a:schemeClr val="tx1"/>
          </a:solidFill>
          <a:latin typeface="+mn-lt"/>
          <a:ea typeface="+mn-ea"/>
          <a:cs typeface="+mn-cs"/>
        </a:defRPr>
      </a:lvl9pPr>
    </p:bodyStyle>
    <p:otherStyle>
      <a:defPPr>
        <a:defRPr lang="en-US"/>
      </a:defPPr>
      <a:lvl1pPr marL="0" algn="l" defTabSz="957870" rtl="0" eaLnBrk="1" latinLnBrk="0" hangingPunct="1">
        <a:defRPr sz="1900" kern="1200">
          <a:solidFill>
            <a:schemeClr val="tx1"/>
          </a:solidFill>
          <a:latin typeface="+mn-lt"/>
          <a:ea typeface="+mn-ea"/>
          <a:cs typeface="+mn-cs"/>
        </a:defRPr>
      </a:lvl1pPr>
      <a:lvl2pPr marL="478935" algn="l" defTabSz="957870" rtl="0" eaLnBrk="1" latinLnBrk="0" hangingPunct="1">
        <a:defRPr sz="1900" kern="1200">
          <a:solidFill>
            <a:schemeClr val="tx1"/>
          </a:solidFill>
          <a:latin typeface="+mn-lt"/>
          <a:ea typeface="+mn-ea"/>
          <a:cs typeface="+mn-cs"/>
        </a:defRPr>
      </a:lvl2pPr>
      <a:lvl3pPr marL="957870" algn="l" defTabSz="957870" rtl="0" eaLnBrk="1" latinLnBrk="0" hangingPunct="1">
        <a:defRPr sz="1900" kern="1200">
          <a:solidFill>
            <a:schemeClr val="tx1"/>
          </a:solidFill>
          <a:latin typeface="+mn-lt"/>
          <a:ea typeface="+mn-ea"/>
          <a:cs typeface="+mn-cs"/>
        </a:defRPr>
      </a:lvl3pPr>
      <a:lvl4pPr marL="1436805" algn="l" defTabSz="957870" rtl="0" eaLnBrk="1" latinLnBrk="0" hangingPunct="1">
        <a:defRPr sz="1900" kern="1200">
          <a:solidFill>
            <a:schemeClr val="tx1"/>
          </a:solidFill>
          <a:latin typeface="+mn-lt"/>
          <a:ea typeface="+mn-ea"/>
          <a:cs typeface="+mn-cs"/>
        </a:defRPr>
      </a:lvl4pPr>
      <a:lvl5pPr marL="1915740" algn="l" defTabSz="957870" rtl="0" eaLnBrk="1" latinLnBrk="0" hangingPunct="1">
        <a:defRPr sz="1900" kern="1200">
          <a:solidFill>
            <a:schemeClr val="tx1"/>
          </a:solidFill>
          <a:latin typeface="+mn-lt"/>
          <a:ea typeface="+mn-ea"/>
          <a:cs typeface="+mn-cs"/>
        </a:defRPr>
      </a:lvl5pPr>
      <a:lvl6pPr marL="2394675" algn="l" defTabSz="957870" rtl="0" eaLnBrk="1" latinLnBrk="0" hangingPunct="1">
        <a:defRPr sz="1900" kern="1200">
          <a:solidFill>
            <a:schemeClr val="tx1"/>
          </a:solidFill>
          <a:latin typeface="+mn-lt"/>
          <a:ea typeface="+mn-ea"/>
          <a:cs typeface="+mn-cs"/>
        </a:defRPr>
      </a:lvl6pPr>
      <a:lvl7pPr marL="2873610" algn="l" defTabSz="957870" rtl="0" eaLnBrk="1" latinLnBrk="0" hangingPunct="1">
        <a:defRPr sz="1900" kern="1200">
          <a:solidFill>
            <a:schemeClr val="tx1"/>
          </a:solidFill>
          <a:latin typeface="+mn-lt"/>
          <a:ea typeface="+mn-ea"/>
          <a:cs typeface="+mn-cs"/>
        </a:defRPr>
      </a:lvl7pPr>
      <a:lvl8pPr marL="3352545" algn="l" defTabSz="957870" rtl="0" eaLnBrk="1" latinLnBrk="0" hangingPunct="1">
        <a:defRPr sz="1900" kern="1200">
          <a:solidFill>
            <a:schemeClr val="tx1"/>
          </a:solidFill>
          <a:latin typeface="+mn-lt"/>
          <a:ea typeface="+mn-ea"/>
          <a:cs typeface="+mn-cs"/>
        </a:defRPr>
      </a:lvl8pPr>
      <a:lvl9pPr marL="3831480" algn="l" defTabSz="95787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9" y="0"/>
            <a:ext cx="12188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1589" y="0"/>
            <a:ext cx="12188825" cy="6858000"/>
          </a:xfrm>
          <a:prstGeom prst="rect">
            <a:avLst/>
          </a:prstGeom>
          <a:gradFill>
            <a:gsLst>
              <a:gs pos="0">
                <a:schemeClr val="tx1">
                  <a:alpha val="0"/>
                </a:schemeClr>
              </a:gs>
              <a:gs pos="40000">
                <a:schemeClr val="tx1">
                  <a:alpha val="55000"/>
                </a:schemeClr>
              </a:gs>
              <a:gs pos="80000">
                <a:schemeClr val="tx1">
                  <a:alpha val="50000"/>
                </a:schemeClr>
              </a:gs>
              <a:gs pos="100000">
                <a:schemeClr val="tx1">
                  <a:alpha val="0"/>
                </a:schemeClr>
              </a:gs>
            </a:gsLst>
            <a:lin ang="5400000" scaled="1"/>
          </a:gradFill>
          <a:ln>
            <a:noFill/>
          </a:ln>
        </p:spPr>
        <p:style>
          <a:lnRef idx="3">
            <a:schemeClr val="lt1"/>
          </a:lnRef>
          <a:fillRef idx="1">
            <a:schemeClr val="accent2"/>
          </a:fillRef>
          <a:effectRef idx="1">
            <a:schemeClr val="accent2"/>
          </a:effectRef>
          <a:fontRef idx="minor">
            <a:schemeClr val="lt1"/>
          </a:fontRef>
        </p:style>
        <p:txBody>
          <a:bodyPr anchor="ctr"/>
          <a:lstStyle/>
          <a:p>
            <a:pPr algn="ctr">
              <a:spcAft>
                <a:spcPts val="1200"/>
              </a:spcAft>
              <a:defRPr/>
            </a:pPr>
            <a:endParaRPr lang="en-US" dirty="0">
              <a:solidFill>
                <a:schemeClr val="accent2">
                  <a:lumMod val="50000"/>
                </a:schemeClr>
              </a:solidFill>
            </a:endParaRPr>
          </a:p>
        </p:txBody>
      </p:sp>
      <p:pic>
        <p:nvPicPr>
          <p:cNvPr id="7175" name="Picture 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76357" y="100017"/>
            <a:ext cx="1499796"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ounded Rectangle 6"/>
          <p:cNvSpPr/>
          <p:nvPr/>
        </p:nvSpPr>
        <p:spPr>
          <a:xfrm>
            <a:off x="1144291" y="4724400"/>
            <a:ext cx="2133044" cy="1524000"/>
          </a:xfrm>
          <a:prstGeom prst="roundRect">
            <a:avLst/>
          </a:prstGeom>
          <a:solidFill>
            <a:schemeClr val="tx1">
              <a:alpha val="70000"/>
            </a:schemeClr>
          </a:solidFill>
          <a:ln w="15875">
            <a:solidFill>
              <a:schemeClr val="bg1"/>
            </a:solidFill>
          </a:ln>
          <a:effectLst>
            <a:outerShdw blurRad="254000" sx="105000" sy="105000" algn="ctr" rotWithShape="0">
              <a:schemeClr val="bg1">
                <a:alpha val="40000"/>
              </a:schemeClr>
            </a:outerShdw>
          </a:effectLst>
        </p:spPr>
        <p:style>
          <a:lnRef idx="3">
            <a:schemeClr val="lt1"/>
          </a:lnRef>
          <a:fillRef idx="1">
            <a:schemeClr val="accent6"/>
          </a:fillRef>
          <a:effectRef idx="1">
            <a:schemeClr val="accent6"/>
          </a:effectRef>
          <a:fontRef idx="minor">
            <a:schemeClr val="lt1"/>
          </a:fontRef>
        </p:style>
        <p:txBody>
          <a:bodyPr anchor="ctr"/>
          <a:lstStyle/>
          <a:p>
            <a:pPr marL="0" lvl="1" indent="0" algn="ctr">
              <a:spcBef>
                <a:spcPts val="0"/>
              </a:spcBef>
              <a:spcAft>
                <a:spcPts val="1200"/>
              </a:spcAft>
              <a:defRPr/>
            </a:pPr>
            <a:r>
              <a:rPr lang="en-US" b="1" dirty="0">
                <a:solidFill>
                  <a:srgbClr val="00B0F0"/>
                </a:solidFill>
              </a:rPr>
              <a:t>Innovate</a:t>
            </a:r>
          </a:p>
          <a:p>
            <a:pPr marL="0" lvl="1" indent="0" algn="ctr">
              <a:spcBef>
                <a:spcPts val="0"/>
              </a:spcBef>
              <a:spcAft>
                <a:spcPts val="0"/>
              </a:spcAft>
              <a:defRPr/>
            </a:pPr>
            <a:r>
              <a:rPr lang="en-US" sz="1400" dirty="0">
                <a:solidFill>
                  <a:schemeClr val="bg1"/>
                </a:solidFill>
              </a:rPr>
              <a:t>value-focused </a:t>
            </a:r>
          </a:p>
          <a:p>
            <a:pPr marL="0" lvl="1" indent="0" algn="ctr">
              <a:spcBef>
                <a:spcPts val="0"/>
              </a:spcBef>
              <a:spcAft>
                <a:spcPts val="1200"/>
              </a:spcAft>
              <a:defRPr/>
            </a:pPr>
            <a:r>
              <a:rPr lang="en-US" sz="1400" dirty="0">
                <a:solidFill>
                  <a:schemeClr val="bg1"/>
                </a:solidFill>
              </a:rPr>
              <a:t>digital &amp; data solutions</a:t>
            </a:r>
          </a:p>
          <a:p>
            <a:pPr marL="0" lvl="1" indent="0" algn="ctr">
              <a:spcBef>
                <a:spcPts val="0"/>
              </a:spcBef>
              <a:spcAft>
                <a:spcPts val="1200"/>
              </a:spcAft>
              <a:defRPr/>
            </a:pPr>
            <a:r>
              <a:rPr lang="en-US" sz="1600" b="1" dirty="0">
                <a:solidFill>
                  <a:schemeClr val="bg1"/>
                </a:solidFill>
              </a:rPr>
              <a:t>At Speed.</a:t>
            </a:r>
          </a:p>
        </p:txBody>
      </p:sp>
      <p:sp>
        <p:nvSpPr>
          <p:cNvPr id="9" name="Rounded Rectangle 8"/>
          <p:cNvSpPr/>
          <p:nvPr/>
        </p:nvSpPr>
        <p:spPr>
          <a:xfrm>
            <a:off x="5027892" y="4724400"/>
            <a:ext cx="2133044" cy="1524000"/>
          </a:xfrm>
          <a:prstGeom prst="roundRect">
            <a:avLst/>
          </a:prstGeom>
          <a:solidFill>
            <a:schemeClr val="tx1">
              <a:alpha val="70000"/>
            </a:schemeClr>
          </a:solidFill>
          <a:ln w="15875">
            <a:solidFill>
              <a:schemeClr val="bg1"/>
            </a:solidFill>
          </a:ln>
          <a:effectLst>
            <a:outerShdw blurRad="254000" sx="105000" sy="105000" algn="ctr" rotWithShape="0">
              <a:schemeClr val="bg1">
                <a:alpha val="40000"/>
              </a:schemeClr>
            </a:outerShdw>
          </a:effectLst>
        </p:spPr>
        <p:style>
          <a:lnRef idx="3">
            <a:schemeClr val="lt1"/>
          </a:lnRef>
          <a:fillRef idx="1">
            <a:schemeClr val="accent6"/>
          </a:fillRef>
          <a:effectRef idx="1">
            <a:schemeClr val="accent6"/>
          </a:effectRef>
          <a:fontRef idx="minor">
            <a:schemeClr val="lt1"/>
          </a:fontRef>
        </p:style>
        <p:txBody>
          <a:bodyPr anchor="ctr"/>
          <a:lstStyle/>
          <a:p>
            <a:pPr marL="0" lvl="1" indent="0" algn="ctr">
              <a:spcBef>
                <a:spcPts val="0"/>
              </a:spcBef>
              <a:spcAft>
                <a:spcPts val="1200"/>
              </a:spcAft>
              <a:buClr>
                <a:srgbClr val="7030A0"/>
              </a:buClr>
              <a:buSzPct val="100000"/>
              <a:defRPr/>
            </a:pPr>
            <a:r>
              <a:rPr lang="en-US" b="1" dirty="0">
                <a:solidFill>
                  <a:srgbClr val="B64BFF"/>
                </a:solidFill>
              </a:rPr>
              <a:t>Harmonize</a:t>
            </a:r>
          </a:p>
          <a:p>
            <a:pPr marL="0" lvl="1" indent="0" algn="ctr">
              <a:spcBef>
                <a:spcPts val="0"/>
              </a:spcBef>
              <a:spcAft>
                <a:spcPts val="1200"/>
              </a:spcAft>
              <a:buClr>
                <a:srgbClr val="7030A0"/>
              </a:buClr>
              <a:buSzPct val="100000"/>
              <a:defRPr/>
            </a:pPr>
            <a:r>
              <a:rPr lang="en-US" sz="1400" dirty="0">
                <a:solidFill>
                  <a:schemeClr val="bg1"/>
                </a:solidFill>
              </a:rPr>
              <a:t>alignment-focused organizational functions</a:t>
            </a:r>
          </a:p>
          <a:p>
            <a:pPr marL="0" lvl="1" indent="0" algn="ctr">
              <a:spcBef>
                <a:spcPts val="0"/>
              </a:spcBef>
              <a:spcAft>
                <a:spcPts val="1200"/>
              </a:spcAft>
              <a:buClr>
                <a:srgbClr val="7030A0"/>
              </a:buClr>
              <a:buSzPct val="100000"/>
              <a:defRPr/>
            </a:pPr>
            <a:r>
              <a:rPr lang="en-US" sz="1600" b="1" dirty="0">
                <a:solidFill>
                  <a:schemeClr val="bg1"/>
                </a:solidFill>
              </a:rPr>
              <a:t>At Scale.</a:t>
            </a:r>
          </a:p>
        </p:txBody>
      </p:sp>
      <p:sp>
        <p:nvSpPr>
          <p:cNvPr id="10" name="Rounded Rectangle 9"/>
          <p:cNvSpPr/>
          <p:nvPr/>
        </p:nvSpPr>
        <p:spPr>
          <a:xfrm>
            <a:off x="8913080" y="4724400"/>
            <a:ext cx="2133044" cy="1524000"/>
          </a:xfrm>
          <a:prstGeom prst="roundRect">
            <a:avLst/>
          </a:prstGeom>
          <a:solidFill>
            <a:schemeClr val="tx1">
              <a:alpha val="70000"/>
            </a:schemeClr>
          </a:solidFill>
          <a:ln w="15875">
            <a:solidFill>
              <a:schemeClr val="bg1"/>
            </a:solidFill>
          </a:ln>
          <a:effectLst>
            <a:outerShdw blurRad="254000" sx="105000" sy="105000" algn="ctr" rotWithShape="0">
              <a:schemeClr val="bg1">
                <a:alpha val="40000"/>
              </a:schemeClr>
            </a:outerShdw>
          </a:effectLst>
        </p:spPr>
        <p:style>
          <a:lnRef idx="3">
            <a:schemeClr val="lt1"/>
          </a:lnRef>
          <a:fillRef idx="1">
            <a:schemeClr val="accent2"/>
          </a:fillRef>
          <a:effectRef idx="1">
            <a:schemeClr val="accent2"/>
          </a:effectRef>
          <a:fontRef idx="minor">
            <a:schemeClr val="lt1"/>
          </a:fontRef>
        </p:style>
        <p:txBody>
          <a:bodyPr anchor="ctr"/>
          <a:lstStyle/>
          <a:p>
            <a:pPr marL="0" lvl="1" indent="0" algn="ctr">
              <a:spcBef>
                <a:spcPts val="0"/>
              </a:spcBef>
              <a:spcAft>
                <a:spcPts val="1200"/>
              </a:spcAft>
              <a:buClr>
                <a:srgbClr val="808000"/>
              </a:buClr>
              <a:buSzPct val="100000"/>
              <a:defRPr/>
            </a:pPr>
            <a:r>
              <a:rPr lang="en-US" b="1" dirty="0">
                <a:solidFill>
                  <a:srgbClr val="92D050"/>
                </a:solidFill>
              </a:rPr>
              <a:t>Execute</a:t>
            </a:r>
          </a:p>
          <a:p>
            <a:pPr marL="0" lvl="1" indent="0" algn="ctr">
              <a:spcBef>
                <a:spcPts val="0"/>
              </a:spcBef>
              <a:spcAft>
                <a:spcPts val="1200"/>
              </a:spcAft>
              <a:buClr>
                <a:srgbClr val="808000"/>
              </a:buClr>
              <a:buSzPct val="100000"/>
              <a:defRPr/>
            </a:pPr>
            <a:r>
              <a:rPr lang="en-US" sz="1400" dirty="0">
                <a:solidFill>
                  <a:schemeClr val="bg1"/>
                </a:solidFill>
              </a:rPr>
              <a:t>customer-focused experiential services</a:t>
            </a:r>
            <a:endParaRPr lang="en-US" sz="1400" b="1" dirty="0">
              <a:solidFill>
                <a:schemeClr val="bg1"/>
              </a:solidFill>
            </a:endParaRPr>
          </a:p>
          <a:p>
            <a:pPr marL="0" lvl="1" indent="0" algn="ctr">
              <a:spcBef>
                <a:spcPts val="0"/>
              </a:spcBef>
              <a:spcAft>
                <a:spcPts val="1200"/>
              </a:spcAft>
              <a:buClr>
                <a:srgbClr val="808000"/>
              </a:buClr>
              <a:buSzPct val="100000"/>
              <a:defRPr/>
            </a:pPr>
            <a:r>
              <a:rPr lang="en-US" sz="1600" b="1" dirty="0">
                <a:solidFill>
                  <a:schemeClr val="bg1"/>
                </a:solidFill>
              </a:rPr>
              <a:t>With Confidence.</a:t>
            </a:r>
            <a:endParaRPr lang="en-US" sz="1600" dirty="0">
              <a:solidFill>
                <a:schemeClr val="bg1"/>
              </a:solidFill>
            </a:endParaRPr>
          </a:p>
        </p:txBody>
      </p:sp>
      <p:sp>
        <p:nvSpPr>
          <p:cNvPr id="12" name="TextBox 7">
            <a:extLst>
              <a:ext uri="{FF2B5EF4-FFF2-40B4-BE49-F238E27FC236}">
                <a16:creationId xmlns:a16="http://schemas.microsoft.com/office/drawing/2014/main" id="{EF3763D7-E162-4873-A59B-4FC642837CB4}"/>
              </a:ext>
            </a:extLst>
          </p:cNvPr>
          <p:cNvSpPr txBox="1">
            <a:spLocks noChangeArrowheads="1"/>
          </p:cNvSpPr>
          <p:nvPr/>
        </p:nvSpPr>
        <p:spPr bwMode="auto">
          <a:xfrm>
            <a:off x="926307" y="3331726"/>
            <a:ext cx="10336213" cy="1020051"/>
          </a:xfrm>
          <a:prstGeom prst="rect">
            <a:avLst/>
          </a:prstGeom>
          <a:noFill/>
          <a:ln w="9525">
            <a:noFill/>
            <a:miter lim="800000"/>
            <a:headEnd/>
            <a:tailEnd/>
          </a:ln>
        </p:spPr>
        <p:txBody>
          <a:bodyPr lIns="95787" tIns="47893" rIns="95787" bIns="47893">
            <a:spAutoFit/>
          </a:bodyPr>
          <a:lstStyle/>
          <a:p>
            <a:pPr algn="ctr" eaLnBrk="1" hangingPunct="1">
              <a:defRPr/>
            </a:pPr>
            <a:r>
              <a:rPr lang="en-US" sz="3600" b="1" spc="50" dirty="0">
                <a:solidFill>
                  <a:schemeClr val="bg1"/>
                </a:solidFill>
                <a:latin typeface="+mj-lt"/>
              </a:rPr>
              <a:t>Lease Late Charge Waiver Service</a:t>
            </a:r>
          </a:p>
          <a:p>
            <a:pPr algn="ctr" eaLnBrk="1" hangingPunct="1">
              <a:defRPr/>
            </a:pPr>
            <a:r>
              <a:rPr lang="en-US" sz="2400" b="1" spc="50" dirty="0">
                <a:solidFill>
                  <a:schemeClr val="bg1"/>
                </a:solidFill>
                <a:latin typeface="+mj-lt"/>
              </a:rPr>
              <a:t>API Specification</a:t>
            </a:r>
          </a:p>
        </p:txBody>
      </p:sp>
    </p:spTree>
    <p:extLst>
      <p:ext uri="{BB962C8B-B14F-4D97-AF65-F5344CB8AC3E}">
        <p14:creationId xmlns:p14="http://schemas.microsoft.com/office/powerpoint/2010/main" val="2969512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EF8F64E1-8DCB-A44D-B480-8EAB705BC498}" type="slidenum">
              <a:rPr kumimoji="0" lang="en-US" altLang="en-US" sz="900" b="0" i="1" u="none" strike="noStrike" kern="1200" cap="none" spc="0" normalizeH="0" baseline="0" noProof="0" smtClean="0">
                <a:ln>
                  <a:noFill/>
                </a:ln>
                <a:solidFill>
                  <a:prstClr val="black">
                    <a:lumMod val="50000"/>
                    <a:lumOff val="50000"/>
                  </a:prstClr>
                </a:solidFill>
                <a:effectLst/>
                <a:uLnTx/>
                <a:uFillTx/>
                <a:latin typeface="Calibri"/>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10</a:t>
            </a:fld>
            <a:endParaRPr kumimoji="0" lang="en-US" altLang="en-US" sz="900" b="0" i="1" u="none" strike="noStrike" kern="1200" cap="none" spc="0" normalizeH="0" baseline="0" noProof="0" dirty="0">
              <a:ln>
                <a:noFill/>
              </a:ln>
              <a:solidFill>
                <a:prstClr val="black">
                  <a:lumMod val="50000"/>
                  <a:lumOff val="50000"/>
                </a:prstClr>
              </a:solidFill>
              <a:effectLst/>
              <a:uLnTx/>
              <a:uFillTx/>
              <a:latin typeface="Calibri"/>
              <a:ea typeface="+mn-ea"/>
              <a:cs typeface="+mn-cs"/>
            </a:endParaRPr>
          </a:p>
        </p:txBody>
      </p:sp>
      <p:sp>
        <p:nvSpPr>
          <p:cNvPr id="3" name="Title 2"/>
          <p:cNvSpPr>
            <a:spLocks noGrp="1"/>
          </p:cNvSpPr>
          <p:nvPr>
            <p:ph type="title"/>
          </p:nvPr>
        </p:nvSpPr>
        <p:spPr/>
        <p:txBody>
          <a:bodyPr/>
          <a:lstStyle/>
          <a:p>
            <a:r>
              <a:rPr lang="en-US" dirty="0">
                <a:solidFill>
                  <a:schemeClr val="tx1">
                    <a:lumMod val="75000"/>
                    <a:lumOff val="25000"/>
                  </a:schemeClr>
                </a:solidFill>
              </a:rPr>
              <a:t>Lease Late Charge Waiver Service : </a:t>
            </a:r>
            <a:r>
              <a:rPr lang="en-US" dirty="0">
                <a:solidFill>
                  <a:schemeClr val="tx1">
                    <a:lumMod val="50000"/>
                    <a:lumOff val="50000"/>
                  </a:schemeClr>
                </a:solidFill>
              </a:rPr>
              <a:t>Information Element Specification</a:t>
            </a:r>
          </a:p>
        </p:txBody>
      </p:sp>
      <p:sp>
        <p:nvSpPr>
          <p:cNvPr id="4" name="Rectangle 3">
            <a:extLst>
              <a:ext uri="{FF2B5EF4-FFF2-40B4-BE49-F238E27FC236}">
                <a16:creationId xmlns:a16="http://schemas.microsoft.com/office/drawing/2014/main" id="{F6679CF4-3919-4ADB-A1AE-3595B830D156}"/>
              </a:ext>
            </a:extLst>
          </p:cNvPr>
          <p:cNvSpPr/>
          <p:nvPr/>
        </p:nvSpPr>
        <p:spPr>
          <a:xfrm>
            <a:off x="381000" y="762794"/>
            <a:ext cx="1828800" cy="401053"/>
          </a:xfrm>
          <a:prstGeom prst="rect">
            <a:avLst/>
          </a:prstGeom>
          <a:solidFill>
            <a:srgbClr val="00206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Information Item:</a:t>
            </a:r>
          </a:p>
        </p:txBody>
      </p:sp>
      <p:sp>
        <p:nvSpPr>
          <p:cNvPr id="19" name="Rectangle 18">
            <a:extLst>
              <a:ext uri="{FF2B5EF4-FFF2-40B4-BE49-F238E27FC236}">
                <a16:creationId xmlns:a16="http://schemas.microsoft.com/office/drawing/2014/main" id="{676B3DEA-D515-4B3E-B885-F0B0BBBA2A15}"/>
              </a:ext>
            </a:extLst>
          </p:cNvPr>
          <p:cNvSpPr/>
          <p:nvPr/>
        </p:nvSpPr>
        <p:spPr>
          <a:xfrm>
            <a:off x="2209800" y="1163482"/>
            <a:ext cx="9598268" cy="706644"/>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just">
              <a:defRPr/>
            </a:pPr>
            <a:r>
              <a:rPr lang="en-US" sz="1200" b="1" dirty="0">
                <a:solidFill>
                  <a:srgbClr val="002060"/>
                </a:solidFill>
              </a:rPr>
              <a:t>API Acknowledgement Context</a:t>
            </a:r>
            <a:r>
              <a:rPr lang="en-US" sz="1200" b="1" dirty="0">
                <a:solidFill>
                  <a:schemeClr val="tx1">
                    <a:lumMod val="75000"/>
                    <a:lumOff val="25000"/>
                  </a:schemeClr>
                </a:solidFill>
              </a:rPr>
              <a:t> </a:t>
            </a:r>
            <a:r>
              <a:rPr lang="en-US" sz="1200" dirty="0">
                <a:solidFill>
                  <a:schemeClr val="tx1">
                    <a:lumMod val="75000"/>
                    <a:lumOff val="25000"/>
                  </a:schemeClr>
                </a:solidFill>
              </a:rPr>
              <a:t>provides</a:t>
            </a:r>
            <a:r>
              <a:rPr lang="en-US" sz="1200" b="1" dirty="0">
                <a:solidFill>
                  <a:schemeClr val="tx1">
                    <a:lumMod val="75000"/>
                    <a:lumOff val="25000"/>
                  </a:schemeClr>
                </a:solidFill>
              </a:rPr>
              <a:t> </a:t>
            </a:r>
            <a:r>
              <a:rPr lang="en-US" sz="1200" dirty="0">
                <a:solidFill>
                  <a:schemeClr val="tx1">
                    <a:lumMod val="75000"/>
                    <a:lumOff val="25000"/>
                  </a:schemeClr>
                </a:solidFill>
              </a:rPr>
              <a:t>the detailed context of the Receipt Acknowledgement from Service to Client confirming the receipt of API Request from Client for Late Charge Waiver transaction.</a:t>
            </a:r>
          </a:p>
        </p:txBody>
      </p:sp>
      <p:sp>
        <p:nvSpPr>
          <p:cNvPr id="20" name="Rectangle 19">
            <a:extLst>
              <a:ext uri="{FF2B5EF4-FFF2-40B4-BE49-F238E27FC236}">
                <a16:creationId xmlns:a16="http://schemas.microsoft.com/office/drawing/2014/main" id="{7C43E49B-84CE-4F63-9D32-F532DB284AD5}"/>
              </a:ext>
            </a:extLst>
          </p:cNvPr>
          <p:cNvSpPr/>
          <p:nvPr/>
        </p:nvSpPr>
        <p:spPr>
          <a:xfrm>
            <a:off x="2209800" y="1870125"/>
            <a:ext cx="9598268" cy="4346607"/>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lvl="0" algn="just">
              <a:defRPr/>
            </a:pPr>
            <a:r>
              <a:rPr lang="en-US" sz="1000" dirty="0">
                <a:solidFill>
                  <a:prstClr val="black">
                    <a:lumMod val="75000"/>
                    <a:lumOff val="25000"/>
                  </a:prstClr>
                </a:solidFill>
              </a:rPr>
              <a:t>API Acknowledgement Context captures the following information:</a:t>
            </a:r>
          </a:p>
          <a:p>
            <a:pPr marL="171450" indent="-171450" algn="just">
              <a:buFont typeface="Arial" panose="020B0604020202020204" pitchFamily="34" charset="0"/>
              <a:buChar char="•"/>
              <a:defRPr/>
            </a:pPr>
            <a:r>
              <a:rPr lang="en-US" sz="1000" dirty="0">
                <a:solidFill>
                  <a:prstClr val="black">
                    <a:lumMod val="75000"/>
                    <a:lumOff val="25000"/>
                  </a:prstClr>
                </a:solidFill>
              </a:rPr>
              <a:t>Interaction ID - Globally Unique Identifier assigned by Client System representing the instance of an interaction with the Late Charge Waiver Service, used to correlate the Client-Service Interaction.</a:t>
            </a:r>
          </a:p>
          <a:p>
            <a:pPr marL="171450" lvl="0" indent="-171450" algn="just">
              <a:buFont typeface="Arial" panose="020B0604020202020204" pitchFamily="34" charset="0"/>
              <a:buChar char="•"/>
              <a:defRPr/>
            </a:pPr>
            <a:r>
              <a:rPr lang="en-US" sz="1000" dirty="0">
                <a:solidFill>
                  <a:prstClr val="black">
                    <a:lumMod val="75000"/>
                    <a:lumOff val="25000"/>
                  </a:prstClr>
                </a:solidFill>
              </a:rPr>
              <a:t>API Acknowledgement Initiated On - Date &amp; Time at which API Acknowledgement was Initiated by Late Charge Waiver Service in ISO 8601 format.</a:t>
            </a:r>
          </a:p>
          <a:p>
            <a:pPr marL="171450" lvl="0" indent="-171450" algn="just">
              <a:buFont typeface="Arial" panose="020B0604020202020204" pitchFamily="34" charset="0"/>
              <a:buChar char="•"/>
              <a:defRPr/>
            </a:pPr>
            <a:r>
              <a:rPr lang="en-US" sz="1000" dirty="0">
                <a:solidFill>
                  <a:prstClr val="black">
                    <a:lumMod val="75000"/>
                    <a:lumOff val="25000"/>
                  </a:prstClr>
                </a:solidFill>
              </a:rPr>
              <a:t>API Acknowledgement Code - Return code from the Late Charge Waiver Service indicating that the Late Charge Waiver transaction was enqueued successfully for asynchronous processing.</a:t>
            </a:r>
          </a:p>
          <a:p>
            <a:pPr marL="171450" lvl="0" indent="-171450" algn="just">
              <a:buFont typeface="Arial" panose="020B0604020202020204" pitchFamily="34" charset="0"/>
              <a:buChar char="•"/>
              <a:defRPr/>
            </a:pPr>
            <a:r>
              <a:rPr lang="en-US" sz="1000" dirty="0">
                <a:solidFill>
                  <a:prstClr val="black">
                    <a:lumMod val="75000"/>
                    <a:lumOff val="25000"/>
                  </a:prstClr>
                </a:solidFill>
              </a:rPr>
              <a:t>API Acknowledgement Description - Provides the description for Return Code from the Late Charge Waiver Service indicating that the Late Charge Waiver transaction was enqueued successfully for future processing.</a:t>
            </a:r>
          </a:p>
          <a:p>
            <a:pPr lvl="0" algn="just">
              <a:defRP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r>
              <a:rPr lang="en-US" sz="1000" dirty="0">
                <a:solidFill>
                  <a:prstClr val="black">
                    <a:lumMod val="75000"/>
                    <a:lumOff val="25000"/>
                  </a:prstClr>
                </a:solidFill>
              </a:rPr>
              <a:t>Client Behavior:</a:t>
            </a:r>
          </a:p>
          <a:p>
            <a:pPr marL="647700" lvl="1" indent="-171450" algn="just">
              <a:buFont typeface="Arial" panose="020B0604020202020204" pitchFamily="34" charset="0"/>
              <a:buChar char="•"/>
            </a:pPr>
            <a:r>
              <a:rPr lang="en-US" sz="1000" dirty="0">
                <a:solidFill>
                  <a:prstClr val="black">
                    <a:lumMod val="75000"/>
                    <a:lumOff val="25000"/>
                  </a:prstClr>
                </a:solidFill>
              </a:rPr>
              <a:t>Client must log the API Acknowledgement Context information for </a:t>
            </a:r>
            <a:r>
              <a:rPr lang="en-US" sz="1000" dirty="0" err="1">
                <a:solidFill>
                  <a:prstClr val="black">
                    <a:lumMod val="75000"/>
                    <a:lumOff val="25000"/>
                  </a:prstClr>
                </a:solidFill>
              </a:rPr>
              <a:t>Audting</a:t>
            </a:r>
            <a:r>
              <a:rPr lang="en-US" sz="1000" dirty="0">
                <a:solidFill>
                  <a:prstClr val="black">
                    <a:lumMod val="75000"/>
                    <a:lumOff val="25000"/>
                  </a:prstClr>
                </a:solidFill>
              </a:rPr>
              <a:t> &amp; Monitoring purpose.</a:t>
            </a:r>
          </a:p>
          <a:p>
            <a:pPr marL="171450" lvl="0" indent="-171450" algn="just">
              <a:buFont typeface="Arial" panose="020B0604020202020204" pitchFamily="34" charset="0"/>
              <a:buChar char="•"/>
              <a:defRP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r>
              <a:rPr lang="en-US" sz="1000" dirty="0">
                <a:solidFill>
                  <a:prstClr val="black">
                    <a:lumMod val="75000"/>
                    <a:lumOff val="25000"/>
                  </a:prstClr>
                </a:solidFill>
              </a:rPr>
              <a:t>Service Behavior:</a:t>
            </a:r>
          </a:p>
          <a:p>
            <a:pPr marL="647700" lvl="1" indent="-171450" algn="just">
              <a:buFont typeface="Arial" panose="020B0604020202020204" pitchFamily="34" charset="0"/>
              <a:buChar char="•"/>
            </a:pPr>
            <a:r>
              <a:rPr lang="en-US" sz="1000" dirty="0">
                <a:solidFill>
                  <a:prstClr val="black">
                    <a:lumMod val="75000"/>
                    <a:lumOff val="25000"/>
                  </a:prstClr>
                </a:solidFill>
              </a:rPr>
              <a:t>Service must provide the API Acknowledgement Context information when acknowledging Client API Request.</a:t>
            </a:r>
          </a:p>
          <a:p>
            <a:pPr marL="647700" lvl="1" indent="-171450" algn="just">
              <a:buFont typeface="Arial" panose="020B0604020202020204" pitchFamily="34" charset="0"/>
              <a:buChar char="•"/>
            </a:pPr>
            <a:endParaRPr lang="en-US" sz="1000" dirty="0">
              <a:solidFill>
                <a:prstClr val="black">
                  <a:lumMod val="75000"/>
                  <a:lumOff val="25000"/>
                </a:prstClr>
              </a:solidFill>
            </a:endParaRPr>
          </a:p>
          <a:p>
            <a:pPr lvl="0" algn="just">
              <a:defRPr/>
            </a:pPr>
            <a:endParaRPr lang="en-US" sz="1000" dirty="0">
              <a:solidFill>
                <a:prstClr val="black">
                  <a:lumMod val="75000"/>
                  <a:lumOff val="25000"/>
                </a:prstClr>
              </a:solidFill>
            </a:endParaRPr>
          </a:p>
          <a:p>
            <a:pPr algn="just"/>
            <a:r>
              <a:rPr lang="en-US" sz="1000" dirty="0">
                <a:solidFill>
                  <a:prstClr val="black">
                    <a:lumMod val="75000"/>
                    <a:lumOff val="25000"/>
                  </a:prstClr>
                </a:solidFill>
              </a:rPr>
              <a:t>Note:</a:t>
            </a:r>
          </a:p>
          <a:p>
            <a:pPr algn="just"/>
            <a:r>
              <a:rPr lang="en-US" sz="1000" dirty="0">
                <a:solidFill>
                  <a:prstClr val="black">
                    <a:lumMod val="75000"/>
                    <a:lumOff val="25000"/>
                  </a:prstClr>
                </a:solidFill>
              </a:rPr>
              <a:t>Use appropriate HTTP status codes in “API Acknowledgement Code“ as applicable and keep it agnostic of the transport protocol.</a:t>
            </a:r>
          </a:p>
          <a:p>
            <a:pPr marL="171450" indent="-171450" algn="just">
              <a:buFont typeface="Arial" panose="020B0604020202020204" pitchFamily="34" charset="0"/>
              <a:buChar char="•"/>
            </a:pPr>
            <a:r>
              <a:rPr lang="en-US" sz="1000" dirty="0">
                <a:solidFill>
                  <a:prstClr val="black">
                    <a:lumMod val="75000"/>
                    <a:lumOff val="25000"/>
                  </a:prstClr>
                </a:solidFill>
              </a:rPr>
              <a:t>API Acknowledgement Code : 202 – “Late Charge Waiver Transaction Request Accepted &amp; Enqueued for Asynchronous Processing”</a:t>
            </a:r>
          </a:p>
          <a:p>
            <a:pPr marL="171450" indent="-171450" algn="just">
              <a:buFont typeface="Arial" panose="020B0604020202020204" pitchFamily="34" charset="0"/>
              <a:buChar char="•"/>
            </a:pPr>
            <a:r>
              <a:rPr lang="en-US" sz="1000" dirty="0">
                <a:solidFill>
                  <a:prstClr val="black">
                    <a:lumMod val="75000"/>
                    <a:lumOff val="25000"/>
                  </a:prstClr>
                </a:solidFill>
              </a:rPr>
              <a:t>API Acknowledgement Code : 400 – “Invalid Request, Structural Validation Failed” </a:t>
            </a: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a:p>
            <a:pPr marR="0" lvl="0" algn="just" defTabSz="914400" rtl="0" eaLnBrk="0" fontAlgn="base" latinLnBrk="0" hangingPunct="0">
              <a:lnSpc>
                <a:spcPct val="100000"/>
              </a:lnSpc>
              <a:spcBef>
                <a:spcPct val="0"/>
              </a:spcBef>
              <a:spcAft>
                <a:spcPct val="0"/>
              </a:spcAft>
              <a:buClrTx/>
              <a:buSzTx/>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749A83D8-99A0-4CD0-BC1F-CC9871EE3B16}"/>
              </a:ext>
            </a:extLst>
          </p:cNvPr>
          <p:cNvSpPr/>
          <p:nvPr/>
        </p:nvSpPr>
        <p:spPr>
          <a:xfrm>
            <a:off x="2209800" y="762794"/>
            <a:ext cx="7010400" cy="401053"/>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lvl="0">
              <a:defRPr/>
            </a:pPr>
            <a:r>
              <a:rPr lang="en-US" sz="1400" b="1" dirty="0">
                <a:solidFill>
                  <a:srgbClr val="002060"/>
                </a:solidFill>
              </a:rPr>
              <a:t>API Acknowledgement Context </a:t>
            </a:r>
            <a:r>
              <a:rPr lang="en-US" sz="1400" b="1" dirty="0">
                <a:solidFill>
                  <a:srgbClr val="002060"/>
                </a:solidFill>
                <a:latin typeface="Calibri"/>
              </a:rPr>
              <a:t>*</a:t>
            </a:r>
            <a:endParaRPr kumimoji="0" lang="en-US" sz="1400" b="1" i="0" u="none" strike="noStrike" kern="1200" cap="none" spc="0" normalizeH="0" baseline="0" noProof="0" dirty="0">
              <a:ln>
                <a:noFill/>
              </a:ln>
              <a:solidFill>
                <a:srgbClr val="002060"/>
              </a:solidFill>
              <a:effectLst/>
              <a:uLnTx/>
              <a:uFillTx/>
              <a:latin typeface="Calibri"/>
              <a:ea typeface="+mn-ea"/>
              <a:cs typeface="+mn-cs"/>
            </a:endParaRPr>
          </a:p>
        </p:txBody>
      </p:sp>
      <p:sp>
        <p:nvSpPr>
          <p:cNvPr id="24" name="Rectangle 23">
            <a:extLst>
              <a:ext uri="{FF2B5EF4-FFF2-40B4-BE49-F238E27FC236}">
                <a16:creationId xmlns:a16="http://schemas.microsoft.com/office/drawing/2014/main" id="{D0ADEB4F-5702-41A2-8C55-A5EF1DBA67BE}"/>
              </a:ext>
            </a:extLst>
          </p:cNvPr>
          <p:cNvSpPr/>
          <p:nvPr/>
        </p:nvSpPr>
        <p:spPr>
          <a:xfrm>
            <a:off x="9220200" y="763587"/>
            <a:ext cx="1371600" cy="401053"/>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Optionality:</a:t>
            </a:r>
          </a:p>
        </p:txBody>
      </p:sp>
      <p:sp>
        <p:nvSpPr>
          <p:cNvPr id="25" name="Rectangle 24">
            <a:extLst>
              <a:ext uri="{FF2B5EF4-FFF2-40B4-BE49-F238E27FC236}">
                <a16:creationId xmlns:a16="http://schemas.microsoft.com/office/drawing/2014/main" id="{290412C9-CC68-4639-9348-E44641A76779}"/>
              </a:ext>
            </a:extLst>
          </p:cNvPr>
          <p:cNvSpPr/>
          <p:nvPr/>
        </p:nvSpPr>
        <p:spPr>
          <a:xfrm>
            <a:off x="10591800" y="762000"/>
            <a:ext cx="1216268" cy="401053"/>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lvl="0">
              <a:defRPr/>
            </a:pPr>
            <a:r>
              <a:rPr lang="en-US" sz="1200" b="1" dirty="0">
                <a:solidFill>
                  <a:prstClr val="black">
                    <a:lumMod val="65000"/>
                    <a:lumOff val="35000"/>
                  </a:prstClr>
                </a:solidFill>
              </a:rPr>
              <a:t>Required</a:t>
            </a:r>
            <a:endParaRPr kumimoji="0" lang="en-US" sz="1200" b="1" i="0" u="none" strike="noStrike" kern="1200" cap="none" spc="0" normalizeH="0" baseline="0" noProof="0" dirty="0">
              <a:ln>
                <a:noFill/>
              </a:ln>
              <a:solidFill>
                <a:prstClr val="black">
                  <a:lumMod val="65000"/>
                  <a:lumOff val="35000"/>
                </a:prstClr>
              </a:solidFill>
              <a:effectLst/>
              <a:uLnTx/>
              <a:uFillTx/>
              <a:latin typeface="Calibri"/>
              <a:ea typeface="+mn-ea"/>
              <a:cs typeface="+mn-cs"/>
            </a:endParaRPr>
          </a:p>
        </p:txBody>
      </p:sp>
      <p:sp>
        <p:nvSpPr>
          <p:cNvPr id="26" name="Rectangle 25">
            <a:extLst>
              <a:ext uri="{FF2B5EF4-FFF2-40B4-BE49-F238E27FC236}">
                <a16:creationId xmlns:a16="http://schemas.microsoft.com/office/drawing/2014/main" id="{444DE56A-E0DE-457A-9AF0-27E129B3A51F}"/>
              </a:ext>
            </a:extLst>
          </p:cNvPr>
          <p:cNvSpPr/>
          <p:nvPr/>
        </p:nvSpPr>
        <p:spPr>
          <a:xfrm>
            <a:off x="381000" y="1163480"/>
            <a:ext cx="1828800" cy="706646"/>
          </a:xfrm>
          <a:prstGeom prst="rect">
            <a:avLst/>
          </a:prstGeom>
          <a:solidFill>
            <a:schemeClr val="bg1">
              <a:lumMod val="8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Description:</a:t>
            </a:r>
          </a:p>
        </p:txBody>
      </p:sp>
      <p:sp>
        <p:nvSpPr>
          <p:cNvPr id="37" name="Rectangle 36">
            <a:extLst>
              <a:ext uri="{FF2B5EF4-FFF2-40B4-BE49-F238E27FC236}">
                <a16:creationId xmlns:a16="http://schemas.microsoft.com/office/drawing/2014/main" id="{A15710A7-2558-45A0-9448-4930D6D77302}"/>
              </a:ext>
            </a:extLst>
          </p:cNvPr>
          <p:cNvSpPr/>
          <p:nvPr/>
        </p:nvSpPr>
        <p:spPr>
          <a:xfrm>
            <a:off x="378068" y="1870126"/>
            <a:ext cx="1831732" cy="4346606"/>
          </a:xfrm>
          <a:prstGeom prst="rect">
            <a:avLst/>
          </a:prstGeom>
          <a:solidFill>
            <a:schemeClr val="bg1">
              <a:lumMod val="8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black">
                    <a:lumMod val="85000"/>
                    <a:lumOff val="15000"/>
                  </a:prstClr>
                </a:solidFill>
                <a:latin typeface="Calibri"/>
              </a:rPr>
              <a:t>Behavior</a:t>
            </a:r>
            <a:r>
              <a:rPr kumimoji="0" lang="en-US" sz="14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a:t>
            </a:r>
          </a:p>
        </p:txBody>
      </p:sp>
      <p:sp>
        <p:nvSpPr>
          <p:cNvPr id="43" name="Rectangle 42">
            <a:extLst>
              <a:ext uri="{FF2B5EF4-FFF2-40B4-BE49-F238E27FC236}">
                <a16:creationId xmlns:a16="http://schemas.microsoft.com/office/drawing/2014/main" id="{0B9C328C-8D85-4C14-94B7-DB311E8397DA}"/>
              </a:ext>
            </a:extLst>
          </p:cNvPr>
          <p:cNvSpPr/>
          <p:nvPr/>
        </p:nvSpPr>
        <p:spPr>
          <a:xfrm>
            <a:off x="2209800" y="6219508"/>
            <a:ext cx="1932672"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lvl="0">
              <a:defRPr/>
            </a:pPr>
            <a:r>
              <a:rPr lang="en-US" sz="1200" dirty="0">
                <a:solidFill>
                  <a:prstClr val="black">
                    <a:lumMod val="75000"/>
                    <a:lumOff val="25000"/>
                  </a:prstClr>
                </a:solidFill>
              </a:rPr>
              <a:t>Object</a:t>
            </a: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44" name="Rectangle 43">
            <a:extLst>
              <a:ext uri="{FF2B5EF4-FFF2-40B4-BE49-F238E27FC236}">
                <a16:creationId xmlns:a16="http://schemas.microsoft.com/office/drawing/2014/main" id="{1ED5B411-A994-47F0-B59F-9073AE46DCE1}"/>
              </a:ext>
            </a:extLst>
          </p:cNvPr>
          <p:cNvSpPr/>
          <p:nvPr/>
        </p:nvSpPr>
        <p:spPr>
          <a:xfrm>
            <a:off x="378068" y="6216733"/>
            <a:ext cx="1824504" cy="333692"/>
          </a:xfrm>
          <a:prstGeom prst="rect">
            <a:avLst/>
          </a:prstGeom>
          <a:solidFill>
            <a:srgbClr val="0070C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white"/>
                </a:solidFill>
                <a:latin typeface="Calibri"/>
              </a:rPr>
              <a:t>Data Type</a:t>
            </a:r>
            <a:r>
              <a:rPr kumimoji="0" lang="en-US" sz="1400" b="1" i="0" u="none" strike="noStrike" kern="1200" cap="none" spc="0" normalizeH="0" baseline="0" noProof="0" dirty="0">
                <a:ln>
                  <a:noFill/>
                </a:ln>
                <a:solidFill>
                  <a:prstClr val="white"/>
                </a:solidFill>
                <a:effectLst/>
                <a:uLnTx/>
                <a:uFillTx/>
                <a:latin typeface="Calibri"/>
                <a:ea typeface="+mn-ea"/>
                <a:cs typeface="+mn-cs"/>
              </a:rPr>
              <a:t>:</a:t>
            </a:r>
          </a:p>
        </p:txBody>
      </p:sp>
      <p:sp>
        <p:nvSpPr>
          <p:cNvPr id="45" name="Rectangle 44">
            <a:extLst>
              <a:ext uri="{FF2B5EF4-FFF2-40B4-BE49-F238E27FC236}">
                <a16:creationId xmlns:a16="http://schemas.microsoft.com/office/drawing/2014/main" id="{8601812B-9508-4A19-A444-A68955A1DC93}"/>
              </a:ext>
            </a:extLst>
          </p:cNvPr>
          <p:cNvSpPr/>
          <p:nvPr/>
        </p:nvSpPr>
        <p:spPr>
          <a:xfrm>
            <a:off x="4146360" y="6218715"/>
            <a:ext cx="1834664" cy="333692"/>
          </a:xfrm>
          <a:prstGeom prst="rect">
            <a:avLst/>
          </a:prstGeom>
          <a:solidFill>
            <a:srgbClr val="7030A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Format:</a:t>
            </a:r>
          </a:p>
        </p:txBody>
      </p:sp>
      <p:sp>
        <p:nvSpPr>
          <p:cNvPr id="46" name="Rectangle 45">
            <a:extLst>
              <a:ext uri="{FF2B5EF4-FFF2-40B4-BE49-F238E27FC236}">
                <a16:creationId xmlns:a16="http://schemas.microsoft.com/office/drawing/2014/main" id="{4B324D09-0988-4BC9-8F03-7F86D3DA84EA}"/>
              </a:ext>
            </a:extLst>
          </p:cNvPr>
          <p:cNvSpPr/>
          <p:nvPr/>
        </p:nvSpPr>
        <p:spPr>
          <a:xfrm>
            <a:off x="8040732" y="6218714"/>
            <a:ext cx="1834664" cy="333692"/>
          </a:xfrm>
          <a:prstGeom prst="rect">
            <a:avLst/>
          </a:prstGeom>
          <a:solidFill>
            <a:srgbClr val="588824"/>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white"/>
                </a:solidFill>
                <a:latin typeface="Calibri"/>
              </a:rPr>
              <a:t>Default</a:t>
            </a:r>
            <a:r>
              <a:rPr kumimoji="0" lang="en-US" sz="1400" b="1" i="0" u="none" strike="noStrike" kern="1200" cap="none" spc="0" normalizeH="0" baseline="0" noProof="0" dirty="0">
                <a:ln>
                  <a:noFill/>
                </a:ln>
                <a:solidFill>
                  <a:prstClr val="white"/>
                </a:solidFill>
                <a:effectLst/>
                <a:uLnTx/>
                <a:uFillTx/>
                <a:latin typeface="Calibri"/>
                <a:ea typeface="+mn-ea"/>
                <a:cs typeface="+mn-cs"/>
              </a:rPr>
              <a:t>:</a:t>
            </a:r>
          </a:p>
        </p:txBody>
      </p:sp>
      <p:sp>
        <p:nvSpPr>
          <p:cNvPr id="47" name="Rectangle 46">
            <a:extLst>
              <a:ext uri="{FF2B5EF4-FFF2-40B4-BE49-F238E27FC236}">
                <a16:creationId xmlns:a16="http://schemas.microsoft.com/office/drawing/2014/main" id="{3D95BC5C-615D-462C-86AA-8090621A73C0}"/>
              </a:ext>
            </a:extLst>
          </p:cNvPr>
          <p:cNvSpPr/>
          <p:nvPr/>
        </p:nvSpPr>
        <p:spPr>
          <a:xfrm>
            <a:off x="5981024" y="6218715"/>
            <a:ext cx="2059708"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48" name="Rectangle 47">
            <a:extLst>
              <a:ext uri="{FF2B5EF4-FFF2-40B4-BE49-F238E27FC236}">
                <a16:creationId xmlns:a16="http://schemas.microsoft.com/office/drawing/2014/main" id="{A651BD8C-9BE9-4C9A-8192-AA650EF07A4D}"/>
              </a:ext>
            </a:extLst>
          </p:cNvPr>
          <p:cNvSpPr/>
          <p:nvPr/>
        </p:nvSpPr>
        <p:spPr>
          <a:xfrm>
            <a:off x="9875396" y="6218714"/>
            <a:ext cx="1932672"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grpSp>
        <p:nvGrpSpPr>
          <p:cNvPr id="21" name="Group 20">
            <a:extLst>
              <a:ext uri="{FF2B5EF4-FFF2-40B4-BE49-F238E27FC236}">
                <a16:creationId xmlns:a16="http://schemas.microsoft.com/office/drawing/2014/main" id="{A23BF580-9106-4C83-A965-1E8C787C769F}"/>
              </a:ext>
            </a:extLst>
          </p:cNvPr>
          <p:cNvGrpSpPr/>
          <p:nvPr/>
        </p:nvGrpSpPr>
        <p:grpSpPr>
          <a:xfrm>
            <a:off x="378068" y="5885022"/>
            <a:ext cx="11430000" cy="334486"/>
            <a:chOff x="378068" y="5885022"/>
            <a:chExt cx="11430000" cy="334486"/>
          </a:xfrm>
        </p:grpSpPr>
        <p:sp>
          <p:nvSpPr>
            <p:cNvPr id="22" name="Rectangle 21">
              <a:extLst>
                <a:ext uri="{FF2B5EF4-FFF2-40B4-BE49-F238E27FC236}">
                  <a16:creationId xmlns:a16="http://schemas.microsoft.com/office/drawing/2014/main" id="{EF1F18B4-9CC3-4BE8-8808-B337F247435F}"/>
                </a:ext>
              </a:extLst>
            </p:cNvPr>
            <p:cNvSpPr/>
            <p:nvPr/>
          </p:nvSpPr>
          <p:spPr>
            <a:xfrm>
              <a:off x="2209800" y="5885816"/>
              <a:ext cx="3883268"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a:r>
                <a:rPr lang="en-US" sz="1200" b="1" dirty="0">
                  <a:solidFill>
                    <a:schemeClr val="tx1">
                      <a:lumMod val="75000"/>
                      <a:lumOff val="25000"/>
                    </a:schemeClr>
                  </a:solidFill>
                </a:rPr>
                <a:t>No</a:t>
              </a:r>
            </a:p>
          </p:txBody>
        </p:sp>
        <p:sp>
          <p:nvSpPr>
            <p:cNvPr id="27" name="Rectangle 26">
              <a:extLst>
                <a:ext uri="{FF2B5EF4-FFF2-40B4-BE49-F238E27FC236}">
                  <a16:creationId xmlns:a16="http://schemas.microsoft.com/office/drawing/2014/main" id="{AB89DB97-FFE8-4A3E-A2D0-1DF9F6197C2F}"/>
                </a:ext>
              </a:extLst>
            </p:cNvPr>
            <p:cNvSpPr/>
            <p:nvPr/>
          </p:nvSpPr>
          <p:spPr>
            <a:xfrm>
              <a:off x="378068" y="5885023"/>
              <a:ext cx="1834664" cy="333692"/>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r"/>
              <a:r>
                <a:rPr lang="en-US" sz="1400" b="1" dirty="0">
                  <a:solidFill>
                    <a:schemeClr val="bg1"/>
                  </a:solidFill>
                </a:rPr>
                <a:t>Input:</a:t>
              </a:r>
            </a:p>
          </p:txBody>
        </p:sp>
        <p:sp>
          <p:nvSpPr>
            <p:cNvPr id="28" name="Rectangle 27">
              <a:extLst>
                <a:ext uri="{FF2B5EF4-FFF2-40B4-BE49-F238E27FC236}">
                  <a16:creationId xmlns:a16="http://schemas.microsoft.com/office/drawing/2014/main" id="{1E062F86-9752-49B7-8370-F4A7AB9D27B2}"/>
                </a:ext>
              </a:extLst>
            </p:cNvPr>
            <p:cNvSpPr/>
            <p:nvPr/>
          </p:nvSpPr>
          <p:spPr>
            <a:xfrm>
              <a:off x="8022808" y="5885022"/>
              <a:ext cx="3785260"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ctr"/>
              <a:r>
                <a:rPr lang="en-US" sz="1200" b="1" dirty="0">
                  <a:solidFill>
                    <a:schemeClr val="tx1">
                      <a:lumMod val="75000"/>
                      <a:lumOff val="25000"/>
                    </a:schemeClr>
                  </a:solidFill>
                </a:rPr>
                <a:t>Yes - Optional</a:t>
              </a:r>
            </a:p>
          </p:txBody>
        </p:sp>
        <p:sp>
          <p:nvSpPr>
            <p:cNvPr id="29" name="Rectangle 28">
              <a:extLst>
                <a:ext uri="{FF2B5EF4-FFF2-40B4-BE49-F238E27FC236}">
                  <a16:creationId xmlns:a16="http://schemas.microsoft.com/office/drawing/2014/main" id="{33A2AD6F-8826-4FE6-9E23-46620ED44E00}"/>
                </a:ext>
              </a:extLst>
            </p:cNvPr>
            <p:cNvSpPr/>
            <p:nvPr/>
          </p:nvSpPr>
          <p:spPr>
            <a:xfrm>
              <a:off x="6093068" y="5885022"/>
              <a:ext cx="1929740" cy="333692"/>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r"/>
              <a:r>
                <a:rPr lang="en-US" sz="1400" b="1" dirty="0">
                  <a:solidFill>
                    <a:schemeClr val="bg1"/>
                  </a:solidFill>
                </a:rPr>
                <a:t>Output:</a:t>
              </a:r>
            </a:p>
          </p:txBody>
        </p:sp>
      </p:grpSp>
    </p:spTree>
    <p:extLst>
      <p:ext uri="{BB962C8B-B14F-4D97-AF65-F5344CB8AC3E}">
        <p14:creationId xmlns:p14="http://schemas.microsoft.com/office/powerpoint/2010/main" val="2122162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EF8F64E1-8DCB-A44D-B480-8EAB705BC498}" type="slidenum">
              <a:rPr kumimoji="0" lang="en-US" altLang="en-US" sz="900" b="0" i="1" u="none" strike="noStrike" kern="1200" cap="none" spc="0" normalizeH="0" baseline="0" noProof="0" smtClean="0">
                <a:ln>
                  <a:noFill/>
                </a:ln>
                <a:solidFill>
                  <a:prstClr val="black">
                    <a:lumMod val="50000"/>
                    <a:lumOff val="50000"/>
                  </a:prstClr>
                </a:solidFill>
                <a:effectLst/>
                <a:uLnTx/>
                <a:uFillTx/>
                <a:latin typeface="Calibri"/>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11</a:t>
            </a:fld>
            <a:endParaRPr kumimoji="0" lang="en-US" altLang="en-US" sz="900" b="0" i="1" u="none" strike="noStrike" kern="1200" cap="none" spc="0" normalizeH="0" baseline="0" noProof="0" dirty="0">
              <a:ln>
                <a:noFill/>
              </a:ln>
              <a:solidFill>
                <a:prstClr val="black">
                  <a:lumMod val="50000"/>
                  <a:lumOff val="50000"/>
                </a:prstClr>
              </a:solidFill>
              <a:effectLst/>
              <a:uLnTx/>
              <a:uFillTx/>
              <a:latin typeface="Calibri"/>
              <a:ea typeface="+mn-ea"/>
              <a:cs typeface="+mn-cs"/>
            </a:endParaRPr>
          </a:p>
        </p:txBody>
      </p:sp>
      <p:sp>
        <p:nvSpPr>
          <p:cNvPr id="3" name="Title 2"/>
          <p:cNvSpPr>
            <a:spLocks noGrp="1"/>
          </p:cNvSpPr>
          <p:nvPr>
            <p:ph type="title"/>
          </p:nvPr>
        </p:nvSpPr>
        <p:spPr/>
        <p:txBody>
          <a:bodyPr/>
          <a:lstStyle/>
          <a:p>
            <a:r>
              <a:rPr lang="en-US" dirty="0">
                <a:solidFill>
                  <a:schemeClr val="tx1">
                    <a:lumMod val="75000"/>
                    <a:lumOff val="25000"/>
                  </a:schemeClr>
                </a:solidFill>
              </a:rPr>
              <a:t>Lease Late Charge Waiver Service : </a:t>
            </a:r>
            <a:r>
              <a:rPr lang="en-US" dirty="0">
                <a:solidFill>
                  <a:schemeClr val="tx1">
                    <a:lumMod val="50000"/>
                    <a:lumOff val="50000"/>
                  </a:schemeClr>
                </a:solidFill>
              </a:rPr>
              <a:t>Information Element Specification</a:t>
            </a:r>
          </a:p>
        </p:txBody>
      </p:sp>
      <p:sp>
        <p:nvSpPr>
          <p:cNvPr id="4" name="Rectangle 3">
            <a:extLst>
              <a:ext uri="{FF2B5EF4-FFF2-40B4-BE49-F238E27FC236}">
                <a16:creationId xmlns:a16="http://schemas.microsoft.com/office/drawing/2014/main" id="{F6679CF4-3919-4ADB-A1AE-3595B830D156}"/>
              </a:ext>
            </a:extLst>
          </p:cNvPr>
          <p:cNvSpPr/>
          <p:nvPr/>
        </p:nvSpPr>
        <p:spPr>
          <a:xfrm>
            <a:off x="381000" y="762794"/>
            <a:ext cx="1828800" cy="401053"/>
          </a:xfrm>
          <a:prstGeom prst="rect">
            <a:avLst/>
          </a:prstGeom>
          <a:solidFill>
            <a:srgbClr val="00206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Information Item:</a:t>
            </a:r>
          </a:p>
        </p:txBody>
      </p:sp>
      <p:sp>
        <p:nvSpPr>
          <p:cNvPr id="19" name="Rectangle 18">
            <a:extLst>
              <a:ext uri="{FF2B5EF4-FFF2-40B4-BE49-F238E27FC236}">
                <a16:creationId xmlns:a16="http://schemas.microsoft.com/office/drawing/2014/main" id="{676B3DEA-D515-4B3E-B885-F0B0BBBA2A15}"/>
              </a:ext>
            </a:extLst>
          </p:cNvPr>
          <p:cNvSpPr/>
          <p:nvPr/>
        </p:nvSpPr>
        <p:spPr>
          <a:xfrm>
            <a:off x="2209800" y="1163482"/>
            <a:ext cx="9598268" cy="706644"/>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just">
              <a:defRPr/>
            </a:pPr>
            <a:r>
              <a:rPr lang="en-US" sz="1200" b="1" dirty="0">
                <a:solidFill>
                  <a:schemeClr val="tx1">
                    <a:lumMod val="75000"/>
                    <a:lumOff val="25000"/>
                  </a:schemeClr>
                </a:solidFill>
              </a:rPr>
              <a:t>API Exception Context </a:t>
            </a:r>
            <a:r>
              <a:rPr lang="en-US" sz="1200" dirty="0">
                <a:solidFill>
                  <a:schemeClr val="tx1">
                    <a:lumMod val="75000"/>
                    <a:lumOff val="25000"/>
                  </a:schemeClr>
                </a:solidFill>
              </a:rPr>
              <a:t>provides</a:t>
            </a:r>
            <a:r>
              <a:rPr lang="en-US" sz="1200" b="1" dirty="0">
                <a:solidFill>
                  <a:schemeClr val="tx1">
                    <a:lumMod val="75000"/>
                    <a:lumOff val="25000"/>
                  </a:schemeClr>
                </a:solidFill>
              </a:rPr>
              <a:t> </a:t>
            </a:r>
            <a:r>
              <a:rPr lang="en-US" sz="1200" dirty="0">
                <a:solidFill>
                  <a:schemeClr val="tx1">
                    <a:lumMod val="75000"/>
                    <a:lumOff val="25000"/>
                  </a:schemeClr>
                </a:solidFill>
              </a:rPr>
              <a:t>the detailed context to the Exception Occurred in processing the Late Charge Waiver transaction.</a:t>
            </a:r>
          </a:p>
        </p:txBody>
      </p:sp>
      <p:sp>
        <p:nvSpPr>
          <p:cNvPr id="20" name="Rectangle 19">
            <a:extLst>
              <a:ext uri="{FF2B5EF4-FFF2-40B4-BE49-F238E27FC236}">
                <a16:creationId xmlns:a16="http://schemas.microsoft.com/office/drawing/2014/main" id="{7C43E49B-84CE-4F63-9D32-F532DB284AD5}"/>
              </a:ext>
            </a:extLst>
          </p:cNvPr>
          <p:cNvSpPr/>
          <p:nvPr/>
        </p:nvSpPr>
        <p:spPr>
          <a:xfrm>
            <a:off x="2209800" y="1870125"/>
            <a:ext cx="9598268" cy="4346607"/>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lvl="0" algn="just">
              <a:defRPr/>
            </a:pPr>
            <a:r>
              <a:rPr lang="en-US" sz="1000" dirty="0">
                <a:solidFill>
                  <a:prstClr val="black">
                    <a:lumMod val="75000"/>
                    <a:lumOff val="25000"/>
                  </a:prstClr>
                </a:solidFill>
              </a:rPr>
              <a:t>API Exception Context captures the following information:</a:t>
            </a:r>
          </a:p>
          <a:p>
            <a:pPr marL="171450" lvl="0" indent="-171450" algn="just">
              <a:buFont typeface="Arial" panose="020B0604020202020204" pitchFamily="34" charset="0"/>
              <a:buChar char="•"/>
              <a:defRPr/>
            </a:pPr>
            <a:r>
              <a:rPr lang="fr-FR" sz="1000" dirty="0">
                <a:solidFill>
                  <a:prstClr val="black">
                    <a:lumMod val="75000"/>
                    <a:lumOff val="25000"/>
                  </a:prstClr>
                </a:solidFill>
              </a:rPr>
              <a:t>API Exception Code - </a:t>
            </a:r>
            <a:r>
              <a:rPr lang="en-US" sz="1000" dirty="0">
                <a:solidFill>
                  <a:prstClr val="black">
                    <a:lumMod val="75000"/>
                    <a:lumOff val="25000"/>
                  </a:prstClr>
                </a:solidFill>
              </a:rPr>
              <a:t>Exception code from the Late Charge Waiver Service indicating that the Late Charge Waiver transaction was not processed successfully.</a:t>
            </a:r>
            <a:endParaRPr lang="fr-FR" sz="1000" dirty="0">
              <a:solidFill>
                <a:prstClr val="black">
                  <a:lumMod val="75000"/>
                  <a:lumOff val="25000"/>
                </a:prstClr>
              </a:solidFill>
            </a:endParaRPr>
          </a:p>
          <a:p>
            <a:pPr marL="171450" lvl="0" indent="-171450" algn="just">
              <a:buFont typeface="Arial" panose="020B0604020202020204" pitchFamily="34" charset="0"/>
              <a:buChar char="•"/>
              <a:defRPr/>
            </a:pPr>
            <a:r>
              <a:rPr lang="fr-FR" sz="1000" dirty="0">
                <a:solidFill>
                  <a:prstClr val="black">
                    <a:lumMod val="75000"/>
                    <a:lumOff val="25000"/>
                  </a:prstClr>
                </a:solidFill>
              </a:rPr>
              <a:t>API Exception Description - </a:t>
            </a:r>
            <a:r>
              <a:rPr lang="en-US" sz="1000" dirty="0">
                <a:solidFill>
                  <a:prstClr val="black">
                    <a:lumMod val="75000"/>
                    <a:lumOff val="25000"/>
                  </a:prstClr>
                </a:solidFill>
              </a:rPr>
              <a:t>Provides the description for Exception Code from the Late Charge Waiver Service indicating that the Late Charge Waiver transaction was not processed successfully</a:t>
            </a:r>
            <a:endParaRPr lang="fr-FR" sz="1000" dirty="0">
              <a:solidFill>
                <a:prstClr val="black">
                  <a:lumMod val="75000"/>
                  <a:lumOff val="25000"/>
                </a:prstClr>
              </a:solidFill>
            </a:endParaRPr>
          </a:p>
          <a:p>
            <a:pPr marL="171450" lvl="0" indent="-171450" algn="just">
              <a:buFont typeface="Arial" panose="020B0604020202020204" pitchFamily="34" charset="0"/>
              <a:buChar char="•"/>
              <a:defRPr/>
            </a:pPr>
            <a:r>
              <a:rPr lang="fr-FR" sz="1000" dirty="0">
                <a:solidFill>
                  <a:prstClr val="black">
                    <a:lumMod val="75000"/>
                    <a:lumOff val="25000"/>
                  </a:prstClr>
                </a:solidFill>
              </a:rPr>
              <a:t>API Resource Exception </a:t>
            </a:r>
            <a:r>
              <a:rPr lang="fr-FR" sz="1000" dirty="0" err="1">
                <a:solidFill>
                  <a:prstClr val="black">
                    <a:lumMod val="75000"/>
                    <a:lumOff val="25000"/>
                  </a:prstClr>
                </a:solidFill>
              </a:rPr>
              <a:t>Detail</a:t>
            </a:r>
            <a:r>
              <a:rPr lang="fr-FR" sz="1000" dirty="0">
                <a:solidFill>
                  <a:prstClr val="black">
                    <a:lumMod val="75000"/>
                    <a:lumOff val="25000"/>
                  </a:prstClr>
                </a:solidFill>
              </a:rPr>
              <a:t>: </a:t>
            </a:r>
            <a:r>
              <a:rPr lang="fr-FR" sz="1000" dirty="0" err="1">
                <a:solidFill>
                  <a:prstClr val="black">
                    <a:lumMod val="75000"/>
                    <a:lumOff val="25000"/>
                  </a:prstClr>
                </a:solidFill>
              </a:rPr>
              <a:t>Array</a:t>
            </a:r>
            <a:r>
              <a:rPr lang="fr-FR" sz="1000" dirty="0">
                <a:solidFill>
                  <a:prstClr val="black">
                    <a:lumMod val="75000"/>
                    <a:lumOff val="25000"/>
                  </a:prstClr>
                </a:solidFill>
              </a:rPr>
              <a:t> of </a:t>
            </a:r>
            <a:r>
              <a:rPr lang="en-US" sz="1000" dirty="0">
                <a:solidFill>
                  <a:prstClr val="black">
                    <a:lumMod val="75000"/>
                    <a:lumOff val="25000"/>
                  </a:prstClr>
                </a:solidFill>
              </a:rPr>
              <a:t>references to the Resource Attribute that caused the Exception</a:t>
            </a:r>
            <a:endParaRPr lang="fr-FR" sz="1000" dirty="0">
              <a:solidFill>
                <a:prstClr val="black">
                  <a:lumMod val="75000"/>
                  <a:lumOff val="25000"/>
                </a:prstClr>
              </a:solidFill>
            </a:endParaRPr>
          </a:p>
          <a:p>
            <a:pPr marL="647700" lvl="1" indent="-171450" algn="just">
              <a:buFont typeface="Arial" panose="020B0604020202020204" pitchFamily="34" charset="0"/>
              <a:buChar char="•"/>
              <a:defRPr/>
            </a:pPr>
            <a:r>
              <a:rPr lang="fr-FR" sz="1000" dirty="0">
                <a:solidFill>
                  <a:prstClr val="black">
                    <a:lumMod val="75000"/>
                    <a:lumOff val="25000"/>
                  </a:prstClr>
                </a:solidFill>
              </a:rPr>
              <a:t>Resource </a:t>
            </a:r>
            <a:r>
              <a:rPr lang="fr-FR" sz="1000" dirty="0" err="1">
                <a:solidFill>
                  <a:prstClr val="black">
                    <a:lumMod val="75000"/>
                    <a:lumOff val="25000"/>
                  </a:prstClr>
                </a:solidFill>
              </a:rPr>
              <a:t>Attribute</a:t>
            </a:r>
            <a:r>
              <a:rPr lang="fr-FR" sz="1000" dirty="0">
                <a:solidFill>
                  <a:prstClr val="black">
                    <a:lumMod val="75000"/>
                    <a:lumOff val="25000"/>
                  </a:prstClr>
                </a:solidFill>
              </a:rPr>
              <a:t> Name - </a:t>
            </a:r>
            <a:r>
              <a:rPr lang="en-US" sz="1000" dirty="0">
                <a:solidFill>
                  <a:prstClr val="black">
                    <a:lumMod val="75000"/>
                    <a:lumOff val="25000"/>
                  </a:prstClr>
                </a:solidFill>
              </a:rPr>
              <a:t>Name of the Resource Attribute that cased the Exception.</a:t>
            </a:r>
            <a:endParaRPr lang="fr-FR" sz="1000" dirty="0">
              <a:solidFill>
                <a:prstClr val="black">
                  <a:lumMod val="75000"/>
                  <a:lumOff val="25000"/>
                </a:prstClr>
              </a:solidFill>
            </a:endParaRPr>
          </a:p>
          <a:p>
            <a:pPr marL="647700" lvl="1" indent="-171450" algn="just">
              <a:buFont typeface="Arial" panose="020B0604020202020204" pitchFamily="34" charset="0"/>
              <a:buChar char="•"/>
              <a:defRPr/>
            </a:pPr>
            <a:r>
              <a:rPr lang="fr-FR" sz="1000" dirty="0">
                <a:solidFill>
                  <a:prstClr val="black">
                    <a:lumMod val="75000"/>
                    <a:lumOff val="25000"/>
                  </a:prstClr>
                </a:solidFill>
              </a:rPr>
              <a:t>Resource </a:t>
            </a:r>
            <a:r>
              <a:rPr lang="fr-FR" sz="1000" dirty="0" err="1">
                <a:solidFill>
                  <a:prstClr val="black">
                    <a:lumMod val="75000"/>
                    <a:lumOff val="25000"/>
                  </a:prstClr>
                </a:solidFill>
              </a:rPr>
              <a:t>Attribute</a:t>
            </a:r>
            <a:r>
              <a:rPr lang="fr-FR" sz="1000" dirty="0">
                <a:solidFill>
                  <a:prstClr val="black">
                    <a:lumMod val="75000"/>
                    <a:lumOff val="25000"/>
                  </a:prstClr>
                </a:solidFill>
              </a:rPr>
              <a:t> Value - </a:t>
            </a:r>
            <a:r>
              <a:rPr lang="en-US" sz="1000" dirty="0">
                <a:solidFill>
                  <a:prstClr val="black">
                    <a:lumMod val="75000"/>
                    <a:lumOff val="25000"/>
                  </a:prstClr>
                </a:solidFill>
              </a:rPr>
              <a:t>Value of the Resource Attribute that cased the Exception.</a:t>
            </a:r>
            <a:endParaRPr lang="fr-FR" sz="1000" dirty="0">
              <a:solidFill>
                <a:prstClr val="black">
                  <a:lumMod val="75000"/>
                  <a:lumOff val="25000"/>
                </a:prstClr>
              </a:solidFill>
            </a:endParaRPr>
          </a:p>
          <a:p>
            <a:pPr marL="647700" lvl="1" indent="-171450" algn="just">
              <a:buFont typeface="Arial" panose="020B0604020202020204" pitchFamily="34" charset="0"/>
              <a:buChar char="•"/>
              <a:defRPr/>
            </a:pPr>
            <a:r>
              <a:rPr lang="fr-FR" sz="1000" dirty="0">
                <a:solidFill>
                  <a:prstClr val="black">
                    <a:lumMod val="75000"/>
                    <a:lumOff val="25000"/>
                  </a:prstClr>
                </a:solidFill>
              </a:rPr>
              <a:t>Resource </a:t>
            </a:r>
            <a:r>
              <a:rPr lang="fr-FR" sz="1000" dirty="0" err="1">
                <a:solidFill>
                  <a:prstClr val="black">
                    <a:lumMod val="75000"/>
                    <a:lumOff val="25000"/>
                  </a:prstClr>
                </a:solidFill>
              </a:rPr>
              <a:t>Attribute</a:t>
            </a:r>
            <a:r>
              <a:rPr lang="fr-FR" sz="1000" dirty="0">
                <a:solidFill>
                  <a:prstClr val="black">
                    <a:lumMod val="75000"/>
                    <a:lumOff val="25000"/>
                  </a:prstClr>
                </a:solidFill>
              </a:rPr>
              <a:t> Exception Code - </a:t>
            </a:r>
            <a:r>
              <a:rPr lang="en-US" sz="1000" dirty="0">
                <a:solidFill>
                  <a:prstClr val="black">
                    <a:lumMod val="75000"/>
                    <a:lumOff val="25000"/>
                  </a:prstClr>
                </a:solidFill>
              </a:rPr>
              <a:t>Exception Code representing the type of error caused by the given Resource Attribute.</a:t>
            </a:r>
            <a:endParaRPr lang="fr-FR" sz="1000" dirty="0">
              <a:solidFill>
                <a:prstClr val="black">
                  <a:lumMod val="75000"/>
                  <a:lumOff val="25000"/>
                </a:prstClr>
              </a:solidFill>
            </a:endParaRPr>
          </a:p>
          <a:p>
            <a:pPr marL="647700" lvl="1" indent="-171450" algn="just">
              <a:buFont typeface="Arial" panose="020B0604020202020204" pitchFamily="34" charset="0"/>
              <a:buChar char="•"/>
              <a:defRPr/>
            </a:pPr>
            <a:r>
              <a:rPr lang="fr-FR" sz="1000" dirty="0">
                <a:solidFill>
                  <a:prstClr val="black">
                    <a:lumMod val="75000"/>
                    <a:lumOff val="25000"/>
                  </a:prstClr>
                </a:solidFill>
              </a:rPr>
              <a:t>Resource </a:t>
            </a:r>
            <a:r>
              <a:rPr lang="fr-FR" sz="1000" dirty="0" err="1">
                <a:solidFill>
                  <a:prstClr val="black">
                    <a:lumMod val="75000"/>
                    <a:lumOff val="25000"/>
                  </a:prstClr>
                </a:solidFill>
              </a:rPr>
              <a:t>Attribute</a:t>
            </a:r>
            <a:r>
              <a:rPr lang="fr-FR" sz="1000" dirty="0">
                <a:solidFill>
                  <a:prstClr val="black">
                    <a:lumMod val="75000"/>
                    <a:lumOff val="25000"/>
                  </a:prstClr>
                </a:solidFill>
              </a:rPr>
              <a:t> Exception Description - </a:t>
            </a:r>
            <a:r>
              <a:rPr lang="en-US" sz="1000" dirty="0">
                <a:solidFill>
                  <a:prstClr val="black">
                    <a:lumMod val="75000"/>
                    <a:lumOff val="25000"/>
                  </a:prstClr>
                </a:solidFill>
              </a:rPr>
              <a:t>Description of the Exception Code representing the type of error caused by the given Resource Attribute.</a:t>
            </a:r>
            <a:endParaRPr lang="fr-FR" sz="1000" dirty="0">
              <a:solidFill>
                <a:prstClr val="black">
                  <a:lumMod val="75000"/>
                  <a:lumOff val="25000"/>
                </a:prstClr>
              </a:solidFill>
            </a:endParaRPr>
          </a:p>
          <a:p>
            <a:pPr lvl="0" algn="just">
              <a:defRP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r>
              <a:rPr lang="en-US" sz="1000" dirty="0">
                <a:solidFill>
                  <a:prstClr val="black">
                    <a:lumMod val="75000"/>
                    <a:lumOff val="25000"/>
                  </a:prstClr>
                </a:solidFill>
              </a:rPr>
              <a:t>Client Behavior:</a:t>
            </a:r>
          </a:p>
          <a:p>
            <a:pPr marL="647700" lvl="1" indent="-171450" algn="just">
              <a:buFont typeface="Arial" panose="020B0604020202020204" pitchFamily="34" charset="0"/>
              <a:buChar char="•"/>
            </a:pPr>
            <a:r>
              <a:rPr lang="en-US" sz="1000" dirty="0">
                <a:solidFill>
                  <a:prstClr val="black">
                    <a:lumMod val="75000"/>
                    <a:lumOff val="25000"/>
                  </a:prstClr>
                </a:solidFill>
              </a:rPr>
              <a:t>Client can use API Exception Context to analyze &amp; debug the problem in processing Late Charge Waiver transaction.</a:t>
            </a:r>
          </a:p>
          <a:p>
            <a:pPr marL="171450" lvl="0" indent="-171450" algn="just">
              <a:buFont typeface="Arial" panose="020B0604020202020204" pitchFamily="34" charset="0"/>
              <a:buChar char="•"/>
              <a:defRP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r>
              <a:rPr lang="en-US" sz="1000" dirty="0">
                <a:solidFill>
                  <a:prstClr val="black">
                    <a:lumMod val="75000"/>
                    <a:lumOff val="25000"/>
                  </a:prstClr>
                </a:solidFill>
              </a:rPr>
              <a:t>Service Behavior:</a:t>
            </a:r>
          </a:p>
          <a:p>
            <a:pPr marL="647700" lvl="1" indent="-171450" algn="just">
              <a:buFont typeface="Arial" panose="020B0604020202020204" pitchFamily="34" charset="0"/>
              <a:buChar char="•"/>
            </a:pPr>
            <a:r>
              <a:rPr lang="en-US" sz="1000" dirty="0">
                <a:solidFill>
                  <a:prstClr val="black">
                    <a:lumMod val="75000"/>
                    <a:lumOff val="25000"/>
                  </a:prstClr>
                </a:solidFill>
              </a:rPr>
              <a:t>Service can use API Exception Context to analyze &amp; debug the problem in processing Late Charge Waiver transaction.</a:t>
            </a:r>
          </a:p>
          <a:p>
            <a:pPr marL="647700" lvl="1" indent="-171450" algn="just">
              <a:buFont typeface="Arial" panose="020B0604020202020204" pitchFamily="34" charset="0"/>
              <a:buChar cha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endParaRPr lang="en-US" sz="1000" dirty="0">
              <a:solidFill>
                <a:prstClr val="black">
                  <a:lumMod val="75000"/>
                  <a:lumOff val="25000"/>
                </a:prstClr>
              </a:solidFill>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a:p>
            <a:pPr marR="0" lvl="0" algn="just" defTabSz="914400" rtl="0" eaLnBrk="0" fontAlgn="base" latinLnBrk="0" hangingPunct="0">
              <a:lnSpc>
                <a:spcPct val="100000"/>
              </a:lnSpc>
              <a:spcBef>
                <a:spcPct val="0"/>
              </a:spcBef>
              <a:spcAft>
                <a:spcPct val="0"/>
              </a:spcAft>
              <a:buClrTx/>
              <a:buSzTx/>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749A83D8-99A0-4CD0-BC1F-CC9871EE3B16}"/>
              </a:ext>
            </a:extLst>
          </p:cNvPr>
          <p:cNvSpPr/>
          <p:nvPr/>
        </p:nvSpPr>
        <p:spPr>
          <a:xfrm>
            <a:off x="2209800" y="762794"/>
            <a:ext cx="7010400" cy="401053"/>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lvl="0">
              <a:defRPr/>
            </a:pPr>
            <a:r>
              <a:rPr lang="en-US" sz="1400" b="1" dirty="0">
                <a:solidFill>
                  <a:srgbClr val="002060"/>
                </a:solidFill>
              </a:rPr>
              <a:t>API Exception Context </a:t>
            </a:r>
            <a:r>
              <a:rPr lang="en-US" sz="1400" b="1" dirty="0">
                <a:solidFill>
                  <a:srgbClr val="002060"/>
                </a:solidFill>
                <a:latin typeface="Calibri"/>
              </a:rPr>
              <a:t>+</a:t>
            </a:r>
            <a:endParaRPr kumimoji="0" lang="en-US" sz="1400" b="1" i="0" u="none" strike="noStrike" kern="1200" cap="none" spc="0" normalizeH="0" baseline="0" noProof="0" dirty="0">
              <a:ln>
                <a:noFill/>
              </a:ln>
              <a:solidFill>
                <a:srgbClr val="002060"/>
              </a:solidFill>
              <a:effectLst/>
              <a:uLnTx/>
              <a:uFillTx/>
              <a:latin typeface="Calibri"/>
              <a:ea typeface="+mn-ea"/>
              <a:cs typeface="+mn-cs"/>
            </a:endParaRPr>
          </a:p>
        </p:txBody>
      </p:sp>
      <p:sp>
        <p:nvSpPr>
          <p:cNvPr id="24" name="Rectangle 23">
            <a:extLst>
              <a:ext uri="{FF2B5EF4-FFF2-40B4-BE49-F238E27FC236}">
                <a16:creationId xmlns:a16="http://schemas.microsoft.com/office/drawing/2014/main" id="{D0ADEB4F-5702-41A2-8C55-A5EF1DBA67BE}"/>
              </a:ext>
            </a:extLst>
          </p:cNvPr>
          <p:cNvSpPr/>
          <p:nvPr/>
        </p:nvSpPr>
        <p:spPr>
          <a:xfrm>
            <a:off x="9220200" y="763587"/>
            <a:ext cx="1371600" cy="401053"/>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Optionality:</a:t>
            </a:r>
          </a:p>
        </p:txBody>
      </p:sp>
      <p:sp>
        <p:nvSpPr>
          <p:cNvPr id="25" name="Rectangle 24">
            <a:extLst>
              <a:ext uri="{FF2B5EF4-FFF2-40B4-BE49-F238E27FC236}">
                <a16:creationId xmlns:a16="http://schemas.microsoft.com/office/drawing/2014/main" id="{290412C9-CC68-4639-9348-E44641A76779}"/>
              </a:ext>
            </a:extLst>
          </p:cNvPr>
          <p:cNvSpPr/>
          <p:nvPr/>
        </p:nvSpPr>
        <p:spPr>
          <a:xfrm>
            <a:off x="10591800" y="762000"/>
            <a:ext cx="1216268" cy="401053"/>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prstClr val="black">
                  <a:lumMod val="65000"/>
                  <a:lumOff val="35000"/>
                </a:prstClr>
              </a:solidFill>
              <a:effectLst/>
              <a:uLnTx/>
              <a:uFillTx/>
              <a:latin typeface="Calibri"/>
              <a:ea typeface="+mn-ea"/>
              <a:cs typeface="+mn-cs"/>
            </a:endParaRPr>
          </a:p>
        </p:txBody>
      </p:sp>
      <p:sp>
        <p:nvSpPr>
          <p:cNvPr id="26" name="Rectangle 25">
            <a:extLst>
              <a:ext uri="{FF2B5EF4-FFF2-40B4-BE49-F238E27FC236}">
                <a16:creationId xmlns:a16="http://schemas.microsoft.com/office/drawing/2014/main" id="{444DE56A-E0DE-457A-9AF0-27E129B3A51F}"/>
              </a:ext>
            </a:extLst>
          </p:cNvPr>
          <p:cNvSpPr/>
          <p:nvPr/>
        </p:nvSpPr>
        <p:spPr>
          <a:xfrm>
            <a:off x="381000" y="1163480"/>
            <a:ext cx="1828800" cy="706646"/>
          </a:xfrm>
          <a:prstGeom prst="rect">
            <a:avLst/>
          </a:prstGeom>
          <a:solidFill>
            <a:schemeClr val="bg1">
              <a:lumMod val="8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Description:</a:t>
            </a:r>
          </a:p>
        </p:txBody>
      </p:sp>
      <p:sp>
        <p:nvSpPr>
          <p:cNvPr id="37" name="Rectangle 36">
            <a:extLst>
              <a:ext uri="{FF2B5EF4-FFF2-40B4-BE49-F238E27FC236}">
                <a16:creationId xmlns:a16="http://schemas.microsoft.com/office/drawing/2014/main" id="{A15710A7-2558-45A0-9448-4930D6D77302}"/>
              </a:ext>
            </a:extLst>
          </p:cNvPr>
          <p:cNvSpPr/>
          <p:nvPr/>
        </p:nvSpPr>
        <p:spPr>
          <a:xfrm>
            <a:off x="378068" y="1870126"/>
            <a:ext cx="1831732" cy="4346606"/>
          </a:xfrm>
          <a:prstGeom prst="rect">
            <a:avLst/>
          </a:prstGeom>
          <a:solidFill>
            <a:schemeClr val="bg1">
              <a:lumMod val="8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black">
                    <a:lumMod val="85000"/>
                    <a:lumOff val="15000"/>
                  </a:prstClr>
                </a:solidFill>
                <a:latin typeface="Calibri"/>
              </a:rPr>
              <a:t>Behavior</a:t>
            </a:r>
            <a:r>
              <a:rPr kumimoji="0" lang="en-US" sz="14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a:t>
            </a:r>
          </a:p>
        </p:txBody>
      </p:sp>
      <p:sp>
        <p:nvSpPr>
          <p:cNvPr id="43" name="Rectangle 42">
            <a:extLst>
              <a:ext uri="{FF2B5EF4-FFF2-40B4-BE49-F238E27FC236}">
                <a16:creationId xmlns:a16="http://schemas.microsoft.com/office/drawing/2014/main" id="{0B9C328C-8D85-4C14-94B7-DB311E8397DA}"/>
              </a:ext>
            </a:extLst>
          </p:cNvPr>
          <p:cNvSpPr/>
          <p:nvPr/>
        </p:nvSpPr>
        <p:spPr>
          <a:xfrm>
            <a:off x="2209800" y="6219508"/>
            <a:ext cx="1932672"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lvl="0">
              <a:defRPr/>
            </a:pPr>
            <a:r>
              <a:rPr lang="en-US" sz="1200" dirty="0">
                <a:solidFill>
                  <a:prstClr val="black">
                    <a:lumMod val="75000"/>
                    <a:lumOff val="25000"/>
                  </a:prstClr>
                </a:solidFill>
              </a:rPr>
              <a:t>Object</a:t>
            </a: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44" name="Rectangle 43">
            <a:extLst>
              <a:ext uri="{FF2B5EF4-FFF2-40B4-BE49-F238E27FC236}">
                <a16:creationId xmlns:a16="http://schemas.microsoft.com/office/drawing/2014/main" id="{1ED5B411-A994-47F0-B59F-9073AE46DCE1}"/>
              </a:ext>
            </a:extLst>
          </p:cNvPr>
          <p:cNvSpPr/>
          <p:nvPr/>
        </p:nvSpPr>
        <p:spPr>
          <a:xfrm>
            <a:off x="378068" y="6216733"/>
            <a:ext cx="1824504" cy="333692"/>
          </a:xfrm>
          <a:prstGeom prst="rect">
            <a:avLst/>
          </a:prstGeom>
          <a:solidFill>
            <a:srgbClr val="0070C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white"/>
                </a:solidFill>
                <a:latin typeface="Calibri"/>
              </a:rPr>
              <a:t>Data Type</a:t>
            </a:r>
            <a:r>
              <a:rPr kumimoji="0" lang="en-US" sz="1400" b="1" i="0" u="none" strike="noStrike" kern="1200" cap="none" spc="0" normalizeH="0" baseline="0" noProof="0" dirty="0">
                <a:ln>
                  <a:noFill/>
                </a:ln>
                <a:solidFill>
                  <a:prstClr val="white"/>
                </a:solidFill>
                <a:effectLst/>
                <a:uLnTx/>
                <a:uFillTx/>
                <a:latin typeface="Calibri"/>
                <a:ea typeface="+mn-ea"/>
                <a:cs typeface="+mn-cs"/>
              </a:rPr>
              <a:t>:</a:t>
            </a:r>
          </a:p>
        </p:txBody>
      </p:sp>
      <p:sp>
        <p:nvSpPr>
          <p:cNvPr id="45" name="Rectangle 44">
            <a:extLst>
              <a:ext uri="{FF2B5EF4-FFF2-40B4-BE49-F238E27FC236}">
                <a16:creationId xmlns:a16="http://schemas.microsoft.com/office/drawing/2014/main" id="{8601812B-9508-4A19-A444-A68955A1DC93}"/>
              </a:ext>
            </a:extLst>
          </p:cNvPr>
          <p:cNvSpPr/>
          <p:nvPr/>
        </p:nvSpPr>
        <p:spPr>
          <a:xfrm>
            <a:off x="4146360" y="6218715"/>
            <a:ext cx="1834664" cy="333692"/>
          </a:xfrm>
          <a:prstGeom prst="rect">
            <a:avLst/>
          </a:prstGeom>
          <a:solidFill>
            <a:srgbClr val="7030A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Format:</a:t>
            </a:r>
          </a:p>
        </p:txBody>
      </p:sp>
      <p:sp>
        <p:nvSpPr>
          <p:cNvPr id="46" name="Rectangle 45">
            <a:extLst>
              <a:ext uri="{FF2B5EF4-FFF2-40B4-BE49-F238E27FC236}">
                <a16:creationId xmlns:a16="http://schemas.microsoft.com/office/drawing/2014/main" id="{4B324D09-0988-4BC9-8F03-7F86D3DA84EA}"/>
              </a:ext>
            </a:extLst>
          </p:cNvPr>
          <p:cNvSpPr/>
          <p:nvPr/>
        </p:nvSpPr>
        <p:spPr>
          <a:xfrm>
            <a:off x="8040732" y="6218714"/>
            <a:ext cx="1834664" cy="333692"/>
          </a:xfrm>
          <a:prstGeom prst="rect">
            <a:avLst/>
          </a:prstGeom>
          <a:solidFill>
            <a:srgbClr val="588824"/>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white"/>
                </a:solidFill>
                <a:latin typeface="Calibri"/>
              </a:rPr>
              <a:t>Default</a:t>
            </a:r>
            <a:r>
              <a:rPr kumimoji="0" lang="en-US" sz="1400" b="1" i="0" u="none" strike="noStrike" kern="1200" cap="none" spc="0" normalizeH="0" baseline="0" noProof="0" dirty="0">
                <a:ln>
                  <a:noFill/>
                </a:ln>
                <a:solidFill>
                  <a:prstClr val="white"/>
                </a:solidFill>
                <a:effectLst/>
                <a:uLnTx/>
                <a:uFillTx/>
                <a:latin typeface="Calibri"/>
                <a:ea typeface="+mn-ea"/>
                <a:cs typeface="+mn-cs"/>
              </a:rPr>
              <a:t>:</a:t>
            </a:r>
          </a:p>
        </p:txBody>
      </p:sp>
      <p:sp>
        <p:nvSpPr>
          <p:cNvPr id="47" name="Rectangle 46">
            <a:extLst>
              <a:ext uri="{FF2B5EF4-FFF2-40B4-BE49-F238E27FC236}">
                <a16:creationId xmlns:a16="http://schemas.microsoft.com/office/drawing/2014/main" id="{3D95BC5C-615D-462C-86AA-8090621A73C0}"/>
              </a:ext>
            </a:extLst>
          </p:cNvPr>
          <p:cNvSpPr/>
          <p:nvPr/>
        </p:nvSpPr>
        <p:spPr>
          <a:xfrm>
            <a:off x="5981024" y="6218715"/>
            <a:ext cx="2059708"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48" name="Rectangle 47">
            <a:extLst>
              <a:ext uri="{FF2B5EF4-FFF2-40B4-BE49-F238E27FC236}">
                <a16:creationId xmlns:a16="http://schemas.microsoft.com/office/drawing/2014/main" id="{A651BD8C-9BE9-4C9A-8192-AA650EF07A4D}"/>
              </a:ext>
            </a:extLst>
          </p:cNvPr>
          <p:cNvSpPr/>
          <p:nvPr/>
        </p:nvSpPr>
        <p:spPr>
          <a:xfrm>
            <a:off x="9875396" y="6218714"/>
            <a:ext cx="1932672"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grpSp>
        <p:nvGrpSpPr>
          <p:cNvPr id="21" name="Group 20">
            <a:extLst>
              <a:ext uri="{FF2B5EF4-FFF2-40B4-BE49-F238E27FC236}">
                <a16:creationId xmlns:a16="http://schemas.microsoft.com/office/drawing/2014/main" id="{A23BF580-9106-4C83-A965-1E8C787C769F}"/>
              </a:ext>
            </a:extLst>
          </p:cNvPr>
          <p:cNvGrpSpPr/>
          <p:nvPr/>
        </p:nvGrpSpPr>
        <p:grpSpPr>
          <a:xfrm>
            <a:off x="378068" y="5885022"/>
            <a:ext cx="11430000" cy="334486"/>
            <a:chOff x="378068" y="5885022"/>
            <a:chExt cx="11430000" cy="334486"/>
          </a:xfrm>
        </p:grpSpPr>
        <p:sp>
          <p:nvSpPr>
            <p:cNvPr id="22" name="Rectangle 21">
              <a:extLst>
                <a:ext uri="{FF2B5EF4-FFF2-40B4-BE49-F238E27FC236}">
                  <a16:creationId xmlns:a16="http://schemas.microsoft.com/office/drawing/2014/main" id="{EF1F18B4-9CC3-4BE8-8808-B337F247435F}"/>
                </a:ext>
              </a:extLst>
            </p:cNvPr>
            <p:cNvSpPr/>
            <p:nvPr/>
          </p:nvSpPr>
          <p:spPr>
            <a:xfrm>
              <a:off x="2209800" y="5885816"/>
              <a:ext cx="3883268"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a:r>
                <a:rPr lang="en-US" sz="1200" b="1" dirty="0">
                  <a:solidFill>
                    <a:schemeClr val="tx1">
                      <a:lumMod val="75000"/>
                      <a:lumOff val="25000"/>
                    </a:schemeClr>
                  </a:solidFill>
                </a:rPr>
                <a:t>No</a:t>
              </a:r>
            </a:p>
          </p:txBody>
        </p:sp>
        <p:sp>
          <p:nvSpPr>
            <p:cNvPr id="27" name="Rectangle 26">
              <a:extLst>
                <a:ext uri="{FF2B5EF4-FFF2-40B4-BE49-F238E27FC236}">
                  <a16:creationId xmlns:a16="http://schemas.microsoft.com/office/drawing/2014/main" id="{AB89DB97-FFE8-4A3E-A2D0-1DF9F6197C2F}"/>
                </a:ext>
              </a:extLst>
            </p:cNvPr>
            <p:cNvSpPr/>
            <p:nvPr/>
          </p:nvSpPr>
          <p:spPr>
            <a:xfrm>
              <a:off x="378068" y="5885023"/>
              <a:ext cx="1834664" cy="333692"/>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r"/>
              <a:r>
                <a:rPr lang="en-US" sz="1400" b="1" dirty="0">
                  <a:solidFill>
                    <a:schemeClr val="bg1"/>
                  </a:solidFill>
                </a:rPr>
                <a:t>Input:</a:t>
              </a:r>
            </a:p>
          </p:txBody>
        </p:sp>
        <p:sp>
          <p:nvSpPr>
            <p:cNvPr id="28" name="Rectangle 27">
              <a:extLst>
                <a:ext uri="{FF2B5EF4-FFF2-40B4-BE49-F238E27FC236}">
                  <a16:creationId xmlns:a16="http://schemas.microsoft.com/office/drawing/2014/main" id="{1E062F86-9752-49B7-8370-F4A7AB9D27B2}"/>
                </a:ext>
              </a:extLst>
            </p:cNvPr>
            <p:cNvSpPr/>
            <p:nvPr/>
          </p:nvSpPr>
          <p:spPr>
            <a:xfrm>
              <a:off x="8022808" y="5885022"/>
              <a:ext cx="3785260"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ctr"/>
              <a:r>
                <a:rPr lang="en-US" sz="1200" b="1" dirty="0">
                  <a:solidFill>
                    <a:schemeClr val="tx1">
                      <a:lumMod val="75000"/>
                      <a:lumOff val="25000"/>
                    </a:schemeClr>
                  </a:solidFill>
                </a:rPr>
                <a:t>Yes - Optional</a:t>
              </a:r>
            </a:p>
          </p:txBody>
        </p:sp>
        <p:sp>
          <p:nvSpPr>
            <p:cNvPr id="29" name="Rectangle 28">
              <a:extLst>
                <a:ext uri="{FF2B5EF4-FFF2-40B4-BE49-F238E27FC236}">
                  <a16:creationId xmlns:a16="http://schemas.microsoft.com/office/drawing/2014/main" id="{33A2AD6F-8826-4FE6-9E23-46620ED44E00}"/>
                </a:ext>
              </a:extLst>
            </p:cNvPr>
            <p:cNvSpPr/>
            <p:nvPr/>
          </p:nvSpPr>
          <p:spPr>
            <a:xfrm>
              <a:off x="6093068" y="5885022"/>
              <a:ext cx="1929740" cy="333692"/>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r"/>
              <a:r>
                <a:rPr lang="en-US" sz="1400" b="1" dirty="0">
                  <a:solidFill>
                    <a:schemeClr val="bg1"/>
                  </a:solidFill>
                </a:rPr>
                <a:t>Output:</a:t>
              </a:r>
            </a:p>
          </p:txBody>
        </p:sp>
      </p:grpSp>
    </p:spTree>
    <p:extLst>
      <p:ext uri="{BB962C8B-B14F-4D97-AF65-F5344CB8AC3E}">
        <p14:creationId xmlns:p14="http://schemas.microsoft.com/office/powerpoint/2010/main" val="1271881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EF8F64E1-8DCB-A44D-B480-8EAB705BC498}" type="slidenum">
              <a:rPr kumimoji="0" lang="en-US" altLang="en-US" sz="900" b="0" i="1" u="none" strike="noStrike" kern="1200" cap="none" spc="0" normalizeH="0" baseline="0" noProof="0" smtClean="0">
                <a:ln>
                  <a:noFill/>
                </a:ln>
                <a:solidFill>
                  <a:prstClr val="black">
                    <a:lumMod val="50000"/>
                    <a:lumOff val="50000"/>
                  </a:prstClr>
                </a:solidFill>
                <a:effectLst/>
                <a:uLnTx/>
                <a:uFillTx/>
                <a:latin typeface="Calibri"/>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12</a:t>
            </a:fld>
            <a:endParaRPr kumimoji="0" lang="en-US" altLang="en-US" sz="900" b="0" i="1" u="none" strike="noStrike" kern="1200" cap="none" spc="0" normalizeH="0" baseline="0" noProof="0" dirty="0">
              <a:ln>
                <a:noFill/>
              </a:ln>
              <a:solidFill>
                <a:prstClr val="black">
                  <a:lumMod val="50000"/>
                  <a:lumOff val="50000"/>
                </a:prstClr>
              </a:solidFill>
              <a:effectLst/>
              <a:uLnTx/>
              <a:uFillTx/>
              <a:latin typeface="Calibri"/>
              <a:ea typeface="+mn-ea"/>
              <a:cs typeface="+mn-cs"/>
            </a:endParaRPr>
          </a:p>
        </p:txBody>
      </p:sp>
      <p:sp>
        <p:nvSpPr>
          <p:cNvPr id="3" name="Title 2"/>
          <p:cNvSpPr>
            <a:spLocks noGrp="1"/>
          </p:cNvSpPr>
          <p:nvPr>
            <p:ph type="title"/>
          </p:nvPr>
        </p:nvSpPr>
        <p:spPr/>
        <p:txBody>
          <a:bodyPr/>
          <a:lstStyle/>
          <a:p>
            <a:r>
              <a:rPr lang="en-US" dirty="0">
                <a:solidFill>
                  <a:schemeClr val="tx1">
                    <a:lumMod val="75000"/>
                    <a:lumOff val="25000"/>
                  </a:schemeClr>
                </a:solidFill>
              </a:rPr>
              <a:t>Lease Late Charge Waiver Service : </a:t>
            </a:r>
            <a:r>
              <a:rPr lang="en-US" dirty="0">
                <a:solidFill>
                  <a:schemeClr val="tx1">
                    <a:lumMod val="50000"/>
                    <a:lumOff val="50000"/>
                  </a:schemeClr>
                </a:solidFill>
              </a:rPr>
              <a:t>Information Element Specification</a:t>
            </a:r>
          </a:p>
        </p:txBody>
      </p:sp>
      <p:sp>
        <p:nvSpPr>
          <p:cNvPr id="4" name="Rectangle 3">
            <a:extLst>
              <a:ext uri="{FF2B5EF4-FFF2-40B4-BE49-F238E27FC236}">
                <a16:creationId xmlns:a16="http://schemas.microsoft.com/office/drawing/2014/main" id="{F6679CF4-3919-4ADB-A1AE-3595B830D156}"/>
              </a:ext>
            </a:extLst>
          </p:cNvPr>
          <p:cNvSpPr/>
          <p:nvPr/>
        </p:nvSpPr>
        <p:spPr>
          <a:xfrm>
            <a:off x="381000" y="762794"/>
            <a:ext cx="1828800" cy="401053"/>
          </a:xfrm>
          <a:prstGeom prst="rect">
            <a:avLst/>
          </a:prstGeom>
          <a:solidFill>
            <a:srgbClr val="00206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Information Item:</a:t>
            </a:r>
          </a:p>
        </p:txBody>
      </p:sp>
      <p:sp>
        <p:nvSpPr>
          <p:cNvPr id="19" name="Rectangle 18">
            <a:extLst>
              <a:ext uri="{FF2B5EF4-FFF2-40B4-BE49-F238E27FC236}">
                <a16:creationId xmlns:a16="http://schemas.microsoft.com/office/drawing/2014/main" id="{676B3DEA-D515-4B3E-B885-F0B0BBBA2A15}"/>
              </a:ext>
            </a:extLst>
          </p:cNvPr>
          <p:cNvSpPr/>
          <p:nvPr/>
        </p:nvSpPr>
        <p:spPr>
          <a:xfrm>
            <a:off x="2209800" y="1163482"/>
            <a:ext cx="9598268" cy="706644"/>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just">
              <a:defRPr/>
            </a:pPr>
            <a:r>
              <a:rPr lang="en-US" sz="1200" b="1" dirty="0">
                <a:solidFill>
                  <a:srgbClr val="002060"/>
                </a:solidFill>
              </a:rPr>
              <a:t>API Callback Context</a:t>
            </a:r>
            <a:r>
              <a:rPr lang="en-US" sz="1200" b="1" dirty="0">
                <a:solidFill>
                  <a:schemeClr val="tx1">
                    <a:lumMod val="75000"/>
                    <a:lumOff val="25000"/>
                  </a:schemeClr>
                </a:solidFill>
              </a:rPr>
              <a:t> </a:t>
            </a:r>
            <a:r>
              <a:rPr lang="en-US" sz="1200" dirty="0">
                <a:solidFill>
                  <a:schemeClr val="tx1">
                    <a:lumMod val="75000"/>
                    <a:lumOff val="25000"/>
                  </a:schemeClr>
                </a:solidFill>
              </a:rPr>
              <a:t>provides</a:t>
            </a:r>
            <a:r>
              <a:rPr lang="en-US" sz="1200" b="1" dirty="0">
                <a:solidFill>
                  <a:schemeClr val="tx1">
                    <a:lumMod val="75000"/>
                    <a:lumOff val="25000"/>
                  </a:schemeClr>
                </a:solidFill>
              </a:rPr>
              <a:t> </a:t>
            </a:r>
            <a:r>
              <a:rPr lang="en-US" sz="1200" dirty="0">
                <a:solidFill>
                  <a:schemeClr val="tx1">
                    <a:lumMod val="75000"/>
                    <a:lumOff val="25000"/>
                  </a:schemeClr>
                </a:solidFill>
              </a:rPr>
              <a:t>the detailed context of the Callback Response from Service for the specific instance of API Request from Client for processing Late Charge Waiver transaction.</a:t>
            </a:r>
          </a:p>
        </p:txBody>
      </p:sp>
      <p:sp>
        <p:nvSpPr>
          <p:cNvPr id="20" name="Rectangle 19">
            <a:extLst>
              <a:ext uri="{FF2B5EF4-FFF2-40B4-BE49-F238E27FC236}">
                <a16:creationId xmlns:a16="http://schemas.microsoft.com/office/drawing/2014/main" id="{7C43E49B-84CE-4F63-9D32-F532DB284AD5}"/>
              </a:ext>
            </a:extLst>
          </p:cNvPr>
          <p:cNvSpPr/>
          <p:nvPr/>
        </p:nvSpPr>
        <p:spPr>
          <a:xfrm>
            <a:off x="2209800" y="1870125"/>
            <a:ext cx="9598268" cy="4346607"/>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lvl="0" algn="just">
              <a:defRPr/>
            </a:pPr>
            <a:r>
              <a:rPr lang="en-US" sz="1000" dirty="0">
                <a:solidFill>
                  <a:prstClr val="black">
                    <a:lumMod val="75000"/>
                    <a:lumOff val="25000"/>
                  </a:prstClr>
                </a:solidFill>
              </a:rPr>
              <a:t>API Callback Context captures the following information:</a:t>
            </a:r>
          </a:p>
          <a:p>
            <a:pPr marL="171450" lvl="0" indent="-171450" algn="just">
              <a:buFont typeface="Arial" panose="020B0604020202020204" pitchFamily="34" charset="0"/>
              <a:buChar char="•"/>
              <a:defRPr/>
            </a:pPr>
            <a:r>
              <a:rPr lang="en-US" sz="1000" dirty="0">
                <a:solidFill>
                  <a:prstClr val="black">
                    <a:lumMod val="75000"/>
                    <a:lumOff val="25000"/>
                  </a:prstClr>
                </a:solidFill>
              </a:rPr>
              <a:t>Interaction ID - Globally Unique Identifier assigned by Client System representing the instance of an interaction with the Late Charge Waiver Service, used to correlate the Client-Service Interaction.</a:t>
            </a:r>
          </a:p>
          <a:p>
            <a:pPr marL="171450" lvl="0" indent="-171450" algn="just">
              <a:buFont typeface="Arial" panose="020B0604020202020204" pitchFamily="34" charset="0"/>
              <a:buChar char="•"/>
              <a:defRPr/>
            </a:pPr>
            <a:r>
              <a:rPr lang="en-US" sz="1000" dirty="0">
                <a:solidFill>
                  <a:prstClr val="black">
                    <a:lumMod val="75000"/>
                    <a:lumOff val="25000"/>
                  </a:prstClr>
                </a:solidFill>
              </a:rPr>
              <a:t>API Callback Initiated On - Date &amp; Time at which Callback API was Initiated by Server in ISO 8601 format.</a:t>
            </a:r>
          </a:p>
          <a:p>
            <a:pPr marL="171450" lvl="0" indent="-171450" algn="just">
              <a:buFont typeface="Arial" panose="020B0604020202020204" pitchFamily="34" charset="0"/>
              <a:buChar char="•"/>
              <a:defRPr/>
            </a:pPr>
            <a:r>
              <a:rPr lang="en-US" sz="1000" dirty="0">
                <a:solidFill>
                  <a:prstClr val="black">
                    <a:lumMod val="75000"/>
                    <a:lumOff val="25000"/>
                  </a:prstClr>
                </a:solidFill>
              </a:rPr>
              <a:t>API Initiating Party ID - Unique Identifier representing the Party/System Initiating the API.</a:t>
            </a:r>
          </a:p>
          <a:p>
            <a:pPr marL="171450" lvl="0" indent="-171450" algn="just">
              <a:buFont typeface="Arial" panose="020B0604020202020204" pitchFamily="34" charset="0"/>
              <a:buChar char="•"/>
              <a:defRPr/>
            </a:pPr>
            <a:r>
              <a:rPr lang="en-US" sz="1000" dirty="0">
                <a:solidFill>
                  <a:prstClr val="black">
                    <a:lumMod val="75000"/>
                    <a:lumOff val="25000"/>
                  </a:prstClr>
                </a:solidFill>
              </a:rPr>
              <a:t>API Reacting Party ID - Unique Identifier representing the Party/System Reacting to the API.</a:t>
            </a:r>
          </a:p>
          <a:p>
            <a:pPr marL="171450" lvl="0" indent="-171450" algn="just">
              <a:buFont typeface="Arial" panose="020B0604020202020204" pitchFamily="34" charset="0"/>
              <a:buChar char="•"/>
              <a:defRPr/>
            </a:pPr>
            <a:r>
              <a:rPr lang="en-US" sz="1000" dirty="0">
                <a:solidFill>
                  <a:prstClr val="black">
                    <a:lumMod val="75000"/>
                    <a:lumOff val="25000"/>
                  </a:prstClr>
                </a:solidFill>
              </a:rPr>
              <a:t>API Callback Code - Response Code from the Late Charge Waiver Service indicating the status of Late Charge Waiver transaction.</a:t>
            </a:r>
          </a:p>
          <a:p>
            <a:pPr marL="171450" lvl="0" indent="-171450" algn="just">
              <a:buFont typeface="Arial" panose="020B0604020202020204" pitchFamily="34" charset="0"/>
              <a:buChar char="•"/>
              <a:defRPr/>
            </a:pPr>
            <a:r>
              <a:rPr lang="en-US" sz="1000" dirty="0">
                <a:solidFill>
                  <a:prstClr val="black">
                    <a:lumMod val="75000"/>
                    <a:lumOff val="25000"/>
                  </a:prstClr>
                </a:solidFill>
              </a:rPr>
              <a:t>API Callback Description - Provides the description for Response Code from the Late Charge Waiver Service indicating the status of Late Charge Waiver transaction</a:t>
            </a:r>
          </a:p>
          <a:p>
            <a:pPr lvl="0" algn="just">
              <a:defRP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r>
              <a:rPr lang="en-US" sz="1000" dirty="0">
                <a:solidFill>
                  <a:prstClr val="black">
                    <a:lumMod val="75000"/>
                    <a:lumOff val="25000"/>
                  </a:prstClr>
                </a:solidFill>
              </a:rPr>
              <a:t>Client Behavior:</a:t>
            </a:r>
          </a:p>
          <a:p>
            <a:pPr marL="647700" lvl="1" indent="-171450" algn="just">
              <a:buFont typeface="Arial" panose="020B0604020202020204" pitchFamily="34" charset="0"/>
              <a:buChar char="•"/>
            </a:pPr>
            <a:r>
              <a:rPr lang="en-US" sz="1000" dirty="0">
                <a:solidFill>
                  <a:prstClr val="black">
                    <a:lumMod val="75000"/>
                    <a:lumOff val="25000"/>
                  </a:prstClr>
                </a:solidFill>
              </a:rPr>
              <a:t>Client must log the API Callback Context information for </a:t>
            </a:r>
            <a:r>
              <a:rPr lang="en-US" sz="1000" dirty="0" err="1">
                <a:solidFill>
                  <a:prstClr val="black">
                    <a:lumMod val="75000"/>
                    <a:lumOff val="25000"/>
                  </a:prstClr>
                </a:solidFill>
              </a:rPr>
              <a:t>Audting</a:t>
            </a:r>
            <a:r>
              <a:rPr lang="en-US" sz="1000" dirty="0">
                <a:solidFill>
                  <a:prstClr val="black">
                    <a:lumMod val="75000"/>
                    <a:lumOff val="25000"/>
                  </a:prstClr>
                </a:solidFill>
              </a:rPr>
              <a:t> &amp; Monitoring purpose.</a:t>
            </a:r>
          </a:p>
          <a:p>
            <a:pPr marL="171450" lvl="0" indent="-171450" algn="just">
              <a:buFont typeface="Arial" panose="020B0604020202020204" pitchFamily="34" charset="0"/>
              <a:buChar char="•"/>
              <a:defRP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r>
              <a:rPr lang="en-US" sz="1000" dirty="0">
                <a:solidFill>
                  <a:prstClr val="black">
                    <a:lumMod val="75000"/>
                    <a:lumOff val="25000"/>
                  </a:prstClr>
                </a:solidFill>
              </a:rPr>
              <a:t>Service Behavior:</a:t>
            </a:r>
          </a:p>
          <a:p>
            <a:pPr marL="647700" lvl="1" indent="-171450" algn="just">
              <a:buFont typeface="Arial" panose="020B0604020202020204" pitchFamily="34" charset="0"/>
              <a:buChar char="•"/>
            </a:pPr>
            <a:r>
              <a:rPr lang="en-US" sz="1000" dirty="0">
                <a:solidFill>
                  <a:prstClr val="black">
                    <a:lumMod val="75000"/>
                    <a:lumOff val="25000"/>
                  </a:prstClr>
                </a:solidFill>
              </a:rPr>
              <a:t>Service must provide the API Callback Context information when invoking Late Charge Waiver Callback API</a:t>
            </a:r>
          </a:p>
          <a:p>
            <a:pPr marL="647700" lvl="1" indent="-171450" algn="just">
              <a:buFont typeface="Arial" panose="020B0604020202020204" pitchFamily="34" charset="0"/>
              <a:buChar char="•"/>
            </a:pPr>
            <a:endParaRPr lang="en-US" sz="1000" dirty="0">
              <a:solidFill>
                <a:prstClr val="black">
                  <a:lumMod val="75000"/>
                  <a:lumOff val="25000"/>
                </a:prstClr>
              </a:solidFill>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algn="just"/>
            <a:r>
              <a:rPr lang="en-US" sz="1000" dirty="0">
                <a:solidFill>
                  <a:prstClr val="black">
                    <a:lumMod val="75000"/>
                    <a:lumOff val="25000"/>
                  </a:prstClr>
                </a:solidFill>
              </a:rPr>
              <a:t>Note:</a:t>
            </a:r>
          </a:p>
          <a:p>
            <a:pPr algn="just"/>
            <a:r>
              <a:rPr lang="en-US" sz="1000" dirty="0">
                <a:solidFill>
                  <a:prstClr val="black">
                    <a:lumMod val="75000"/>
                    <a:lumOff val="25000"/>
                  </a:prstClr>
                </a:solidFill>
              </a:rPr>
              <a:t>Use appropriate HTTP status codes in “API Callback Code” as applicable and keep it agnostic of the transport protocol.</a:t>
            </a:r>
          </a:p>
          <a:p>
            <a:pPr marL="171450" indent="-171450" algn="just">
              <a:buFont typeface="Arial" panose="020B0604020202020204" pitchFamily="34" charset="0"/>
              <a:buChar char="•"/>
            </a:pPr>
            <a:r>
              <a:rPr lang="en-US" sz="1000" dirty="0">
                <a:solidFill>
                  <a:prstClr val="black">
                    <a:lumMod val="75000"/>
                    <a:lumOff val="25000"/>
                  </a:prstClr>
                </a:solidFill>
              </a:rPr>
              <a:t>API Callback Code: 200  – “Late Charge Waiver Transaction Request Processed Successfully”</a:t>
            </a:r>
          </a:p>
          <a:p>
            <a:pPr marL="171450" indent="-171450" algn="just">
              <a:buFont typeface="Arial" panose="020B0604020202020204" pitchFamily="34" charset="0"/>
              <a:buChar char="•"/>
            </a:pPr>
            <a:r>
              <a:rPr lang="en-US" sz="1000" dirty="0">
                <a:solidFill>
                  <a:prstClr val="black">
                    <a:lumMod val="75000"/>
                    <a:lumOff val="25000"/>
                  </a:prstClr>
                </a:solidFill>
              </a:rPr>
              <a:t>API Callback Code:  503  – “Late Charge Waiver Transaction Initial Attempt Failed, Enqueued for Retry”</a:t>
            </a:r>
          </a:p>
          <a:p>
            <a:pPr marL="171450" indent="-171450" algn="just">
              <a:buFont typeface="Arial" panose="020B0604020202020204" pitchFamily="34" charset="0"/>
              <a:buChar char="•"/>
            </a:pPr>
            <a:r>
              <a:rPr lang="en-US" sz="1000" dirty="0">
                <a:solidFill>
                  <a:prstClr val="black">
                    <a:lumMod val="75000"/>
                    <a:lumOff val="25000"/>
                  </a:prstClr>
                </a:solidFill>
              </a:rPr>
              <a:t>API Callback Code: 500 – “Error processing Late Charge Waiver Transaction Request”</a:t>
            </a:r>
          </a:p>
          <a:p>
            <a:pPr algn="just"/>
            <a:endParaRPr lang="en-US" sz="1000" dirty="0">
              <a:solidFill>
                <a:prstClr val="black">
                  <a:lumMod val="75000"/>
                  <a:lumOff val="25000"/>
                </a:prstClr>
              </a:solidFill>
            </a:endParaRPr>
          </a:p>
          <a:p>
            <a:pPr lvl="0" algn="just">
              <a:defRPr/>
            </a:pPr>
            <a:r>
              <a:rPr lang="en-US" sz="1000" dirty="0">
                <a:solidFill>
                  <a:prstClr val="black">
                    <a:lumMod val="75000"/>
                    <a:lumOff val="25000"/>
                  </a:prstClr>
                </a:solidFill>
              </a:rPr>
              <a:t>Service should report “Retry Processing” thru Callback API.</a:t>
            </a: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a:p>
            <a:pPr marR="0" lvl="0" algn="just" defTabSz="914400" rtl="0" eaLnBrk="0" fontAlgn="base" latinLnBrk="0" hangingPunct="0">
              <a:lnSpc>
                <a:spcPct val="100000"/>
              </a:lnSpc>
              <a:spcBef>
                <a:spcPct val="0"/>
              </a:spcBef>
              <a:spcAft>
                <a:spcPct val="0"/>
              </a:spcAft>
              <a:buClrTx/>
              <a:buSzTx/>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749A83D8-99A0-4CD0-BC1F-CC9871EE3B16}"/>
              </a:ext>
            </a:extLst>
          </p:cNvPr>
          <p:cNvSpPr/>
          <p:nvPr/>
        </p:nvSpPr>
        <p:spPr>
          <a:xfrm>
            <a:off x="2209800" y="762794"/>
            <a:ext cx="7010400" cy="401053"/>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lvl="0">
              <a:defRPr/>
            </a:pPr>
            <a:r>
              <a:rPr lang="en-US" sz="1400" b="1" dirty="0">
                <a:solidFill>
                  <a:srgbClr val="002060"/>
                </a:solidFill>
              </a:rPr>
              <a:t>API Callback Context </a:t>
            </a:r>
            <a:r>
              <a:rPr lang="en-US" sz="1400" b="1" dirty="0">
                <a:solidFill>
                  <a:srgbClr val="002060"/>
                </a:solidFill>
                <a:latin typeface="Calibri"/>
              </a:rPr>
              <a:t>*</a:t>
            </a:r>
            <a:endParaRPr kumimoji="0" lang="en-US" sz="1400" b="1" i="0" u="none" strike="noStrike" kern="1200" cap="none" spc="0" normalizeH="0" baseline="0" noProof="0" dirty="0">
              <a:ln>
                <a:noFill/>
              </a:ln>
              <a:solidFill>
                <a:srgbClr val="002060"/>
              </a:solidFill>
              <a:effectLst/>
              <a:uLnTx/>
              <a:uFillTx/>
              <a:latin typeface="Calibri"/>
              <a:ea typeface="+mn-ea"/>
              <a:cs typeface="+mn-cs"/>
            </a:endParaRPr>
          </a:p>
        </p:txBody>
      </p:sp>
      <p:sp>
        <p:nvSpPr>
          <p:cNvPr id="24" name="Rectangle 23">
            <a:extLst>
              <a:ext uri="{FF2B5EF4-FFF2-40B4-BE49-F238E27FC236}">
                <a16:creationId xmlns:a16="http://schemas.microsoft.com/office/drawing/2014/main" id="{D0ADEB4F-5702-41A2-8C55-A5EF1DBA67BE}"/>
              </a:ext>
            </a:extLst>
          </p:cNvPr>
          <p:cNvSpPr/>
          <p:nvPr/>
        </p:nvSpPr>
        <p:spPr>
          <a:xfrm>
            <a:off x="9220200" y="763587"/>
            <a:ext cx="1371600" cy="401053"/>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Optionality:</a:t>
            </a:r>
          </a:p>
        </p:txBody>
      </p:sp>
      <p:sp>
        <p:nvSpPr>
          <p:cNvPr id="25" name="Rectangle 24">
            <a:extLst>
              <a:ext uri="{FF2B5EF4-FFF2-40B4-BE49-F238E27FC236}">
                <a16:creationId xmlns:a16="http://schemas.microsoft.com/office/drawing/2014/main" id="{290412C9-CC68-4639-9348-E44641A76779}"/>
              </a:ext>
            </a:extLst>
          </p:cNvPr>
          <p:cNvSpPr/>
          <p:nvPr/>
        </p:nvSpPr>
        <p:spPr>
          <a:xfrm>
            <a:off x="10591800" y="762000"/>
            <a:ext cx="1216268" cy="401053"/>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lvl="0">
              <a:defRPr/>
            </a:pPr>
            <a:r>
              <a:rPr lang="en-US" sz="1200" b="1" dirty="0">
                <a:solidFill>
                  <a:prstClr val="black">
                    <a:lumMod val="65000"/>
                    <a:lumOff val="35000"/>
                  </a:prstClr>
                </a:solidFill>
              </a:rPr>
              <a:t>Required</a:t>
            </a:r>
            <a:endParaRPr kumimoji="0" lang="en-US" sz="1200" b="1" i="0" u="none" strike="noStrike" kern="1200" cap="none" spc="0" normalizeH="0" baseline="0" noProof="0" dirty="0">
              <a:ln>
                <a:noFill/>
              </a:ln>
              <a:solidFill>
                <a:prstClr val="black">
                  <a:lumMod val="65000"/>
                  <a:lumOff val="35000"/>
                </a:prstClr>
              </a:solidFill>
              <a:effectLst/>
              <a:uLnTx/>
              <a:uFillTx/>
              <a:latin typeface="Calibri"/>
              <a:ea typeface="+mn-ea"/>
              <a:cs typeface="+mn-cs"/>
            </a:endParaRPr>
          </a:p>
        </p:txBody>
      </p:sp>
      <p:sp>
        <p:nvSpPr>
          <p:cNvPr id="26" name="Rectangle 25">
            <a:extLst>
              <a:ext uri="{FF2B5EF4-FFF2-40B4-BE49-F238E27FC236}">
                <a16:creationId xmlns:a16="http://schemas.microsoft.com/office/drawing/2014/main" id="{444DE56A-E0DE-457A-9AF0-27E129B3A51F}"/>
              </a:ext>
            </a:extLst>
          </p:cNvPr>
          <p:cNvSpPr/>
          <p:nvPr/>
        </p:nvSpPr>
        <p:spPr>
          <a:xfrm>
            <a:off x="381000" y="1163480"/>
            <a:ext cx="1828800" cy="706646"/>
          </a:xfrm>
          <a:prstGeom prst="rect">
            <a:avLst/>
          </a:prstGeom>
          <a:solidFill>
            <a:schemeClr val="bg1">
              <a:lumMod val="8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Description:</a:t>
            </a:r>
          </a:p>
        </p:txBody>
      </p:sp>
      <p:sp>
        <p:nvSpPr>
          <p:cNvPr id="37" name="Rectangle 36">
            <a:extLst>
              <a:ext uri="{FF2B5EF4-FFF2-40B4-BE49-F238E27FC236}">
                <a16:creationId xmlns:a16="http://schemas.microsoft.com/office/drawing/2014/main" id="{A15710A7-2558-45A0-9448-4930D6D77302}"/>
              </a:ext>
            </a:extLst>
          </p:cNvPr>
          <p:cNvSpPr/>
          <p:nvPr/>
        </p:nvSpPr>
        <p:spPr>
          <a:xfrm>
            <a:off x="378068" y="1870126"/>
            <a:ext cx="1831732" cy="4346606"/>
          </a:xfrm>
          <a:prstGeom prst="rect">
            <a:avLst/>
          </a:prstGeom>
          <a:solidFill>
            <a:schemeClr val="bg1">
              <a:lumMod val="8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black">
                    <a:lumMod val="85000"/>
                    <a:lumOff val="15000"/>
                  </a:prstClr>
                </a:solidFill>
                <a:latin typeface="Calibri"/>
              </a:rPr>
              <a:t>Behavior</a:t>
            </a:r>
            <a:r>
              <a:rPr kumimoji="0" lang="en-US" sz="14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a:t>
            </a:r>
          </a:p>
        </p:txBody>
      </p:sp>
      <p:sp>
        <p:nvSpPr>
          <p:cNvPr id="43" name="Rectangle 42">
            <a:extLst>
              <a:ext uri="{FF2B5EF4-FFF2-40B4-BE49-F238E27FC236}">
                <a16:creationId xmlns:a16="http://schemas.microsoft.com/office/drawing/2014/main" id="{0B9C328C-8D85-4C14-94B7-DB311E8397DA}"/>
              </a:ext>
            </a:extLst>
          </p:cNvPr>
          <p:cNvSpPr/>
          <p:nvPr/>
        </p:nvSpPr>
        <p:spPr>
          <a:xfrm>
            <a:off x="2209800" y="6219508"/>
            <a:ext cx="1932672"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lvl="0">
              <a:defRPr/>
            </a:pPr>
            <a:r>
              <a:rPr lang="en-US" sz="1200" dirty="0">
                <a:solidFill>
                  <a:prstClr val="black">
                    <a:lumMod val="75000"/>
                    <a:lumOff val="25000"/>
                  </a:prstClr>
                </a:solidFill>
              </a:rPr>
              <a:t>Object</a:t>
            </a: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44" name="Rectangle 43">
            <a:extLst>
              <a:ext uri="{FF2B5EF4-FFF2-40B4-BE49-F238E27FC236}">
                <a16:creationId xmlns:a16="http://schemas.microsoft.com/office/drawing/2014/main" id="{1ED5B411-A994-47F0-B59F-9073AE46DCE1}"/>
              </a:ext>
            </a:extLst>
          </p:cNvPr>
          <p:cNvSpPr/>
          <p:nvPr/>
        </p:nvSpPr>
        <p:spPr>
          <a:xfrm>
            <a:off x="378068" y="6216733"/>
            <a:ext cx="1824504" cy="333692"/>
          </a:xfrm>
          <a:prstGeom prst="rect">
            <a:avLst/>
          </a:prstGeom>
          <a:solidFill>
            <a:srgbClr val="0070C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white"/>
                </a:solidFill>
                <a:latin typeface="Calibri"/>
              </a:rPr>
              <a:t>Data Type</a:t>
            </a:r>
            <a:r>
              <a:rPr kumimoji="0" lang="en-US" sz="1400" b="1" i="0" u="none" strike="noStrike" kern="1200" cap="none" spc="0" normalizeH="0" baseline="0" noProof="0" dirty="0">
                <a:ln>
                  <a:noFill/>
                </a:ln>
                <a:solidFill>
                  <a:prstClr val="white"/>
                </a:solidFill>
                <a:effectLst/>
                <a:uLnTx/>
                <a:uFillTx/>
                <a:latin typeface="Calibri"/>
                <a:ea typeface="+mn-ea"/>
                <a:cs typeface="+mn-cs"/>
              </a:rPr>
              <a:t>:</a:t>
            </a:r>
          </a:p>
        </p:txBody>
      </p:sp>
      <p:sp>
        <p:nvSpPr>
          <p:cNvPr id="45" name="Rectangle 44">
            <a:extLst>
              <a:ext uri="{FF2B5EF4-FFF2-40B4-BE49-F238E27FC236}">
                <a16:creationId xmlns:a16="http://schemas.microsoft.com/office/drawing/2014/main" id="{8601812B-9508-4A19-A444-A68955A1DC93}"/>
              </a:ext>
            </a:extLst>
          </p:cNvPr>
          <p:cNvSpPr/>
          <p:nvPr/>
        </p:nvSpPr>
        <p:spPr>
          <a:xfrm>
            <a:off x="4146360" y="6218715"/>
            <a:ext cx="1834664" cy="333692"/>
          </a:xfrm>
          <a:prstGeom prst="rect">
            <a:avLst/>
          </a:prstGeom>
          <a:solidFill>
            <a:srgbClr val="7030A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Format:</a:t>
            </a:r>
          </a:p>
        </p:txBody>
      </p:sp>
      <p:sp>
        <p:nvSpPr>
          <p:cNvPr id="46" name="Rectangle 45">
            <a:extLst>
              <a:ext uri="{FF2B5EF4-FFF2-40B4-BE49-F238E27FC236}">
                <a16:creationId xmlns:a16="http://schemas.microsoft.com/office/drawing/2014/main" id="{4B324D09-0988-4BC9-8F03-7F86D3DA84EA}"/>
              </a:ext>
            </a:extLst>
          </p:cNvPr>
          <p:cNvSpPr/>
          <p:nvPr/>
        </p:nvSpPr>
        <p:spPr>
          <a:xfrm>
            <a:off x="8040732" y="6218714"/>
            <a:ext cx="1834664" cy="333692"/>
          </a:xfrm>
          <a:prstGeom prst="rect">
            <a:avLst/>
          </a:prstGeom>
          <a:solidFill>
            <a:srgbClr val="588824"/>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white"/>
                </a:solidFill>
                <a:latin typeface="Calibri"/>
              </a:rPr>
              <a:t>Default</a:t>
            </a:r>
            <a:r>
              <a:rPr kumimoji="0" lang="en-US" sz="1400" b="1" i="0" u="none" strike="noStrike" kern="1200" cap="none" spc="0" normalizeH="0" baseline="0" noProof="0" dirty="0">
                <a:ln>
                  <a:noFill/>
                </a:ln>
                <a:solidFill>
                  <a:prstClr val="white"/>
                </a:solidFill>
                <a:effectLst/>
                <a:uLnTx/>
                <a:uFillTx/>
                <a:latin typeface="Calibri"/>
                <a:ea typeface="+mn-ea"/>
                <a:cs typeface="+mn-cs"/>
              </a:rPr>
              <a:t>:</a:t>
            </a:r>
          </a:p>
        </p:txBody>
      </p:sp>
      <p:sp>
        <p:nvSpPr>
          <p:cNvPr id="47" name="Rectangle 46">
            <a:extLst>
              <a:ext uri="{FF2B5EF4-FFF2-40B4-BE49-F238E27FC236}">
                <a16:creationId xmlns:a16="http://schemas.microsoft.com/office/drawing/2014/main" id="{3D95BC5C-615D-462C-86AA-8090621A73C0}"/>
              </a:ext>
            </a:extLst>
          </p:cNvPr>
          <p:cNvSpPr/>
          <p:nvPr/>
        </p:nvSpPr>
        <p:spPr>
          <a:xfrm>
            <a:off x="5981024" y="6218715"/>
            <a:ext cx="2059708"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48" name="Rectangle 47">
            <a:extLst>
              <a:ext uri="{FF2B5EF4-FFF2-40B4-BE49-F238E27FC236}">
                <a16:creationId xmlns:a16="http://schemas.microsoft.com/office/drawing/2014/main" id="{A651BD8C-9BE9-4C9A-8192-AA650EF07A4D}"/>
              </a:ext>
            </a:extLst>
          </p:cNvPr>
          <p:cNvSpPr/>
          <p:nvPr/>
        </p:nvSpPr>
        <p:spPr>
          <a:xfrm>
            <a:off x="9875396" y="6218714"/>
            <a:ext cx="1932672"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grpSp>
        <p:nvGrpSpPr>
          <p:cNvPr id="21" name="Group 20">
            <a:extLst>
              <a:ext uri="{FF2B5EF4-FFF2-40B4-BE49-F238E27FC236}">
                <a16:creationId xmlns:a16="http://schemas.microsoft.com/office/drawing/2014/main" id="{A23BF580-9106-4C83-A965-1E8C787C769F}"/>
              </a:ext>
            </a:extLst>
          </p:cNvPr>
          <p:cNvGrpSpPr/>
          <p:nvPr/>
        </p:nvGrpSpPr>
        <p:grpSpPr>
          <a:xfrm>
            <a:off x="378068" y="5885022"/>
            <a:ext cx="11430000" cy="334486"/>
            <a:chOff x="378068" y="5885022"/>
            <a:chExt cx="11430000" cy="334486"/>
          </a:xfrm>
        </p:grpSpPr>
        <p:sp>
          <p:nvSpPr>
            <p:cNvPr id="22" name="Rectangle 21">
              <a:extLst>
                <a:ext uri="{FF2B5EF4-FFF2-40B4-BE49-F238E27FC236}">
                  <a16:creationId xmlns:a16="http://schemas.microsoft.com/office/drawing/2014/main" id="{EF1F18B4-9CC3-4BE8-8808-B337F247435F}"/>
                </a:ext>
              </a:extLst>
            </p:cNvPr>
            <p:cNvSpPr/>
            <p:nvPr/>
          </p:nvSpPr>
          <p:spPr>
            <a:xfrm>
              <a:off x="2209800" y="5885816"/>
              <a:ext cx="3883268"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a:r>
                <a:rPr lang="en-US" sz="1200" b="1" dirty="0">
                  <a:solidFill>
                    <a:schemeClr val="tx1">
                      <a:lumMod val="75000"/>
                      <a:lumOff val="25000"/>
                    </a:schemeClr>
                  </a:solidFill>
                </a:rPr>
                <a:t>No</a:t>
              </a:r>
            </a:p>
          </p:txBody>
        </p:sp>
        <p:sp>
          <p:nvSpPr>
            <p:cNvPr id="27" name="Rectangle 26">
              <a:extLst>
                <a:ext uri="{FF2B5EF4-FFF2-40B4-BE49-F238E27FC236}">
                  <a16:creationId xmlns:a16="http://schemas.microsoft.com/office/drawing/2014/main" id="{AB89DB97-FFE8-4A3E-A2D0-1DF9F6197C2F}"/>
                </a:ext>
              </a:extLst>
            </p:cNvPr>
            <p:cNvSpPr/>
            <p:nvPr/>
          </p:nvSpPr>
          <p:spPr>
            <a:xfrm>
              <a:off x="378068" y="5885023"/>
              <a:ext cx="1834664" cy="333692"/>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r"/>
              <a:r>
                <a:rPr lang="en-US" sz="1400" b="1" dirty="0">
                  <a:solidFill>
                    <a:schemeClr val="bg1"/>
                  </a:solidFill>
                </a:rPr>
                <a:t>Input:</a:t>
              </a:r>
            </a:p>
          </p:txBody>
        </p:sp>
        <p:sp>
          <p:nvSpPr>
            <p:cNvPr id="28" name="Rectangle 27">
              <a:extLst>
                <a:ext uri="{FF2B5EF4-FFF2-40B4-BE49-F238E27FC236}">
                  <a16:creationId xmlns:a16="http://schemas.microsoft.com/office/drawing/2014/main" id="{1E062F86-9752-49B7-8370-F4A7AB9D27B2}"/>
                </a:ext>
              </a:extLst>
            </p:cNvPr>
            <p:cNvSpPr/>
            <p:nvPr/>
          </p:nvSpPr>
          <p:spPr>
            <a:xfrm>
              <a:off x="8022808" y="5885022"/>
              <a:ext cx="3785260"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ctr"/>
              <a:r>
                <a:rPr lang="en-US" sz="1200" b="1" dirty="0">
                  <a:solidFill>
                    <a:schemeClr val="tx1">
                      <a:lumMod val="75000"/>
                      <a:lumOff val="25000"/>
                    </a:schemeClr>
                  </a:solidFill>
                </a:rPr>
                <a:t>Yes - Optional</a:t>
              </a:r>
            </a:p>
          </p:txBody>
        </p:sp>
        <p:sp>
          <p:nvSpPr>
            <p:cNvPr id="29" name="Rectangle 28">
              <a:extLst>
                <a:ext uri="{FF2B5EF4-FFF2-40B4-BE49-F238E27FC236}">
                  <a16:creationId xmlns:a16="http://schemas.microsoft.com/office/drawing/2014/main" id="{33A2AD6F-8826-4FE6-9E23-46620ED44E00}"/>
                </a:ext>
              </a:extLst>
            </p:cNvPr>
            <p:cNvSpPr/>
            <p:nvPr/>
          </p:nvSpPr>
          <p:spPr>
            <a:xfrm>
              <a:off x="6093068" y="5885022"/>
              <a:ext cx="1929740" cy="333692"/>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r"/>
              <a:r>
                <a:rPr lang="en-US" sz="1400" b="1" dirty="0">
                  <a:solidFill>
                    <a:schemeClr val="bg1"/>
                  </a:solidFill>
                </a:rPr>
                <a:t>Output:</a:t>
              </a:r>
            </a:p>
          </p:txBody>
        </p:sp>
      </p:grpSp>
    </p:spTree>
    <p:extLst>
      <p:ext uri="{BB962C8B-B14F-4D97-AF65-F5344CB8AC3E}">
        <p14:creationId xmlns:p14="http://schemas.microsoft.com/office/powerpoint/2010/main" val="1840075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0"/>
            <a:ext cx="12192000" cy="6858001"/>
            <a:chOff x="0" y="0"/>
            <a:chExt cx="12192000" cy="7085885"/>
          </a:xfrm>
        </p:grpSpPr>
        <p:pic>
          <p:nvPicPr>
            <p:cNvPr id="6"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0" y="3228015"/>
              <a:ext cx="12192000" cy="38578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 name="TextBox 7"/>
            <p:cNvSpPr txBox="1">
              <a:spLocks noChangeArrowheads="1"/>
            </p:cNvSpPr>
            <p:nvPr/>
          </p:nvSpPr>
          <p:spPr bwMode="auto">
            <a:xfrm>
              <a:off x="0" y="3463425"/>
              <a:ext cx="12192000" cy="3375373"/>
            </a:xfrm>
            <a:prstGeom prst="rect">
              <a:avLst/>
            </a:prstGeom>
            <a:noFill/>
            <a:ln w="9525">
              <a:noFill/>
              <a:miter lim="800000"/>
              <a:headEnd/>
              <a:tailEnd/>
            </a:ln>
          </p:spPr>
          <p:txBody>
            <a:bodyPr wrap="square" lIns="365760" tIns="47893" rIns="365760" bIns="47893">
              <a:spAutoFit/>
            </a:bodyPr>
            <a:lstStyle/>
            <a:p>
              <a:pPr algn="just">
                <a:spcAft>
                  <a:spcPts val="1200"/>
                </a:spcAft>
                <a:defRPr/>
              </a:pPr>
              <a:r>
                <a:rPr lang="en-US" sz="1200" dirty="0">
                  <a:solidFill>
                    <a:schemeClr val="tx1">
                      <a:lumMod val="50000"/>
                      <a:lumOff val="50000"/>
                    </a:schemeClr>
                  </a:solidFill>
                  <a:latin typeface="Perpetua" panose="02020502060401020303" pitchFamily="18" charset="0"/>
                </a:rPr>
                <a:t>Copyright © 2012-2017 Steerwise Inc. All Rights Reserved.</a:t>
              </a:r>
            </a:p>
            <a:p>
              <a:pPr algn="just">
                <a:spcAft>
                  <a:spcPts val="1200"/>
                </a:spcAft>
                <a:defRPr/>
              </a:pPr>
              <a:r>
                <a:rPr lang="en-US" sz="1200" dirty="0">
                  <a:solidFill>
                    <a:schemeClr val="tx1">
                      <a:lumMod val="50000"/>
                      <a:lumOff val="50000"/>
                    </a:schemeClr>
                  </a:solidFill>
                  <a:latin typeface="Perpetua" panose="02020502060401020303" pitchFamily="18" charset="0"/>
                </a:rPr>
                <a:t>Steerwise Inc. disclaims all warranties with regard to this material and contents herein, including all implied warranties of suitability and fitness for any particular purpose. In no event shall Steerwise Inc. be liable for any special, incidental, indirect or consequential damages or any damages whatsoever resulting from loss of use, data or profits, whether in an action of contract, negligence or other tortious action, arising out of or in connection with the use or inability to use this material or performance of this material.</a:t>
              </a:r>
            </a:p>
            <a:p>
              <a:pPr algn="just">
                <a:spcAft>
                  <a:spcPts val="1200"/>
                </a:spcAft>
                <a:defRPr/>
              </a:pPr>
              <a:r>
                <a:rPr lang="en-US" sz="1200" dirty="0">
                  <a:solidFill>
                    <a:schemeClr val="tx1">
                      <a:lumMod val="50000"/>
                      <a:lumOff val="50000"/>
                    </a:schemeClr>
                  </a:solidFill>
                  <a:latin typeface="Perpetua" panose="02020502060401020303" pitchFamily="18" charset="0"/>
                </a:rPr>
                <a:t>All or specific content in this material is protected by copyright, and permission must be obtained from the owner prior to any prohibited reproduction, storage in a retrieval system, or transmission in any form or by any means, electronic, mechanical, photocopying, recording or likewise. No one is allowed to remove or modify proprietary markings or legends, logos, trademarks, trade secrets, copyright and rights notices from this material under any circumstances.</a:t>
              </a:r>
            </a:p>
            <a:p>
              <a:pPr algn="just">
                <a:spcAft>
                  <a:spcPts val="1200"/>
                </a:spcAft>
                <a:defRPr/>
              </a:pPr>
              <a:r>
                <a:rPr lang="en-US" sz="1200" dirty="0">
                  <a:solidFill>
                    <a:schemeClr val="tx1">
                      <a:lumMod val="50000"/>
                      <a:lumOff val="50000"/>
                    </a:schemeClr>
                  </a:solidFill>
                  <a:latin typeface="Perpetua" panose="02020502060401020303" pitchFamily="18" charset="0"/>
                </a:rPr>
                <a:t>This copyrighted material is intended for use by the licensed customers only. None of the information found here can be used for commercial gain of any kind including resale or reproduction for profit. No one is allowed to copy or sell or distribute any of the material or contents thereof or any derivate works to any party as their own, or of any other party, without explicitly obtaining either a commercial or non-commercial license from Steerwise Inc. </a:t>
              </a:r>
            </a:p>
            <a:p>
              <a:pPr algn="just">
                <a:spcAft>
                  <a:spcPts val="1200"/>
                </a:spcAft>
                <a:defRPr/>
              </a:pPr>
              <a:r>
                <a:rPr lang="en-US" sz="1100" b="1" dirty="0">
                  <a:solidFill>
                    <a:schemeClr val="tx1">
                      <a:lumMod val="50000"/>
                      <a:lumOff val="50000"/>
                    </a:schemeClr>
                  </a:solidFill>
                  <a:latin typeface="+mj-lt"/>
                </a:rPr>
                <a:t>Business Technology Architecture®</a:t>
              </a:r>
              <a:r>
                <a:rPr lang="en-US" sz="1100" dirty="0">
                  <a:solidFill>
                    <a:schemeClr val="tx1">
                      <a:lumMod val="50000"/>
                      <a:lumOff val="50000"/>
                    </a:schemeClr>
                  </a:solidFill>
                  <a:latin typeface="+mj-lt"/>
                </a:rPr>
                <a:t> </a:t>
              </a:r>
              <a:r>
                <a:rPr lang="en-US" sz="1200" dirty="0">
                  <a:solidFill>
                    <a:schemeClr val="tx1">
                      <a:lumMod val="50000"/>
                      <a:lumOff val="50000"/>
                    </a:schemeClr>
                  </a:solidFill>
                  <a:latin typeface="Perpetua" panose="02020502060401020303" pitchFamily="18" charset="0"/>
                </a:rPr>
                <a:t>is a registered trademark of Steerwise Inc. </a:t>
              </a:r>
              <a:r>
                <a:rPr lang="en-US" sz="1100" b="1" dirty="0">
                  <a:solidFill>
                    <a:schemeClr val="tx1">
                      <a:lumMod val="50000"/>
                      <a:lumOff val="50000"/>
                    </a:schemeClr>
                  </a:solidFill>
                  <a:latin typeface="+mj-lt"/>
                </a:rPr>
                <a:t>Business Value First™, Innowise™, Alignwise™, Performwise™, Meaning-Oriented-Modeling™, </a:t>
              </a:r>
              <a:r>
                <a:rPr lang="en-US" sz="1100" b="1" dirty="0">
                  <a:solidFill>
                    <a:prstClr val="black">
                      <a:lumMod val="50000"/>
                      <a:lumOff val="50000"/>
                    </a:prstClr>
                  </a:solidFill>
                  <a:latin typeface="Calibri"/>
                </a:rPr>
                <a:t>Meaning-Oriented-Integration™</a:t>
              </a:r>
              <a:r>
                <a:rPr lang="en-US" sz="1100" b="1" dirty="0">
                  <a:solidFill>
                    <a:schemeClr val="tx1">
                      <a:lumMod val="50000"/>
                      <a:lumOff val="50000"/>
                    </a:schemeClr>
                  </a:solidFill>
                  <a:latin typeface="+mj-lt"/>
                </a:rPr>
                <a:t>, Business Being™, Data Efficacy &amp; Data Excellence™ </a:t>
              </a:r>
              <a:r>
                <a:rPr lang="en-US" sz="1200" dirty="0">
                  <a:solidFill>
                    <a:schemeClr val="tx1">
                      <a:lumMod val="50000"/>
                      <a:lumOff val="50000"/>
                    </a:schemeClr>
                  </a:solidFill>
                  <a:latin typeface="Perpetua" panose="02020502060401020303" pitchFamily="18" charset="0"/>
                </a:rPr>
                <a:t>are trademarks of Steerwise Inc.</a:t>
              </a:r>
            </a:p>
            <a:p>
              <a:pPr algn="just">
                <a:spcAft>
                  <a:spcPts val="1200"/>
                </a:spcAft>
                <a:defRPr/>
              </a:pPr>
              <a:r>
                <a:rPr lang="en-US" sz="1200" dirty="0">
                  <a:solidFill>
                    <a:schemeClr val="tx1">
                      <a:lumMod val="50000"/>
                      <a:lumOff val="50000"/>
                    </a:schemeClr>
                  </a:solidFill>
                  <a:latin typeface="Perpetua" panose="02020502060401020303" pitchFamily="18" charset="0"/>
                </a:rPr>
                <a:t>Any inquiries regarding this material, requests for usage rights for the material or contents included herein, should be sent by email to </a:t>
              </a:r>
              <a:r>
                <a:rPr lang="en-US" sz="1200" i="1" dirty="0">
                  <a:solidFill>
                    <a:schemeClr val="tx1">
                      <a:lumMod val="50000"/>
                      <a:lumOff val="50000"/>
                    </a:schemeClr>
                  </a:solidFill>
                  <a:latin typeface="Perpetua" panose="02020502060401020303" pitchFamily="18" charset="0"/>
                </a:rPr>
                <a:t>info@steerwise.com</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76200"/>
              <a:ext cx="1500188"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Slide Number Placeholder 3"/>
          <p:cNvSpPr>
            <a:spLocks noGrp="1"/>
          </p:cNvSpPr>
          <p:nvPr>
            <p:ph type="sldNum" sz="quarter" idx="4"/>
          </p:nvPr>
        </p:nvSpPr>
        <p:spPr/>
        <p:txBody>
          <a:bodyPr/>
          <a:lstStyle/>
          <a:p>
            <a:fld id="{EF8F64E1-8DCB-A44D-B480-8EAB705BC498}" type="slidenum">
              <a:rPr lang="en-US" altLang="en-US" smtClean="0"/>
              <a:pPr/>
              <a:t>13</a:t>
            </a:fld>
            <a:endParaRPr lang="en-US" altLang="en-US" dirty="0"/>
          </a:p>
        </p:txBody>
      </p:sp>
    </p:spTree>
    <p:extLst>
      <p:ext uri="{BB962C8B-B14F-4D97-AF65-F5344CB8AC3E}">
        <p14:creationId xmlns:p14="http://schemas.microsoft.com/office/powerpoint/2010/main" val="283481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0A1FA60-28EF-4F08-B747-22C0254A5FE6}"/>
              </a:ext>
            </a:extLst>
          </p:cNvPr>
          <p:cNvSpPr/>
          <p:nvPr/>
        </p:nvSpPr>
        <p:spPr>
          <a:xfrm>
            <a:off x="1" y="0"/>
            <a:ext cx="12192000" cy="6858000"/>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anchor="ctr"/>
          <a:lstStyle/>
          <a:p>
            <a:pPr algn="ctr">
              <a:spcAft>
                <a:spcPts val="1200"/>
              </a:spcAft>
              <a:defRPr/>
            </a:pPr>
            <a:endParaRPr lang="en-US" dirty="0">
              <a:solidFill>
                <a:schemeClr val="accent2">
                  <a:lumMod val="50000"/>
                </a:schemeClr>
              </a:solidFill>
            </a:endParaRPr>
          </a:p>
        </p:txBody>
      </p:sp>
      <p:sp>
        <p:nvSpPr>
          <p:cNvPr id="12" name="TextBox 7">
            <a:extLst>
              <a:ext uri="{FF2B5EF4-FFF2-40B4-BE49-F238E27FC236}">
                <a16:creationId xmlns:a16="http://schemas.microsoft.com/office/drawing/2014/main" id="{EF3763D7-E162-4873-A59B-4FC642837CB4}"/>
              </a:ext>
            </a:extLst>
          </p:cNvPr>
          <p:cNvSpPr txBox="1">
            <a:spLocks noChangeArrowheads="1"/>
          </p:cNvSpPr>
          <p:nvPr/>
        </p:nvSpPr>
        <p:spPr bwMode="auto">
          <a:xfrm>
            <a:off x="926306" y="3432110"/>
            <a:ext cx="10336213" cy="1020051"/>
          </a:xfrm>
          <a:prstGeom prst="rect">
            <a:avLst/>
          </a:prstGeom>
          <a:noFill/>
          <a:ln w="9525">
            <a:noFill/>
            <a:miter lim="800000"/>
            <a:headEnd/>
            <a:tailEnd/>
          </a:ln>
        </p:spPr>
        <p:txBody>
          <a:bodyPr lIns="95787" tIns="47893" rIns="95787" bIns="47893">
            <a:spAutoFit/>
          </a:bodyPr>
          <a:lstStyle/>
          <a:p>
            <a:pPr algn="ctr" eaLnBrk="1" hangingPunct="1">
              <a:defRPr/>
            </a:pPr>
            <a:r>
              <a:rPr lang="en-US" sz="3600" b="1" spc="50" dirty="0">
                <a:solidFill>
                  <a:srgbClr val="C00000"/>
                </a:solidFill>
                <a:latin typeface="+mj-lt"/>
              </a:rPr>
              <a:t>Enterprise Service Platform (ESP)</a:t>
            </a:r>
          </a:p>
          <a:p>
            <a:pPr algn="ctr" eaLnBrk="1" hangingPunct="1">
              <a:defRPr/>
            </a:pPr>
            <a:r>
              <a:rPr lang="en-US" sz="2400" b="1" spc="50" dirty="0">
                <a:solidFill>
                  <a:schemeClr val="accent2">
                    <a:lumMod val="50000"/>
                  </a:schemeClr>
                </a:solidFill>
                <a:latin typeface="+mj-lt"/>
              </a:rPr>
              <a:t>Lease Late Charge Waiver Service – API Specification</a:t>
            </a:r>
          </a:p>
        </p:txBody>
      </p:sp>
      <p:pic>
        <p:nvPicPr>
          <p:cNvPr id="3074" name="Picture 2" descr="Image result for toyota financial services">
            <a:extLst>
              <a:ext uri="{FF2B5EF4-FFF2-40B4-BE49-F238E27FC236}">
                <a16:creationId xmlns:a16="http://schemas.microsoft.com/office/drawing/2014/main" id="{535C285E-D15D-4CA8-BD0C-FBE0DE446A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2762" y="1600200"/>
            <a:ext cx="3543300" cy="128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711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EF8F64E1-8DCB-A44D-B480-8EAB705BC498}" type="slidenum">
              <a:rPr lang="en-US" altLang="en-US" smtClean="0"/>
              <a:pPr/>
              <a:t>3</a:t>
            </a:fld>
            <a:endParaRPr lang="en-US" altLang="en-US" dirty="0"/>
          </a:p>
        </p:txBody>
      </p:sp>
      <p:sp>
        <p:nvSpPr>
          <p:cNvPr id="3" name="Title 2"/>
          <p:cNvSpPr>
            <a:spLocks noGrp="1"/>
          </p:cNvSpPr>
          <p:nvPr>
            <p:ph type="title"/>
          </p:nvPr>
        </p:nvSpPr>
        <p:spPr/>
        <p:txBody>
          <a:bodyPr/>
          <a:lstStyle/>
          <a:p>
            <a:r>
              <a:rPr lang="en-US" dirty="0">
                <a:solidFill>
                  <a:schemeClr val="tx1">
                    <a:lumMod val="75000"/>
                    <a:lumOff val="25000"/>
                  </a:schemeClr>
                </a:solidFill>
              </a:rPr>
              <a:t>Lease Late Charge Waiver Service : </a:t>
            </a:r>
            <a:r>
              <a:rPr lang="en-US" dirty="0">
                <a:solidFill>
                  <a:schemeClr val="tx1">
                    <a:lumMod val="50000"/>
                    <a:lumOff val="50000"/>
                  </a:schemeClr>
                </a:solidFill>
              </a:rPr>
              <a:t>‘API Specification’ – Version 0.1</a:t>
            </a:r>
          </a:p>
        </p:txBody>
      </p:sp>
      <p:pic>
        <p:nvPicPr>
          <p:cNvPr id="4" name="Picture 3">
            <a:extLst>
              <a:ext uri="{FF2B5EF4-FFF2-40B4-BE49-F238E27FC236}">
                <a16:creationId xmlns:a16="http://schemas.microsoft.com/office/drawing/2014/main" id="{E5500966-DB09-4C13-A72F-BEC6892F0DC9}"/>
              </a:ext>
            </a:extLst>
          </p:cNvPr>
          <p:cNvPicPr>
            <a:picLocks noChangeAspect="1"/>
          </p:cNvPicPr>
          <p:nvPr/>
        </p:nvPicPr>
        <p:blipFill>
          <a:blip r:embed="rId2"/>
          <a:stretch>
            <a:fillRect/>
          </a:stretch>
        </p:blipFill>
        <p:spPr>
          <a:xfrm>
            <a:off x="612935" y="1371600"/>
            <a:ext cx="10966130" cy="4538103"/>
          </a:xfrm>
          <a:prstGeom prst="rect">
            <a:avLst/>
          </a:prstGeom>
        </p:spPr>
      </p:pic>
    </p:spTree>
    <p:extLst>
      <p:ext uri="{BB962C8B-B14F-4D97-AF65-F5344CB8AC3E}">
        <p14:creationId xmlns:p14="http://schemas.microsoft.com/office/powerpoint/2010/main" val="3063995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EF8F64E1-8DCB-A44D-B480-8EAB705BC498}" type="slidenum">
              <a:rPr lang="en-US" altLang="en-US" smtClean="0"/>
              <a:pPr/>
              <a:t>4</a:t>
            </a:fld>
            <a:endParaRPr lang="en-US" altLang="en-US" dirty="0"/>
          </a:p>
        </p:txBody>
      </p:sp>
      <p:sp>
        <p:nvSpPr>
          <p:cNvPr id="3" name="Title 2"/>
          <p:cNvSpPr>
            <a:spLocks noGrp="1"/>
          </p:cNvSpPr>
          <p:nvPr>
            <p:ph type="title"/>
          </p:nvPr>
        </p:nvSpPr>
        <p:spPr/>
        <p:txBody>
          <a:bodyPr/>
          <a:lstStyle/>
          <a:p>
            <a:r>
              <a:rPr lang="en-US" dirty="0">
                <a:solidFill>
                  <a:schemeClr val="tx1">
                    <a:lumMod val="75000"/>
                    <a:lumOff val="25000"/>
                  </a:schemeClr>
                </a:solidFill>
              </a:rPr>
              <a:t>Lease Late Charge Waiver Service : </a:t>
            </a:r>
            <a:r>
              <a:rPr lang="en-US" dirty="0">
                <a:solidFill>
                  <a:schemeClr val="tx1">
                    <a:lumMod val="50000"/>
                    <a:lumOff val="50000"/>
                  </a:schemeClr>
                </a:solidFill>
              </a:rPr>
              <a:t>‘Callback API Specification’ – Version 0.1</a:t>
            </a:r>
          </a:p>
        </p:txBody>
      </p:sp>
      <p:pic>
        <p:nvPicPr>
          <p:cNvPr id="4" name="Picture 3">
            <a:extLst>
              <a:ext uri="{FF2B5EF4-FFF2-40B4-BE49-F238E27FC236}">
                <a16:creationId xmlns:a16="http://schemas.microsoft.com/office/drawing/2014/main" id="{D4DEBEEA-601D-474D-BA26-F96562AC3F76}"/>
              </a:ext>
            </a:extLst>
          </p:cNvPr>
          <p:cNvPicPr>
            <a:picLocks noChangeAspect="1"/>
          </p:cNvPicPr>
          <p:nvPr/>
        </p:nvPicPr>
        <p:blipFill>
          <a:blip r:embed="rId2"/>
          <a:stretch>
            <a:fillRect/>
          </a:stretch>
        </p:blipFill>
        <p:spPr>
          <a:xfrm>
            <a:off x="394078" y="1045810"/>
            <a:ext cx="11403843" cy="5202590"/>
          </a:xfrm>
          <a:prstGeom prst="rect">
            <a:avLst/>
          </a:prstGeom>
        </p:spPr>
      </p:pic>
    </p:spTree>
    <p:extLst>
      <p:ext uri="{BB962C8B-B14F-4D97-AF65-F5344CB8AC3E}">
        <p14:creationId xmlns:p14="http://schemas.microsoft.com/office/powerpoint/2010/main" val="192394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EF8F64E1-8DCB-A44D-B480-8EAB705BC498}" type="slidenum">
              <a:rPr kumimoji="0" lang="en-US" altLang="en-US" sz="900" b="0" i="1" u="none" strike="noStrike" kern="1200" cap="none" spc="0" normalizeH="0" baseline="0" noProof="0" smtClean="0">
                <a:ln>
                  <a:noFill/>
                </a:ln>
                <a:solidFill>
                  <a:prstClr val="black">
                    <a:lumMod val="50000"/>
                    <a:lumOff val="50000"/>
                  </a:prstClr>
                </a:solidFill>
                <a:effectLst/>
                <a:uLnTx/>
                <a:uFillTx/>
                <a:latin typeface="Calibri"/>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5</a:t>
            </a:fld>
            <a:endParaRPr kumimoji="0" lang="en-US" altLang="en-US" sz="900" b="0" i="1" u="none" strike="noStrike" kern="1200" cap="none" spc="0" normalizeH="0" baseline="0" noProof="0" dirty="0">
              <a:ln>
                <a:noFill/>
              </a:ln>
              <a:solidFill>
                <a:prstClr val="black">
                  <a:lumMod val="50000"/>
                  <a:lumOff val="50000"/>
                </a:prstClr>
              </a:solidFill>
              <a:effectLst/>
              <a:uLnTx/>
              <a:uFillTx/>
              <a:latin typeface="Calibri"/>
              <a:ea typeface="+mn-ea"/>
              <a:cs typeface="+mn-cs"/>
            </a:endParaRPr>
          </a:p>
        </p:txBody>
      </p:sp>
      <p:sp>
        <p:nvSpPr>
          <p:cNvPr id="3" name="Title 2"/>
          <p:cNvSpPr>
            <a:spLocks noGrp="1"/>
          </p:cNvSpPr>
          <p:nvPr>
            <p:ph type="title"/>
          </p:nvPr>
        </p:nvSpPr>
        <p:spPr/>
        <p:txBody>
          <a:bodyPr/>
          <a:lstStyle/>
          <a:p>
            <a:r>
              <a:rPr lang="en-US" dirty="0">
                <a:solidFill>
                  <a:schemeClr val="tx1">
                    <a:lumMod val="75000"/>
                    <a:lumOff val="25000"/>
                  </a:schemeClr>
                </a:solidFill>
              </a:rPr>
              <a:t>Lease Late Charge Waiver Service : </a:t>
            </a:r>
            <a:r>
              <a:rPr lang="en-US" dirty="0">
                <a:solidFill>
                  <a:schemeClr val="tx1">
                    <a:lumMod val="50000"/>
                    <a:lumOff val="50000"/>
                  </a:schemeClr>
                </a:solidFill>
              </a:rPr>
              <a:t>Information Element Specification</a:t>
            </a:r>
          </a:p>
        </p:txBody>
      </p:sp>
      <p:sp>
        <p:nvSpPr>
          <p:cNvPr id="4" name="Rectangle 3">
            <a:extLst>
              <a:ext uri="{FF2B5EF4-FFF2-40B4-BE49-F238E27FC236}">
                <a16:creationId xmlns:a16="http://schemas.microsoft.com/office/drawing/2014/main" id="{F6679CF4-3919-4ADB-A1AE-3595B830D156}"/>
              </a:ext>
            </a:extLst>
          </p:cNvPr>
          <p:cNvSpPr/>
          <p:nvPr/>
        </p:nvSpPr>
        <p:spPr>
          <a:xfrm>
            <a:off x="381000" y="762794"/>
            <a:ext cx="1828800" cy="401053"/>
          </a:xfrm>
          <a:prstGeom prst="rect">
            <a:avLst/>
          </a:prstGeom>
          <a:solidFill>
            <a:srgbClr val="00206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Information Item:</a:t>
            </a:r>
          </a:p>
        </p:txBody>
      </p:sp>
      <p:sp>
        <p:nvSpPr>
          <p:cNvPr id="19" name="Rectangle 18">
            <a:extLst>
              <a:ext uri="{FF2B5EF4-FFF2-40B4-BE49-F238E27FC236}">
                <a16:creationId xmlns:a16="http://schemas.microsoft.com/office/drawing/2014/main" id="{676B3DEA-D515-4B3E-B885-F0B0BBBA2A15}"/>
              </a:ext>
            </a:extLst>
          </p:cNvPr>
          <p:cNvSpPr/>
          <p:nvPr/>
        </p:nvSpPr>
        <p:spPr>
          <a:xfrm>
            <a:off x="2209800" y="1163482"/>
            <a:ext cx="9598268" cy="706644"/>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just">
              <a:defRPr/>
            </a:pPr>
            <a:r>
              <a:rPr lang="en-US" sz="1200" b="1" dirty="0">
                <a:solidFill>
                  <a:schemeClr val="tx1">
                    <a:lumMod val="75000"/>
                    <a:lumOff val="25000"/>
                  </a:schemeClr>
                </a:solidFill>
              </a:rPr>
              <a:t>Financial Account Number </a:t>
            </a:r>
            <a:r>
              <a:rPr lang="en-US" sz="1200" dirty="0">
                <a:solidFill>
                  <a:schemeClr val="tx1">
                    <a:lumMod val="75000"/>
                    <a:lumOff val="25000"/>
                  </a:schemeClr>
                </a:solidFill>
              </a:rPr>
              <a:t>is the unique </a:t>
            </a:r>
            <a:r>
              <a:rPr lang="en-US" sz="1200" dirty="0">
                <a:solidFill>
                  <a:prstClr val="black">
                    <a:lumMod val="75000"/>
                    <a:lumOff val="25000"/>
                  </a:prstClr>
                </a:solidFill>
              </a:rPr>
              <a:t>identifier</a:t>
            </a:r>
            <a:r>
              <a:rPr lang="en-US" sz="1200" dirty="0">
                <a:solidFill>
                  <a:schemeClr val="tx1">
                    <a:lumMod val="75000"/>
                    <a:lumOff val="25000"/>
                  </a:schemeClr>
                </a:solidFill>
              </a:rPr>
              <a:t> of a Lease Account within CEP.</a:t>
            </a:r>
          </a:p>
        </p:txBody>
      </p:sp>
      <p:sp>
        <p:nvSpPr>
          <p:cNvPr id="20" name="Rectangle 19">
            <a:extLst>
              <a:ext uri="{FF2B5EF4-FFF2-40B4-BE49-F238E27FC236}">
                <a16:creationId xmlns:a16="http://schemas.microsoft.com/office/drawing/2014/main" id="{7C43E49B-84CE-4F63-9D32-F532DB284AD5}"/>
              </a:ext>
            </a:extLst>
          </p:cNvPr>
          <p:cNvSpPr/>
          <p:nvPr/>
        </p:nvSpPr>
        <p:spPr>
          <a:xfrm>
            <a:off x="2209800" y="1870125"/>
            <a:ext cx="9598268" cy="4346607"/>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lvl="0" algn="just">
              <a:defRPr/>
            </a:pPr>
            <a:r>
              <a:rPr lang="en-US" sz="1000" b="1" dirty="0">
                <a:solidFill>
                  <a:prstClr val="black">
                    <a:lumMod val="75000"/>
                    <a:lumOff val="25000"/>
                  </a:prstClr>
                </a:solidFill>
              </a:rPr>
              <a:t>Lease</a:t>
            </a:r>
            <a:r>
              <a:rPr lang="en-US" sz="1000" dirty="0">
                <a:solidFill>
                  <a:prstClr val="black">
                    <a:lumMod val="75000"/>
                    <a:lumOff val="25000"/>
                  </a:prstClr>
                </a:solidFill>
              </a:rPr>
              <a:t> </a:t>
            </a:r>
            <a:r>
              <a:rPr lang="en-US" sz="1000" b="1" dirty="0">
                <a:solidFill>
                  <a:prstClr val="black">
                    <a:lumMod val="75000"/>
                    <a:lumOff val="25000"/>
                  </a:prstClr>
                </a:solidFill>
              </a:rPr>
              <a:t>Financial Account Number</a:t>
            </a:r>
            <a:r>
              <a:rPr lang="en-US" sz="1000" dirty="0">
                <a:solidFill>
                  <a:prstClr val="black">
                    <a:lumMod val="75000"/>
                    <a:lumOff val="25000"/>
                  </a:prstClr>
                </a:solidFill>
              </a:rPr>
              <a:t> is a Composite Key that comprises of: Region, Branch &amp; Lease Number</a:t>
            </a:r>
          </a:p>
          <a:p>
            <a:pPr lvl="0" algn="just">
              <a:defRPr/>
            </a:pPr>
            <a:endParaRPr lang="en-US" sz="1000" dirty="0">
              <a:solidFill>
                <a:prstClr val="black">
                  <a:lumMod val="75000"/>
                  <a:lumOff val="25000"/>
                </a:prstClr>
              </a:solidFill>
            </a:endParaRPr>
          </a:p>
          <a:p>
            <a:pPr lvl="0" algn="just">
              <a:defRPr/>
            </a:pPr>
            <a:r>
              <a:rPr lang="en-US" sz="1000" dirty="0">
                <a:solidFill>
                  <a:prstClr val="black">
                    <a:lumMod val="75000"/>
                    <a:lumOff val="25000"/>
                  </a:prstClr>
                </a:solidFill>
              </a:rPr>
              <a:t>[Region][Branch][Lease Number]</a:t>
            </a:r>
          </a:p>
          <a:p>
            <a:pPr lvl="0" algn="just">
              <a:defRPr/>
            </a:pPr>
            <a:r>
              <a:rPr lang="en-US" sz="1000" dirty="0">
                <a:solidFill>
                  <a:prstClr val="black">
                    <a:lumMod val="75000"/>
                    <a:lumOff val="25000"/>
                  </a:prstClr>
                </a:solidFill>
              </a:rPr>
              <a:t>[99][9999][AAAAA]</a:t>
            </a:r>
          </a:p>
          <a:p>
            <a:pPr lvl="0" algn="just">
              <a:defRP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r>
              <a:rPr lang="en-US" sz="1000" dirty="0">
                <a:solidFill>
                  <a:prstClr val="black">
                    <a:lumMod val="75000"/>
                    <a:lumOff val="25000"/>
                  </a:prstClr>
                </a:solidFill>
              </a:rPr>
              <a:t>Client Behavior:</a:t>
            </a:r>
          </a:p>
          <a:p>
            <a:pPr marL="647700" lvl="1" indent="-171450" algn="just">
              <a:buFont typeface="Arial" panose="020B0604020202020204" pitchFamily="34" charset="0"/>
              <a:buChar char="•"/>
            </a:pPr>
            <a:r>
              <a:rPr lang="en-US" sz="1000" dirty="0">
                <a:solidFill>
                  <a:prstClr val="black">
                    <a:lumMod val="75000"/>
                    <a:lumOff val="25000"/>
                  </a:prstClr>
                </a:solidFill>
              </a:rPr>
              <a:t>Client must always provide Lease Financial Account Number for the given Late Charge Waiver transaction.</a:t>
            </a:r>
          </a:p>
          <a:p>
            <a:pPr marL="171450" lvl="0" indent="-171450" algn="just">
              <a:buFont typeface="Arial" panose="020B0604020202020204" pitchFamily="34" charset="0"/>
              <a:buChar char="•"/>
              <a:defRP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r>
              <a:rPr lang="en-US" sz="1000" dirty="0">
                <a:solidFill>
                  <a:prstClr val="black">
                    <a:lumMod val="75000"/>
                    <a:lumOff val="25000"/>
                  </a:prstClr>
                </a:solidFill>
              </a:rPr>
              <a:t>Service Behavior:</a:t>
            </a:r>
          </a:p>
          <a:p>
            <a:pPr marL="647700" lvl="1" indent="-171450" algn="just">
              <a:buFont typeface="Arial" panose="020B0604020202020204" pitchFamily="34" charset="0"/>
              <a:buChar char="•"/>
            </a:pPr>
            <a:r>
              <a:rPr lang="en-US" sz="1000" dirty="0">
                <a:solidFill>
                  <a:prstClr val="black">
                    <a:lumMod val="75000"/>
                    <a:lumOff val="25000"/>
                  </a:prstClr>
                </a:solidFill>
              </a:rPr>
              <a:t>Service must validate the existence of Financial Account Number in the Lease System.</a:t>
            </a:r>
          </a:p>
          <a:p>
            <a:pPr marL="647700" lvl="1" indent="-171450" algn="just">
              <a:buFont typeface="Arial" panose="020B0604020202020204" pitchFamily="34" charset="0"/>
              <a:buChar char="•"/>
            </a:pPr>
            <a:r>
              <a:rPr lang="en-US" sz="1000" dirty="0">
                <a:solidFill>
                  <a:prstClr val="black">
                    <a:lumMod val="75000"/>
                    <a:lumOff val="25000"/>
                  </a:prstClr>
                </a:solidFill>
              </a:rPr>
              <a:t>Service extract Region, Branch &amp; Lease Number from Financial Account Number to invoke Lease IMS Transaction APIs</a:t>
            </a:r>
          </a:p>
          <a:p>
            <a:pPr marL="647700" lvl="1" indent="-171450" algn="just">
              <a:buFont typeface="Arial" panose="020B0604020202020204" pitchFamily="34" charset="0"/>
              <a:buChar char="•"/>
            </a:pPr>
            <a:r>
              <a:rPr lang="en-US" sz="1000" dirty="0">
                <a:solidFill>
                  <a:prstClr val="black">
                    <a:lumMod val="75000"/>
                    <a:lumOff val="25000"/>
                  </a:prstClr>
                </a:solidFill>
              </a:rPr>
              <a:t>Service must process the Late Charge Waiver transaction in the Lease System for the given Lease Financial Account Number.</a:t>
            </a:r>
          </a:p>
          <a:p>
            <a:pPr lvl="1" indent="0" algn="just"/>
            <a:endParaRPr lang="en-US" sz="1000" dirty="0">
              <a:solidFill>
                <a:prstClr val="black">
                  <a:lumMod val="75000"/>
                  <a:lumOff val="25000"/>
                </a:prstClr>
              </a:solidFill>
            </a:endParaRPr>
          </a:p>
          <a:p>
            <a:pPr lvl="1" indent="0" algn="just"/>
            <a:endParaRPr lang="en-US" sz="1000" dirty="0">
              <a:solidFill>
                <a:prstClr val="black">
                  <a:lumMod val="75000"/>
                  <a:lumOff val="25000"/>
                </a:prstClr>
              </a:solidFill>
            </a:endParaRPr>
          </a:p>
          <a:p>
            <a:pPr marL="647700" lvl="1" indent="-171450" algn="just">
              <a:buFont typeface="Arial" panose="020B0604020202020204" pitchFamily="34" charset="0"/>
              <a:buChar cha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endParaRPr lang="en-US" sz="1000" dirty="0">
              <a:solidFill>
                <a:prstClr val="black">
                  <a:lumMod val="75000"/>
                  <a:lumOff val="25000"/>
                </a:prstClr>
              </a:solidFill>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a:p>
            <a:pPr marR="0" lvl="0" algn="just" defTabSz="914400" rtl="0" eaLnBrk="0" fontAlgn="base" latinLnBrk="0" hangingPunct="0">
              <a:lnSpc>
                <a:spcPct val="100000"/>
              </a:lnSpc>
              <a:spcBef>
                <a:spcPct val="0"/>
              </a:spcBef>
              <a:spcAft>
                <a:spcPct val="0"/>
              </a:spcAft>
              <a:buClrTx/>
              <a:buSzTx/>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749A83D8-99A0-4CD0-BC1F-CC9871EE3B16}"/>
              </a:ext>
            </a:extLst>
          </p:cNvPr>
          <p:cNvSpPr/>
          <p:nvPr/>
        </p:nvSpPr>
        <p:spPr>
          <a:xfrm>
            <a:off x="2209800" y="762794"/>
            <a:ext cx="7010400" cy="401053"/>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lvl="0">
              <a:defRPr/>
            </a:pPr>
            <a:r>
              <a:rPr lang="en-US" sz="1400" b="1" dirty="0">
                <a:solidFill>
                  <a:srgbClr val="002060"/>
                </a:solidFill>
              </a:rPr>
              <a:t>Financial Account Number *</a:t>
            </a:r>
          </a:p>
        </p:txBody>
      </p:sp>
      <p:sp>
        <p:nvSpPr>
          <p:cNvPr id="24" name="Rectangle 23">
            <a:extLst>
              <a:ext uri="{FF2B5EF4-FFF2-40B4-BE49-F238E27FC236}">
                <a16:creationId xmlns:a16="http://schemas.microsoft.com/office/drawing/2014/main" id="{D0ADEB4F-5702-41A2-8C55-A5EF1DBA67BE}"/>
              </a:ext>
            </a:extLst>
          </p:cNvPr>
          <p:cNvSpPr/>
          <p:nvPr/>
        </p:nvSpPr>
        <p:spPr>
          <a:xfrm>
            <a:off x="9220200" y="763587"/>
            <a:ext cx="1371600" cy="401053"/>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Optionality:</a:t>
            </a:r>
          </a:p>
        </p:txBody>
      </p:sp>
      <p:sp>
        <p:nvSpPr>
          <p:cNvPr id="25" name="Rectangle 24">
            <a:extLst>
              <a:ext uri="{FF2B5EF4-FFF2-40B4-BE49-F238E27FC236}">
                <a16:creationId xmlns:a16="http://schemas.microsoft.com/office/drawing/2014/main" id="{290412C9-CC68-4639-9348-E44641A76779}"/>
              </a:ext>
            </a:extLst>
          </p:cNvPr>
          <p:cNvSpPr/>
          <p:nvPr/>
        </p:nvSpPr>
        <p:spPr>
          <a:xfrm>
            <a:off x="10591800" y="762000"/>
            <a:ext cx="1216268" cy="401053"/>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prstClr val="black">
                    <a:lumMod val="65000"/>
                    <a:lumOff val="35000"/>
                  </a:prstClr>
                </a:solidFill>
                <a:effectLst/>
                <a:uLnTx/>
                <a:uFillTx/>
                <a:latin typeface="Calibri"/>
                <a:ea typeface="+mn-ea"/>
                <a:cs typeface="+mn-cs"/>
              </a:rPr>
              <a:t>Required</a:t>
            </a:r>
          </a:p>
        </p:txBody>
      </p:sp>
      <p:sp>
        <p:nvSpPr>
          <p:cNvPr id="26" name="Rectangle 25">
            <a:extLst>
              <a:ext uri="{FF2B5EF4-FFF2-40B4-BE49-F238E27FC236}">
                <a16:creationId xmlns:a16="http://schemas.microsoft.com/office/drawing/2014/main" id="{444DE56A-E0DE-457A-9AF0-27E129B3A51F}"/>
              </a:ext>
            </a:extLst>
          </p:cNvPr>
          <p:cNvSpPr/>
          <p:nvPr/>
        </p:nvSpPr>
        <p:spPr>
          <a:xfrm>
            <a:off x="381000" y="1163480"/>
            <a:ext cx="1828800" cy="706646"/>
          </a:xfrm>
          <a:prstGeom prst="rect">
            <a:avLst/>
          </a:prstGeom>
          <a:solidFill>
            <a:schemeClr val="bg1">
              <a:lumMod val="8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Description:</a:t>
            </a:r>
          </a:p>
        </p:txBody>
      </p:sp>
      <p:sp>
        <p:nvSpPr>
          <p:cNvPr id="37" name="Rectangle 36">
            <a:extLst>
              <a:ext uri="{FF2B5EF4-FFF2-40B4-BE49-F238E27FC236}">
                <a16:creationId xmlns:a16="http://schemas.microsoft.com/office/drawing/2014/main" id="{A15710A7-2558-45A0-9448-4930D6D77302}"/>
              </a:ext>
            </a:extLst>
          </p:cNvPr>
          <p:cNvSpPr/>
          <p:nvPr/>
        </p:nvSpPr>
        <p:spPr>
          <a:xfrm>
            <a:off x="378068" y="1870126"/>
            <a:ext cx="1831732" cy="4346606"/>
          </a:xfrm>
          <a:prstGeom prst="rect">
            <a:avLst/>
          </a:prstGeom>
          <a:solidFill>
            <a:schemeClr val="bg1">
              <a:lumMod val="8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black">
                    <a:lumMod val="85000"/>
                    <a:lumOff val="15000"/>
                  </a:prstClr>
                </a:solidFill>
                <a:latin typeface="Calibri"/>
              </a:rPr>
              <a:t>Behavior</a:t>
            </a:r>
            <a:r>
              <a:rPr kumimoji="0" lang="en-US" sz="14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a:t>
            </a:r>
          </a:p>
        </p:txBody>
      </p:sp>
      <p:sp>
        <p:nvSpPr>
          <p:cNvPr id="43" name="Rectangle 42">
            <a:extLst>
              <a:ext uri="{FF2B5EF4-FFF2-40B4-BE49-F238E27FC236}">
                <a16:creationId xmlns:a16="http://schemas.microsoft.com/office/drawing/2014/main" id="{0B9C328C-8D85-4C14-94B7-DB311E8397DA}"/>
              </a:ext>
            </a:extLst>
          </p:cNvPr>
          <p:cNvSpPr/>
          <p:nvPr/>
        </p:nvSpPr>
        <p:spPr>
          <a:xfrm>
            <a:off x="2209800" y="6219508"/>
            <a:ext cx="1932672"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200" dirty="0">
                <a:solidFill>
                  <a:prstClr val="black">
                    <a:lumMod val="75000"/>
                    <a:lumOff val="25000"/>
                  </a:prstClr>
                </a:solidFill>
                <a:latin typeface="Calibri"/>
              </a:rPr>
              <a:t>String</a:t>
            </a: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44" name="Rectangle 43">
            <a:extLst>
              <a:ext uri="{FF2B5EF4-FFF2-40B4-BE49-F238E27FC236}">
                <a16:creationId xmlns:a16="http://schemas.microsoft.com/office/drawing/2014/main" id="{1ED5B411-A994-47F0-B59F-9073AE46DCE1}"/>
              </a:ext>
            </a:extLst>
          </p:cNvPr>
          <p:cNvSpPr/>
          <p:nvPr/>
        </p:nvSpPr>
        <p:spPr>
          <a:xfrm>
            <a:off x="378068" y="6216733"/>
            <a:ext cx="1824504" cy="333692"/>
          </a:xfrm>
          <a:prstGeom prst="rect">
            <a:avLst/>
          </a:prstGeom>
          <a:solidFill>
            <a:srgbClr val="0070C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white"/>
                </a:solidFill>
                <a:latin typeface="Calibri"/>
              </a:rPr>
              <a:t>Data Type</a:t>
            </a:r>
            <a:r>
              <a:rPr kumimoji="0" lang="en-US" sz="1400" b="1" i="0" u="none" strike="noStrike" kern="1200" cap="none" spc="0" normalizeH="0" baseline="0" noProof="0" dirty="0">
                <a:ln>
                  <a:noFill/>
                </a:ln>
                <a:solidFill>
                  <a:prstClr val="white"/>
                </a:solidFill>
                <a:effectLst/>
                <a:uLnTx/>
                <a:uFillTx/>
                <a:latin typeface="Calibri"/>
                <a:ea typeface="+mn-ea"/>
                <a:cs typeface="+mn-cs"/>
              </a:rPr>
              <a:t>:</a:t>
            </a:r>
          </a:p>
        </p:txBody>
      </p:sp>
      <p:sp>
        <p:nvSpPr>
          <p:cNvPr id="45" name="Rectangle 44">
            <a:extLst>
              <a:ext uri="{FF2B5EF4-FFF2-40B4-BE49-F238E27FC236}">
                <a16:creationId xmlns:a16="http://schemas.microsoft.com/office/drawing/2014/main" id="{8601812B-9508-4A19-A444-A68955A1DC93}"/>
              </a:ext>
            </a:extLst>
          </p:cNvPr>
          <p:cNvSpPr/>
          <p:nvPr/>
        </p:nvSpPr>
        <p:spPr>
          <a:xfrm>
            <a:off x="4146360" y="6218715"/>
            <a:ext cx="1834664" cy="333692"/>
          </a:xfrm>
          <a:prstGeom prst="rect">
            <a:avLst/>
          </a:prstGeom>
          <a:solidFill>
            <a:srgbClr val="7030A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Format:</a:t>
            </a:r>
          </a:p>
        </p:txBody>
      </p:sp>
      <p:sp>
        <p:nvSpPr>
          <p:cNvPr id="46" name="Rectangle 45">
            <a:extLst>
              <a:ext uri="{FF2B5EF4-FFF2-40B4-BE49-F238E27FC236}">
                <a16:creationId xmlns:a16="http://schemas.microsoft.com/office/drawing/2014/main" id="{4B324D09-0988-4BC9-8F03-7F86D3DA84EA}"/>
              </a:ext>
            </a:extLst>
          </p:cNvPr>
          <p:cNvSpPr/>
          <p:nvPr/>
        </p:nvSpPr>
        <p:spPr>
          <a:xfrm>
            <a:off x="8040732" y="6218714"/>
            <a:ext cx="1834664" cy="333692"/>
          </a:xfrm>
          <a:prstGeom prst="rect">
            <a:avLst/>
          </a:prstGeom>
          <a:solidFill>
            <a:srgbClr val="588824"/>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white"/>
                </a:solidFill>
                <a:latin typeface="Calibri"/>
              </a:rPr>
              <a:t>Default</a:t>
            </a:r>
            <a:r>
              <a:rPr kumimoji="0" lang="en-US" sz="1400" b="1" i="0" u="none" strike="noStrike" kern="1200" cap="none" spc="0" normalizeH="0" baseline="0" noProof="0" dirty="0">
                <a:ln>
                  <a:noFill/>
                </a:ln>
                <a:solidFill>
                  <a:prstClr val="white"/>
                </a:solidFill>
                <a:effectLst/>
                <a:uLnTx/>
                <a:uFillTx/>
                <a:latin typeface="Calibri"/>
                <a:ea typeface="+mn-ea"/>
                <a:cs typeface="+mn-cs"/>
              </a:rPr>
              <a:t>:</a:t>
            </a:r>
          </a:p>
        </p:txBody>
      </p:sp>
      <p:sp>
        <p:nvSpPr>
          <p:cNvPr id="47" name="Rectangle 46">
            <a:extLst>
              <a:ext uri="{FF2B5EF4-FFF2-40B4-BE49-F238E27FC236}">
                <a16:creationId xmlns:a16="http://schemas.microsoft.com/office/drawing/2014/main" id="{3D95BC5C-615D-462C-86AA-8090621A73C0}"/>
              </a:ext>
            </a:extLst>
          </p:cNvPr>
          <p:cNvSpPr/>
          <p:nvPr/>
        </p:nvSpPr>
        <p:spPr>
          <a:xfrm>
            <a:off x="5981024" y="6218715"/>
            <a:ext cx="2059708"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lvl="0">
              <a:defRPr/>
            </a:pPr>
            <a:r>
              <a:rPr lang="en-US" sz="1100" dirty="0">
                <a:solidFill>
                  <a:prstClr val="black">
                    <a:lumMod val="75000"/>
                    <a:lumOff val="25000"/>
                  </a:prstClr>
                </a:solidFill>
              </a:rPr>
              <a:t>[99][999][AAAAA]</a:t>
            </a:r>
            <a:endParaRPr kumimoji="0" lang="en-US" sz="11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48" name="Rectangle 47">
            <a:extLst>
              <a:ext uri="{FF2B5EF4-FFF2-40B4-BE49-F238E27FC236}">
                <a16:creationId xmlns:a16="http://schemas.microsoft.com/office/drawing/2014/main" id="{A651BD8C-9BE9-4C9A-8192-AA650EF07A4D}"/>
              </a:ext>
            </a:extLst>
          </p:cNvPr>
          <p:cNvSpPr/>
          <p:nvPr/>
        </p:nvSpPr>
        <p:spPr>
          <a:xfrm>
            <a:off x="9875396" y="6218714"/>
            <a:ext cx="1932672"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grpSp>
        <p:nvGrpSpPr>
          <p:cNvPr id="21" name="Group 20">
            <a:extLst>
              <a:ext uri="{FF2B5EF4-FFF2-40B4-BE49-F238E27FC236}">
                <a16:creationId xmlns:a16="http://schemas.microsoft.com/office/drawing/2014/main" id="{A23BF580-9106-4C83-A965-1E8C787C769F}"/>
              </a:ext>
            </a:extLst>
          </p:cNvPr>
          <p:cNvGrpSpPr/>
          <p:nvPr/>
        </p:nvGrpSpPr>
        <p:grpSpPr>
          <a:xfrm>
            <a:off x="378068" y="5885022"/>
            <a:ext cx="11430000" cy="334486"/>
            <a:chOff x="378068" y="5885022"/>
            <a:chExt cx="11430000" cy="334486"/>
          </a:xfrm>
        </p:grpSpPr>
        <p:sp>
          <p:nvSpPr>
            <p:cNvPr id="22" name="Rectangle 21">
              <a:extLst>
                <a:ext uri="{FF2B5EF4-FFF2-40B4-BE49-F238E27FC236}">
                  <a16:creationId xmlns:a16="http://schemas.microsoft.com/office/drawing/2014/main" id="{EF1F18B4-9CC3-4BE8-8808-B337F247435F}"/>
                </a:ext>
              </a:extLst>
            </p:cNvPr>
            <p:cNvSpPr/>
            <p:nvPr/>
          </p:nvSpPr>
          <p:spPr>
            <a:xfrm>
              <a:off x="2209800" y="5885816"/>
              <a:ext cx="3883268"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a:r>
                <a:rPr lang="en-US" sz="1200" b="1" dirty="0">
                  <a:solidFill>
                    <a:schemeClr val="tx1">
                      <a:lumMod val="75000"/>
                      <a:lumOff val="25000"/>
                    </a:schemeClr>
                  </a:solidFill>
                </a:rPr>
                <a:t>Yes</a:t>
              </a:r>
            </a:p>
          </p:txBody>
        </p:sp>
        <p:sp>
          <p:nvSpPr>
            <p:cNvPr id="27" name="Rectangle 26">
              <a:extLst>
                <a:ext uri="{FF2B5EF4-FFF2-40B4-BE49-F238E27FC236}">
                  <a16:creationId xmlns:a16="http://schemas.microsoft.com/office/drawing/2014/main" id="{AB89DB97-FFE8-4A3E-A2D0-1DF9F6197C2F}"/>
                </a:ext>
              </a:extLst>
            </p:cNvPr>
            <p:cNvSpPr/>
            <p:nvPr/>
          </p:nvSpPr>
          <p:spPr>
            <a:xfrm>
              <a:off x="378068" y="5885023"/>
              <a:ext cx="1834664" cy="333692"/>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r"/>
              <a:r>
                <a:rPr lang="en-US" sz="1400" b="1" dirty="0">
                  <a:solidFill>
                    <a:schemeClr val="bg1"/>
                  </a:solidFill>
                </a:rPr>
                <a:t>Input:</a:t>
              </a:r>
            </a:p>
          </p:txBody>
        </p:sp>
        <p:sp>
          <p:nvSpPr>
            <p:cNvPr id="28" name="Rectangle 27">
              <a:extLst>
                <a:ext uri="{FF2B5EF4-FFF2-40B4-BE49-F238E27FC236}">
                  <a16:creationId xmlns:a16="http://schemas.microsoft.com/office/drawing/2014/main" id="{1E062F86-9752-49B7-8370-F4A7AB9D27B2}"/>
                </a:ext>
              </a:extLst>
            </p:cNvPr>
            <p:cNvSpPr/>
            <p:nvPr/>
          </p:nvSpPr>
          <p:spPr>
            <a:xfrm>
              <a:off x="8022808" y="5885022"/>
              <a:ext cx="3785260"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ctr"/>
              <a:r>
                <a:rPr lang="en-US" sz="1200" b="1" dirty="0">
                  <a:solidFill>
                    <a:schemeClr val="tx1">
                      <a:lumMod val="75000"/>
                      <a:lumOff val="25000"/>
                    </a:schemeClr>
                  </a:solidFill>
                </a:rPr>
                <a:t>No</a:t>
              </a:r>
            </a:p>
          </p:txBody>
        </p:sp>
        <p:sp>
          <p:nvSpPr>
            <p:cNvPr id="29" name="Rectangle 28">
              <a:extLst>
                <a:ext uri="{FF2B5EF4-FFF2-40B4-BE49-F238E27FC236}">
                  <a16:creationId xmlns:a16="http://schemas.microsoft.com/office/drawing/2014/main" id="{33A2AD6F-8826-4FE6-9E23-46620ED44E00}"/>
                </a:ext>
              </a:extLst>
            </p:cNvPr>
            <p:cNvSpPr/>
            <p:nvPr/>
          </p:nvSpPr>
          <p:spPr>
            <a:xfrm>
              <a:off x="6093068" y="5885022"/>
              <a:ext cx="1929740" cy="333692"/>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r"/>
              <a:r>
                <a:rPr lang="en-US" sz="1400" b="1" dirty="0">
                  <a:solidFill>
                    <a:schemeClr val="bg1"/>
                  </a:solidFill>
                </a:rPr>
                <a:t>Output:</a:t>
              </a:r>
            </a:p>
          </p:txBody>
        </p:sp>
      </p:grpSp>
    </p:spTree>
    <p:extLst>
      <p:ext uri="{BB962C8B-B14F-4D97-AF65-F5344CB8AC3E}">
        <p14:creationId xmlns:p14="http://schemas.microsoft.com/office/powerpoint/2010/main" val="4251610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EF8F64E1-8DCB-A44D-B480-8EAB705BC498}" type="slidenum">
              <a:rPr kumimoji="0" lang="en-US" altLang="en-US" sz="900" b="0" i="1" u="none" strike="noStrike" kern="1200" cap="none" spc="0" normalizeH="0" baseline="0" noProof="0" smtClean="0">
                <a:ln>
                  <a:noFill/>
                </a:ln>
                <a:solidFill>
                  <a:prstClr val="black">
                    <a:lumMod val="50000"/>
                    <a:lumOff val="50000"/>
                  </a:prstClr>
                </a:solidFill>
                <a:effectLst/>
                <a:uLnTx/>
                <a:uFillTx/>
                <a:latin typeface="Calibri"/>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6</a:t>
            </a:fld>
            <a:endParaRPr kumimoji="0" lang="en-US" altLang="en-US" sz="900" b="0" i="1" u="none" strike="noStrike" kern="1200" cap="none" spc="0" normalizeH="0" baseline="0" noProof="0" dirty="0">
              <a:ln>
                <a:noFill/>
              </a:ln>
              <a:solidFill>
                <a:prstClr val="black">
                  <a:lumMod val="50000"/>
                  <a:lumOff val="50000"/>
                </a:prstClr>
              </a:solidFill>
              <a:effectLst/>
              <a:uLnTx/>
              <a:uFillTx/>
              <a:latin typeface="Calibri"/>
              <a:ea typeface="+mn-ea"/>
              <a:cs typeface="+mn-cs"/>
            </a:endParaRPr>
          </a:p>
        </p:txBody>
      </p:sp>
      <p:sp>
        <p:nvSpPr>
          <p:cNvPr id="3" name="Title 2"/>
          <p:cNvSpPr>
            <a:spLocks noGrp="1"/>
          </p:cNvSpPr>
          <p:nvPr>
            <p:ph type="title"/>
          </p:nvPr>
        </p:nvSpPr>
        <p:spPr/>
        <p:txBody>
          <a:bodyPr/>
          <a:lstStyle/>
          <a:p>
            <a:r>
              <a:rPr lang="en-US" dirty="0">
                <a:solidFill>
                  <a:schemeClr val="tx1">
                    <a:lumMod val="75000"/>
                    <a:lumOff val="25000"/>
                  </a:schemeClr>
                </a:solidFill>
              </a:rPr>
              <a:t>Lease Late Charge Waiver Service : </a:t>
            </a:r>
            <a:r>
              <a:rPr lang="en-US" dirty="0">
                <a:solidFill>
                  <a:schemeClr val="tx1">
                    <a:lumMod val="50000"/>
                    <a:lumOff val="50000"/>
                  </a:schemeClr>
                </a:solidFill>
              </a:rPr>
              <a:t>Information Element Specification</a:t>
            </a:r>
          </a:p>
        </p:txBody>
      </p:sp>
      <p:sp>
        <p:nvSpPr>
          <p:cNvPr id="4" name="Rectangle 3">
            <a:extLst>
              <a:ext uri="{FF2B5EF4-FFF2-40B4-BE49-F238E27FC236}">
                <a16:creationId xmlns:a16="http://schemas.microsoft.com/office/drawing/2014/main" id="{F6679CF4-3919-4ADB-A1AE-3595B830D156}"/>
              </a:ext>
            </a:extLst>
          </p:cNvPr>
          <p:cNvSpPr/>
          <p:nvPr/>
        </p:nvSpPr>
        <p:spPr>
          <a:xfrm>
            <a:off x="381000" y="762794"/>
            <a:ext cx="1828800" cy="401053"/>
          </a:xfrm>
          <a:prstGeom prst="rect">
            <a:avLst/>
          </a:prstGeom>
          <a:solidFill>
            <a:srgbClr val="00206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Information Item:</a:t>
            </a:r>
          </a:p>
        </p:txBody>
      </p:sp>
      <p:sp>
        <p:nvSpPr>
          <p:cNvPr id="19" name="Rectangle 18">
            <a:extLst>
              <a:ext uri="{FF2B5EF4-FFF2-40B4-BE49-F238E27FC236}">
                <a16:creationId xmlns:a16="http://schemas.microsoft.com/office/drawing/2014/main" id="{676B3DEA-D515-4B3E-B885-F0B0BBBA2A15}"/>
              </a:ext>
            </a:extLst>
          </p:cNvPr>
          <p:cNvSpPr/>
          <p:nvPr/>
        </p:nvSpPr>
        <p:spPr>
          <a:xfrm>
            <a:off x="2209800" y="1163482"/>
            <a:ext cx="9598268" cy="706644"/>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just">
              <a:defRPr/>
            </a:pPr>
            <a:r>
              <a:rPr lang="en-US" sz="1200" b="1" dirty="0">
                <a:solidFill>
                  <a:schemeClr val="tx1">
                    <a:lumMod val="75000"/>
                    <a:lumOff val="25000"/>
                  </a:schemeClr>
                </a:solidFill>
              </a:rPr>
              <a:t>Late Charge Waiver Amount </a:t>
            </a:r>
            <a:r>
              <a:rPr lang="en-US" sz="1200" dirty="0">
                <a:solidFill>
                  <a:schemeClr val="tx1">
                    <a:lumMod val="75000"/>
                    <a:lumOff val="25000"/>
                  </a:schemeClr>
                </a:solidFill>
              </a:rPr>
              <a:t>is the Late Charge Amount requested by Lease Customer to be Waived for his Account.</a:t>
            </a:r>
          </a:p>
        </p:txBody>
      </p:sp>
      <p:sp>
        <p:nvSpPr>
          <p:cNvPr id="20" name="Rectangle 19">
            <a:extLst>
              <a:ext uri="{FF2B5EF4-FFF2-40B4-BE49-F238E27FC236}">
                <a16:creationId xmlns:a16="http://schemas.microsoft.com/office/drawing/2014/main" id="{7C43E49B-84CE-4F63-9D32-F532DB284AD5}"/>
              </a:ext>
            </a:extLst>
          </p:cNvPr>
          <p:cNvSpPr/>
          <p:nvPr/>
        </p:nvSpPr>
        <p:spPr>
          <a:xfrm>
            <a:off x="2209800" y="1870125"/>
            <a:ext cx="9598268" cy="4346607"/>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marL="171450" lvl="0" indent="-171450" algn="just">
              <a:buFont typeface="Arial" panose="020B0604020202020204" pitchFamily="34" charset="0"/>
              <a:buChar char="•"/>
              <a:defRPr/>
            </a:pPr>
            <a:r>
              <a:rPr lang="en-US" sz="1000" dirty="0">
                <a:solidFill>
                  <a:prstClr val="black">
                    <a:lumMod val="75000"/>
                    <a:lumOff val="25000"/>
                  </a:prstClr>
                </a:solidFill>
              </a:rPr>
              <a:t>Client Behavior:</a:t>
            </a:r>
          </a:p>
          <a:p>
            <a:pPr marL="647700" lvl="1" indent="-171450" algn="just">
              <a:buFont typeface="Arial" panose="020B0604020202020204" pitchFamily="34" charset="0"/>
              <a:buChar char="•"/>
            </a:pPr>
            <a:r>
              <a:rPr lang="en-US" sz="1000" dirty="0">
                <a:solidFill>
                  <a:prstClr val="black">
                    <a:lumMod val="75000"/>
                    <a:lumOff val="25000"/>
                  </a:prstClr>
                </a:solidFill>
              </a:rPr>
              <a:t>Client must always provide the Late Charge Waiver for the given Late Charge Waiver transaction.</a:t>
            </a:r>
          </a:p>
          <a:p>
            <a:pPr marL="171450" lvl="0" indent="-171450" algn="just">
              <a:buFont typeface="Arial" panose="020B0604020202020204" pitchFamily="34" charset="0"/>
              <a:buChar char="•"/>
              <a:defRP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r>
              <a:rPr lang="en-US" sz="1000" dirty="0">
                <a:solidFill>
                  <a:prstClr val="black">
                    <a:lumMod val="75000"/>
                    <a:lumOff val="25000"/>
                  </a:prstClr>
                </a:solidFill>
              </a:rPr>
              <a:t>Service Behavior:</a:t>
            </a:r>
          </a:p>
          <a:p>
            <a:pPr marL="647700" lvl="1" indent="-171450" algn="just">
              <a:buFont typeface="Arial" panose="020B0604020202020204" pitchFamily="34" charset="0"/>
              <a:buChar char="•"/>
            </a:pPr>
            <a:r>
              <a:rPr lang="en-US" sz="1000" dirty="0">
                <a:solidFill>
                  <a:prstClr val="black">
                    <a:lumMod val="75000"/>
                    <a:lumOff val="25000"/>
                  </a:prstClr>
                </a:solidFill>
              </a:rPr>
              <a:t>Service must process the Late Charge Waiver transaction in the Lease System with the given Late Charge Waiver Amount.</a:t>
            </a:r>
          </a:p>
          <a:p>
            <a:pPr lvl="1" indent="0" algn="just"/>
            <a:endParaRPr lang="en-US" sz="1000" dirty="0">
              <a:solidFill>
                <a:prstClr val="black">
                  <a:lumMod val="75000"/>
                  <a:lumOff val="25000"/>
                </a:prstClr>
              </a:solidFill>
            </a:endParaRPr>
          </a:p>
          <a:p>
            <a:pPr marL="171450" lvl="0" indent="-171450" algn="just">
              <a:buFont typeface="Arial" panose="020B0604020202020204" pitchFamily="34" charset="0"/>
              <a:buChar char="•"/>
              <a:defRPr/>
            </a:pPr>
            <a:endParaRPr lang="en-US" sz="1000" dirty="0">
              <a:solidFill>
                <a:prstClr val="black">
                  <a:lumMod val="75000"/>
                  <a:lumOff val="25000"/>
                </a:prstClr>
              </a:solidFill>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a:p>
            <a:pPr marR="0" lvl="0" algn="just" defTabSz="914400" rtl="0" eaLnBrk="0" fontAlgn="base" latinLnBrk="0" hangingPunct="0">
              <a:lnSpc>
                <a:spcPct val="100000"/>
              </a:lnSpc>
              <a:spcBef>
                <a:spcPct val="0"/>
              </a:spcBef>
              <a:spcAft>
                <a:spcPct val="0"/>
              </a:spcAft>
              <a:buClrTx/>
              <a:buSzTx/>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749A83D8-99A0-4CD0-BC1F-CC9871EE3B16}"/>
              </a:ext>
            </a:extLst>
          </p:cNvPr>
          <p:cNvSpPr/>
          <p:nvPr/>
        </p:nvSpPr>
        <p:spPr>
          <a:xfrm>
            <a:off x="2209800" y="762794"/>
            <a:ext cx="7010400" cy="401053"/>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lvl="0">
              <a:defRPr/>
            </a:pPr>
            <a:r>
              <a:rPr lang="en-US" sz="1400" b="1" dirty="0">
                <a:solidFill>
                  <a:srgbClr val="002060"/>
                </a:solidFill>
              </a:rPr>
              <a:t>Late Charge Waiver Amount</a:t>
            </a:r>
            <a:r>
              <a:rPr kumimoji="0" lang="en-US" sz="1400" b="1" i="0" u="none" strike="noStrike" kern="1200" cap="none" spc="0" normalizeH="0" baseline="0" noProof="0" dirty="0">
                <a:ln>
                  <a:noFill/>
                </a:ln>
                <a:solidFill>
                  <a:srgbClr val="002060"/>
                </a:solidFill>
                <a:effectLst/>
                <a:uLnTx/>
                <a:uFillTx/>
                <a:latin typeface="Calibri"/>
                <a:ea typeface="+mn-ea"/>
                <a:cs typeface="+mn-cs"/>
              </a:rPr>
              <a:t> *</a:t>
            </a:r>
          </a:p>
        </p:txBody>
      </p:sp>
      <p:sp>
        <p:nvSpPr>
          <p:cNvPr id="24" name="Rectangle 23">
            <a:extLst>
              <a:ext uri="{FF2B5EF4-FFF2-40B4-BE49-F238E27FC236}">
                <a16:creationId xmlns:a16="http://schemas.microsoft.com/office/drawing/2014/main" id="{D0ADEB4F-5702-41A2-8C55-A5EF1DBA67BE}"/>
              </a:ext>
            </a:extLst>
          </p:cNvPr>
          <p:cNvSpPr/>
          <p:nvPr/>
        </p:nvSpPr>
        <p:spPr>
          <a:xfrm>
            <a:off x="9220200" y="763587"/>
            <a:ext cx="1371600" cy="401053"/>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Optionality:</a:t>
            </a:r>
          </a:p>
        </p:txBody>
      </p:sp>
      <p:sp>
        <p:nvSpPr>
          <p:cNvPr id="25" name="Rectangle 24">
            <a:extLst>
              <a:ext uri="{FF2B5EF4-FFF2-40B4-BE49-F238E27FC236}">
                <a16:creationId xmlns:a16="http://schemas.microsoft.com/office/drawing/2014/main" id="{290412C9-CC68-4639-9348-E44641A76779}"/>
              </a:ext>
            </a:extLst>
          </p:cNvPr>
          <p:cNvSpPr/>
          <p:nvPr/>
        </p:nvSpPr>
        <p:spPr>
          <a:xfrm>
            <a:off x="10591800" y="762000"/>
            <a:ext cx="1216268" cy="401053"/>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prstClr val="black">
                    <a:lumMod val="65000"/>
                    <a:lumOff val="35000"/>
                  </a:prstClr>
                </a:solidFill>
                <a:effectLst/>
                <a:uLnTx/>
                <a:uFillTx/>
                <a:latin typeface="Calibri"/>
                <a:ea typeface="+mn-ea"/>
                <a:cs typeface="+mn-cs"/>
              </a:rPr>
              <a:t>Required</a:t>
            </a:r>
          </a:p>
        </p:txBody>
      </p:sp>
      <p:sp>
        <p:nvSpPr>
          <p:cNvPr id="26" name="Rectangle 25">
            <a:extLst>
              <a:ext uri="{FF2B5EF4-FFF2-40B4-BE49-F238E27FC236}">
                <a16:creationId xmlns:a16="http://schemas.microsoft.com/office/drawing/2014/main" id="{444DE56A-E0DE-457A-9AF0-27E129B3A51F}"/>
              </a:ext>
            </a:extLst>
          </p:cNvPr>
          <p:cNvSpPr/>
          <p:nvPr/>
        </p:nvSpPr>
        <p:spPr>
          <a:xfrm>
            <a:off x="381000" y="1163480"/>
            <a:ext cx="1828800" cy="706646"/>
          </a:xfrm>
          <a:prstGeom prst="rect">
            <a:avLst/>
          </a:prstGeom>
          <a:solidFill>
            <a:schemeClr val="bg1">
              <a:lumMod val="8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Description:</a:t>
            </a:r>
          </a:p>
        </p:txBody>
      </p:sp>
      <p:sp>
        <p:nvSpPr>
          <p:cNvPr id="37" name="Rectangle 36">
            <a:extLst>
              <a:ext uri="{FF2B5EF4-FFF2-40B4-BE49-F238E27FC236}">
                <a16:creationId xmlns:a16="http://schemas.microsoft.com/office/drawing/2014/main" id="{A15710A7-2558-45A0-9448-4930D6D77302}"/>
              </a:ext>
            </a:extLst>
          </p:cNvPr>
          <p:cNvSpPr/>
          <p:nvPr/>
        </p:nvSpPr>
        <p:spPr>
          <a:xfrm>
            <a:off x="378068" y="1870126"/>
            <a:ext cx="1831732" cy="4346606"/>
          </a:xfrm>
          <a:prstGeom prst="rect">
            <a:avLst/>
          </a:prstGeom>
          <a:solidFill>
            <a:schemeClr val="bg1">
              <a:lumMod val="8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black">
                    <a:lumMod val="85000"/>
                    <a:lumOff val="15000"/>
                  </a:prstClr>
                </a:solidFill>
                <a:latin typeface="Calibri"/>
              </a:rPr>
              <a:t>Behavior</a:t>
            </a:r>
            <a:r>
              <a:rPr kumimoji="0" lang="en-US" sz="14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a:t>
            </a:r>
          </a:p>
        </p:txBody>
      </p:sp>
      <p:sp>
        <p:nvSpPr>
          <p:cNvPr id="43" name="Rectangle 42">
            <a:extLst>
              <a:ext uri="{FF2B5EF4-FFF2-40B4-BE49-F238E27FC236}">
                <a16:creationId xmlns:a16="http://schemas.microsoft.com/office/drawing/2014/main" id="{0B9C328C-8D85-4C14-94B7-DB311E8397DA}"/>
              </a:ext>
            </a:extLst>
          </p:cNvPr>
          <p:cNvSpPr/>
          <p:nvPr/>
        </p:nvSpPr>
        <p:spPr>
          <a:xfrm>
            <a:off x="2209800" y="6219508"/>
            <a:ext cx="1932672"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200" dirty="0">
                <a:solidFill>
                  <a:prstClr val="black">
                    <a:lumMod val="75000"/>
                    <a:lumOff val="25000"/>
                  </a:prstClr>
                </a:solidFill>
                <a:latin typeface="Calibri"/>
              </a:rPr>
              <a:t>Number</a:t>
            </a: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44" name="Rectangle 43">
            <a:extLst>
              <a:ext uri="{FF2B5EF4-FFF2-40B4-BE49-F238E27FC236}">
                <a16:creationId xmlns:a16="http://schemas.microsoft.com/office/drawing/2014/main" id="{1ED5B411-A994-47F0-B59F-9073AE46DCE1}"/>
              </a:ext>
            </a:extLst>
          </p:cNvPr>
          <p:cNvSpPr/>
          <p:nvPr/>
        </p:nvSpPr>
        <p:spPr>
          <a:xfrm>
            <a:off x="378068" y="6216733"/>
            <a:ext cx="1824504" cy="333692"/>
          </a:xfrm>
          <a:prstGeom prst="rect">
            <a:avLst/>
          </a:prstGeom>
          <a:solidFill>
            <a:srgbClr val="0070C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white"/>
                </a:solidFill>
                <a:latin typeface="Calibri"/>
              </a:rPr>
              <a:t>Data Type</a:t>
            </a:r>
            <a:r>
              <a:rPr kumimoji="0" lang="en-US" sz="1400" b="1" i="0" u="none" strike="noStrike" kern="1200" cap="none" spc="0" normalizeH="0" baseline="0" noProof="0" dirty="0">
                <a:ln>
                  <a:noFill/>
                </a:ln>
                <a:solidFill>
                  <a:prstClr val="white"/>
                </a:solidFill>
                <a:effectLst/>
                <a:uLnTx/>
                <a:uFillTx/>
                <a:latin typeface="Calibri"/>
                <a:ea typeface="+mn-ea"/>
                <a:cs typeface="+mn-cs"/>
              </a:rPr>
              <a:t>:</a:t>
            </a:r>
          </a:p>
        </p:txBody>
      </p:sp>
      <p:sp>
        <p:nvSpPr>
          <p:cNvPr id="45" name="Rectangle 44">
            <a:extLst>
              <a:ext uri="{FF2B5EF4-FFF2-40B4-BE49-F238E27FC236}">
                <a16:creationId xmlns:a16="http://schemas.microsoft.com/office/drawing/2014/main" id="{8601812B-9508-4A19-A444-A68955A1DC93}"/>
              </a:ext>
            </a:extLst>
          </p:cNvPr>
          <p:cNvSpPr/>
          <p:nvPr/>
        </p:nvSpPr>
        <p:spPr>
          <a:xfrm>
            <a:off x="4146360" y="6218715"/>
            <a:ext cx="1834664" cy="333692"/>
          </a:xfrm>
          <a:prstGeom prst="rect">
            <a:avLst/>
          </a:prstGeom>
          <a:solidFill>
            <a:srgbClr val="7030A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Format:</a:t>
            </a:r>
          </a:p>
        </p:txBody>
      </p:sp>
      <p:sp>
        <p:nvSpPr>
          <p:cNvPr id="46" name="Rectangle 45">
            <a:extLst>
              <a:ext uri="{FF2B5EF4-FFF2-40B4-BE49-F238E27FC236}">
                <a16:creationId xmlns:a16="http://schemas.microsoft.com/office/drawing/2014/main" id="{4B324D09-0988-4BC9-8F03-7F86D3DA84EA}"/>
              </a:ext>
            </a:extLst>
          </p:cNvPr>
          <p:cNvSpPr/>
          <p:nvPr/>
        </p:nvSpPr>
        <p:spPr>
          <a:xfrm>
            <a:off x="8040732" y="6218714"/>
            <a:ext cx="1834664" cy="333692"/>
          </a:xfrm>
          <a:prstGeom prst="rect">
            <a:avLst/>
          </a:prstGeom>
          <a:solidFill>
            <a:srgbClr val="588824"/>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white"/>
                </a:solidFill>
                <a:latin typeface="Calibri"/>
              </a:rPr>
              <a:t>Default</a:t>
            </a:r>
            <a:r>
              <a:rPr kumimoji="0" lang="en-US" sz="1400" b="1" i="0" u="none" strike="noStrike" kern="1200" cap="none" spc="0" normalizeH="0" baseline="0" noProof="0" dirty="0">
                <a:ln>
                  <a:noFill/>
                </a:ln>
                <a:solidFill>
                  <a:prstClr val="white"/>
                </a:solidFill>
                <a:effectLst/>
                <a:uLnTx/>
                <a:uFillTx/>
                <a:latin typeface="Calibri"/>
                <a:ea typeface="+mn-ea"/>
                <a:cs typeface="+mn-cs"/>
              </a:rPr>
              <a:t>:</a:t>
            </a:r>
          </a:p>
        </p:txBody>
      </p:sp>
      <p:sp>
        <p:nvSpPr>
          <p:cNvPr id="47" name="Rectangle 46">
            <a:extLst>
              <a:ext uri="{FF2B5EF4-FFF2-40B4-BE49-F238E27FC236}">
                <a16:creationId xmlns:a16="http://schemas.microsoft.com/office/drawing/2014/main" id="{3D95BC5C-615D-462C-86AA-8090621A73C0}"/>
              </a:ext>
            </a:extLst>
          </p:cNvPr>
          <p:cNvSpPr/>
          <p:nvPr/>
        </p:nvSpPr>
        <p:spPr>
          <a:xfrm>
            <a:off x="5981024" y="6218715"/>
            <a:ext cx="2059708"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defRPr/>
            </a:pPr>
            <a:r>
              <a:rPr lang="en-US" sz="1200" dirty="0">
                <a:solidFill>
                  <a:prstClr val="black">
                    <a:lumMod val="75000"/>
                    <a:lumOff val="25000"/>
                  </a:prstClr>
                </a:solidFill>
              </a:rPr>
              <a:t>999999999.99</a:t>
            </a:r>
          </a:p>
        </p:txBody>
      </p:sp>
      <p:sp>
        <p:nvSpPr>
          <p:cNvPr id="48" name="Rectangle 47">
            <a:extLst>
              <a:ext uri="{FF2B5EF4-FFF2-40B4-BE49-F238E27FC236}">
                <a16:creationId xmlns:a16="http://schemas.microsoft.com/office/drawing/2014/main" id="{A651BD8C-9BE9-4C9A-8192-AA650EF07A4D}"/>
              </a:ext>
            </a:extLst>
          </p:cNvPr>
          <p:cNvSpPr/>
          <p:nvPr/>
        </p:nvSpPr>
        <p:spPr>
          <a:xfrm>
            <a:off x="9875396" y="6218714"/>
            <a:ext cx="1932672"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grpSp>
        <p:nvGrpSpPr>
          <p:cNvPr id="21" name="Group 20">
            <a:extLst>
              <a:ext uri="{FF2B5EF4-FFF2-40B4-BE49-F238E27FC236}">
                <a16:creationId xmlns:a16="http://schemas.microsoft.com/office/drawing/2014/main" id="{A23BF580-9106-4C83-A965-1E8C787C769F}"/>
              </a:ext>
            </a:extLst>
          </p:cNvPr>
          <p:cNvGrpSpPr/>
          <p:nvPr/>
        </p:nvGrpSpPr>
        <p:grpSpPr>
          <a:xfrm>
            <a:off x="378068" y="5885022"/>
            <a:ext cx="11430000" cy="334486"/>
            <a:chOff x="378068" y="5885022"/>
            <a:chExt cx="11430000" cy="334486"/>
          </a:xfrm>
        </p:grpSpPr>
        <p:sp>
          <p:nvSpPr>
            <p:cNvPr id="22" name="Rectangle 21">
              <a:extLst>
                <a:ext uri="{FF2B5EF4-FFF2-40B4-BE49-F238E27FC236}">
                  <a16:creationId xmlns:a16="http://schemas.microsoft.com/office/drawing/2014/main" id="{EF1F18B4-9CC3-4BE8-8808-B337F247435F}"/>
                </a:ext>
              </a:extLst>
            </p:cNvPr>
            <p:cNvSpPr/>
            <p:nvPr/>
          </p:nvSpPr>
          <p:spPr>
            <a:xfrm>
              <a:off x="2209800" y="5885816"/>
              <a:ext cx="3883268"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a:r>
                <a:rPr lang="en-US" sz="1200" b="1" dirty="0">
                  <a:solidFill>
                    <a:schemeClr val="tx1">
                      <a:lumMod val="75000"/>
                      <a:lumOff val="25000"/>
                    </a:schemeClr>
                  </a:solidFill>
                </a:rPr>
                <a:t>Yes</a:t>
              </a:r>
            </a:p>
          </p:txBody>
        </p:sp>
        <p:sp>
          <p:nvSpPr>
            <p:cNvPr id="27" name="Rectangle 26">
              <a:extLst>
                <a:ext uri="{FF2B5EF4-FFF2-40B4-BE49-F238E27FC236}">
                  <a16:creationId xmlns:a16="http://schemas.microsoft.com/office/drawing/2014/main" id="{AB89DB97-FFE8-4A3E-A2D0-1DF9F6197C2F}"/>
                </a:ext>
              </a:extLst>
            </p:cNvPr>
            <p:cNvSpPr/>
            <p:nvPr/>
          </p:nvSpPr>
          <p:spPr>
            <a:xfrm>
              <a:off x="378068" y="5885023"/>
              <a:ext cx="1834664" cy="333692"/>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r"/>
              <a:r>
                <a:rPr lang="en-US" sz="1400" b="1" dirty="0">
                  <a:solidFill>
                    <a:schemeClr val="bg1"/>
                  </a:solidFill>
                </a:rPr>
                <a:t>Input:</a:t>
              </a:r>
            </a:p>
          </p:txBody>
        </p:sp>
        <p:sp>
          <p:nvSpPr>
            <p:cNvPr id="28" name="Rectangle 27">
              <a:extLst>
                <a:ext uri="{FF2B5EF4-FFF2-40B4-BE49-F238E27FC236}">
                  <a16:creationId xmlns:a16="http://schemas.microsoft.com/office/drawing/2014/main" id="{1E062F86-9752-49B7-8370-F4A7AB9D27B2}"/>
                </a:ext>
              </a:extLst>
            </p:cNvPr>
            <p:cNvSpPr/>
            <p:nvPr/>
          </p:nvSpPr>
          <p:spPr>
            <a:xfrm>
              <a:off x="8022808" y="5885022"/>
              <a:ext cx="3785260"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ctr"/>
              <a:r>
                <a:rPr lang="en-US" sz="1200" b="1" dirty="0">
                  <a:solidFill>
                    <a:schemeClr val="tx1">
                      <a:lumMod val="75000"/>
                      <a:lumOff val="25000"/>
                    </a:schemeClr>
                  </a:solidFill>
                </a:rPr>
                <a:t>No</a:t>
              </a:r>
            </a:p>
          </p:txBody>
        </p:sp>
        <p:sp>
          <p:nvSpPr>
            <p:cNvPr id="29" name="Rectangle 28">
              <a:extLst>
                <a:ext uri="{FF2B5EF4-FFF2-40B4-BE49-F238E27FC236}">
                  <a16:creationId xmlns:a16="http://schemas.microsoft.com/office/drawing/2014/main" id="{33A2AD6F-8826-4FE6-9E23-46620ED44E00}"/>
                </a:ext>
              </a:extLst>
            </p:cNvPr>
            <p:cNvSpPr/>
            <p:nvPr/>
          </p:nvSpPr>
          <p:spPr>
            <a:xfrm>
              <a:off x="6093068" y="5885022"/>
              <a:ext cx="1929740" cy="333692"/>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r"/>
              <a:r>
                <a:rPr lang="en-US" sz="1400" b="1" dirty="0">
                  <a:solidFill>
                    <a:schemeClr val="bg1"/>
                  </a:solidFill>
                </a:rPr>
                <a:t>Output:</a:t>
              </a:r>
            </a:p>
          </p:txBody>
        </p:sp>
      </p:grpSp>
    </p:spTree>
    <p:extLst>
      <p:ext uri="{BB962C8B-B14F-4D97-AF65-F5344CB8AC3E}">
        <p14:creationId xmlns:p14="http://schemas.microsoft.com/office/powerpoint/2010/main" val="3509611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EF8F64E1-8DCB-A44D-B480-8EAB705BC498}" type="slidenum">
              <a:rPr kumimoji="0" lang="en-US" altLang="en-US" sz="900" b="0" i="1" u="none" strike="noStrike" kern="1200" cap="none" spc="0" normalizeH="0" baseline="0" noProof="0" smtClean="0">
                <a:ln>
                  <a:noFill/>
                </a:ln>
                <a:solidFill>
                  <a:prstClr val="black">
                    <a:lumMod val="50000"/>
                    <a:lumOff val="50000"/>
                  </a:prstClr>
                </a:solidFill>
                <a:effectLst/>
                <a:uLnTx/>
                <a:uFillTx/>
                <a:latin typeface="Calibri"/>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7</a:t>
            </a:fld>
            <a:endParaRPr kumimoji="0" lang="en-US" altLang="en-US" sz="900" b="0" i="1" u="none" strike="noStrike" kern="1200" cap="none" spc="0" normalizeH="0" baseline="0" noProof="0" dirty="0">
              <a:ln>
                <a:noFill/>
              </a:ln>
              <a:solidFill>
                <a:prstClr val="black">
                  <a:lumMod val="50000"/>
                  <a:lumOff val="50000"/>
                </a:prstClr>
              </a:solidFill>
              <a:effectLst/>
              <a:uLnTx/>
              <a:uFillTx/>
              <a:latin typeface="Calibri"/>
              <a:ea typeface="+mn-ea"/>
              <a:cs typeface="+mn-cs"/>
            </a:endParaRPr>
          </a:p>
        </p:txBody>
      </p:sp>
      <p:sp>
        <p:nvSpPr>
          <p:cNvPr id="3" name="Title 2"/>
          <p:cNvSpPr>
            <a:spLocks noGrp="1"/>
          </p:cNvSpPr>
          <p:nvPr>
            <p:ph type="title"/>
          </p:nvPr>
        </p:nvSpPr>
        <p:spPr/>
        <p:txBody>
          <a:bodyPr/>
          <a:lstStyle/>
          <a:p>
            <a:r>
              <a:rPr lang="en-US" dirty="0">
                <a:solidFill>
                  <a:schemeClr val="tx1">
                    <a:lumMod val="75000"/>
                    <a:lumOff val="25000"/>
                  </a:schemeClr>
                </a:solidFill>
              </a:rPr>
              <a:t>Lease Late Charge Waiver Service : </a:t>
            </a:r>
            <a:r>
              <a:rPr lang="en-US" dirty="0">
                <a:solidFill>
                  <a:schemeClr val="tx1">
                    <a:lumMod val="50000"/>
                    <a:lumOff val="50000"/>
                  </a:schemeClr>
                </a:solidFill>
              </a:rPr>
              <a:t>Information Element Specification</a:t>
            </a:r>
          </a:p>
        </p:txBody>
      </p:sp>
      <p:sp>
        <p:nvSpPr>
          <p:cNvPr id="4" name="Rectangle 3">
            <a:extLst>
              <a:ext uri="{FF2B5EF4-FFF2-40B4-BE49-F238E27FC236}">
                <a16:creationId xmlns:a16="http://schemas.microsoft.com/office/drawing/2014/main" id="{F6679CF4-3919-4ADB-A1AE-3595B830D156}"/>
              </a:ext>
            </a:extLst>
          </p:cNvPr>
          <p:cNvSpPr/>
          <p:nvPr/>
        </p:nvSpPr>
        <p:spPr>
          <a:xfrm>
            <a:off x="381000" y="762794"/>
            <a:ext cx="1828800" cy="401053"/>
          </a:xfrm>
          <a:prstGeom prst="rect">
            <a:avLst/>
          </a:prstGeom>
          <a:solidFill>
            <a:srgbClr val="00206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Information Item:</a:t>
            </a:r>
          </a:p>
        </p:txBody>
      </p:sp>
      <p:sp>
        <p:nvSpPr>
          <p:cNvPr id="19" name="Rectangle 18">
            <a:extLst>
              <a:ext uri="{FF2B5EF4-FFF2-40B4-BE49-F238E27FC236}">
                <a16:creationId xmlns:a16="http://schemas.microsoft.com/office/drawing/2014/main" id="{676B3DEA-D515-4B3E-B885-F0B0BBBA2A15}"/>
              </a:ext>
            </a:extLst>
          </p:cNvPr>
          <p:cNvSpPr/>
          <p:nvPr/>
        </p:nvSpPr>
        <p:spPr>
          <a:xfrm>
            <a:off x="2209800" y="1163482"/>
            <a:ext cx="9598268" cy="706644"/>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just">
              <a:defRPr/>
            </a:pPr>
            <a:r>
              <a:rPr lang="en-US" sz="1200" b="1" dirty="0">
                <a:solidFill>
                  <a:schemeClr val="tx1">
                    <a:lumMod val="75000"/>
                    <a:lumOff val="25000"/>
                  </a:schemeClr>
                </a:solidFill>
              </a:rPr>
              <a:t>Branch State </a:t>
            </a:r>
            <a:r>
              <a:rPr lang="en-US" sz="1200" dirty="0">
                <a:solidFill>
                  <a:schemeClr val="tx1">
                    <a:lumMod val="75000"/>
                    <a:lumOff val="25000"/>
                  </a:schemeClr>
                </a:solidFill>
              </a:rPr>
              <a:t>represents the State of Branch Location used to uniquely Identify a Lease Account in </a:t>
            </a:r>
            <a:r>
              <a:rPr lang="en-US" sz="1200" dirty="0" err="1">
                <a:solidFill>
                  <a:schemeClr val="tx1">
                    <a:lumMod val="75000"/>
                    <a:lumOff val="25000"/>
                  </a:schemeClr>
                </a:solidFill>
              </a:rPr>
              <a:t>LeMans</a:t>
            </a:r>
            <a:r>
              <a:rPr lang="en-US" sz="1200" dirty="0">
                <a:solidFill>
                  <a:schemeClr val="tx1">
                    <a:lumMod val="75000"/>
                    <a:lumOff val="25000"/>
                  </a:schemeClr>
                </a:solidFill>
              </a:rPr>
              <a:t>.</a:t>
            </a:r>
          </a:p>
        </p:txBody>
      </p:sp>
      <p:sp>
        <p:nvSpPr>
          <p:cNvPr id="20" name="Rectangle 19">
            <a:extLst>
              <a:ext uri="{FF2B5EF4-FFF2-40B4-BE49-F238E27FC236}">
                <a16:creationId xmlns:a16="http://schemas.microsoft.com/office/drawing/2014/main" id="{7C43E49B-84CE-4F63-9D32-F532DB284AD5}"/>
              </a:ext>
            </a:extLst>
          </p:cNvPr>
          <p:cNvSpPr/>
          <p:nvPr/>
        </p:nvSpPr>
        <p:spPr>
          <a:xfrm>
            <a:off x="2209800" y="1870125"/>
            <a:ext cx="9598268" cy="4346607"/>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marL="171450" lvl="0" indent="-171450" algn="just">
              <a:buFont typeface="Arial" panose="020B0604020202020204" pitchFamily="34" charset="0"/>
              <a:buChar char="•"/>
              <a:defRPr/>
            </a:pPr>
            <a:r>
              <a:rPr lang="en-US" sz="1000" dirty="0">
                <a:solidFill>
                  <a:prstClr val="black">
                    <a:lumMod val="75000"/>
                    <a:lumOff val="25000"/>
                  </a:prstClr>
                </a:solidFill>
              </a:rPr>
              <a:t>Client Behavior:</a:t>
            </a:r>
          </a:p>
          <a:p>
            <a:pPr marL="647700" lvl="1" indent="-171450" algn="just">
              <a:buFont typeface="Arial" panose="020B0604020202020204" pitchFamily="34" charset="0"/>
              <a:buChar char="•"/>
            </a:pPr>
            <a:r>
              <a:rPr lang="en-US" sz="1000" dirty="0">
                <a:solidFill>
                  <a:prstClr val="black">
                    <a:lumMod val="75000"/>
                    <a:lumOff val="25000"/>
                  </a:prstClr>
                </a:solidFill>
              </a:rPr>
              <a:t>Client must always provide the Branch State for the given Late Charge Waiver transaction.</a:t>
            </a:r>
          </a:p>
          <a:p>
            <a:pPr marL="171450" lvl="0" indent="-171450" algn="just">
              <a:buFont typeface="Arial" panose="020B0604020202020204" pitchFamily="34" charset="0"/>
              <a:buChar char="•"/>
              <a:defRP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r>
              <a:rPr lang="en-US" sz="1000" dirty="0">
                <a:solidFill>
                  <a:prstClr val="black">
                    <a:lumMod val="75000"/>
                    <a:lumOff val="25000"/>
                  </a:prstClr>
                </a:solidFill>
              </a:rPr>
              <a:t>Service Behavior:</a:t>
            </a:r>
          </a:p>
          <a:p>
            <a:pPr marL="647700" lvl="1" indent="-171450" algn="just">
              <a:buFont typeface="Arial" panose="020B0604020202020204" pitchFamily="34" charset="0"/>
              <a:buChar char="•"/>
            </a:pPr>
            <a:r>
              <a:rPr lang="en-US" sz="1000" dirty="0">
                <a:solidFill>
                  <a:prstClr val="black">
                    <a:lumMod val="75000"/>
                    <a:lumOff val="25000"/>
                  </a:prstClr>
                </a:solidFill>
              </a:rPr>
              <a:t>Service must pass the Branch State when invoking Lease Late Charge Waiver API on </a:t>
            </a:r>
            <a:r>
              <a:rPr lang="en-US" sz="1000" dirty="0" err="1">
                <a:solidFill>
                  <a:prstClr val="black">
                    <a:lumMod val="75000"/>
                    <a:lumOff val="25000"/>
                  </a:prstClr>
                </a:solidFill>
              </a:rPr>
              <a:t>zOSConnect</a:t>
            </a:r>
            <a:r>
              <a:rPr lang="en-US" sz="1000" dirty="0">
                <a:solidFill>
                  <a:prstClr val="black">
                    <a:lumMod val="75000"/>
                    <a:lumOff val="25000"/>
                  </a:prstClr>
                </a:solidFill>
              </a:rPr>
              <a:t>.</a:t>
            </a:r>
          </a:p>
          <a:p>
            <a:pPr lvl="1" indent="0" algn="just"/>
            <a:endParaRPr lang="en-US" sz="1000" dirty="0">
              <a:solidFill>
                <a:prstClr val="black">
                  <a:lumMod val="75000"/>
                  <a:lumOff val="25000"/>
                </a:prstClr>
              </a:solidFill>
            </a:endParaRPr>
          </a:p>
          <a:p>
            <a:pPr marL="171450" lvl="0" indent="-171450" algn="just">
              <a:buFont typeface="Arial" panose="020B0604020202020204" pitchFamily="34" charset="0"/>
              <a:buChar char="•"/>
              <a:defRPr/>
            </a:pPr>
            <a:endParaRPr lang="en-US" sz="1000" dirty="0">
              <a:solidFill>
                <a:prstClr val="black">
                  <a:lumMod val="75000"/>
                  <a:lumOff val="25000"/>
                </a:prstClr>
              </a:solidFill>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a:p>
            <a:pPr marR="0" lvl="0" algn="just" defTabSz="914400" rtl="0" eaLnBrk="0" fontAlgn="base" latinLnBrk="0" hangingPunct="0">
              <a:lnSpc>
                <a:spcPct val="100000"/>
              </a:lnSpc>
              <a:spcBef>
                <a:spcPct val="0"/>
              </a:spcBef>
              <a:spcAft>
                <a:spcPct val="0"/>
              </a:spcAft>
              <a:buClrTx/>
              <a:buSzTx/>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749A83D8-99A0-4CD0-BC1F-CC9871EE3B16}"/>
              </a:ext>
            </a:extLst>
          </p:cNvPr>
          <p:cNvSpPr/>
          <p:nvPr/>
        </p:nvSpPr>
        <p:spPr>
          <a:xfrm>
            <a:off x="2209800" y="762794"/>
            <a:ext cx="7010400" cy="401053"/>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400" b="1" dirty="0">
                <a:solidFill>
                  <a:srgbClr val="002060"/>
                </a:solidFill>
                <a:latin typeface="Calibri"/>
              </a:rPr>
              <a:t>Branch State</a:t>
            </a:r>
            <a:r>
              <a:rPr kumimoji="0" lang="en-US" sz="1400" b="1" i="0" u="none" strike="noStrike" kern="1200" cap="none" spc="0" normalizeH="0" baseline="0" noProof="0" dirty="0">
                <a:ln>
                  <a:noFill/>
                </a:ln>
                <a:solidFill>
                  <a:srgbClr val="002060"/>
                </a:solidFill>
                <a:effectLst/>
                <a:uLnTx/>
                <a:uFillTx/>
                <a:latin typeface="Calibri"/>
                <a:ea typeface="+mn-ea"/>
                <a:cs typeface="+mn-cs"/>
              </a:rPr>
              <a:t> *</a:t>
            </a:r>
          </a:p>
        </p:txBody>
      </p:sp>
      <p:sp>
        <p:nvSpPr>
          <p:cNvPr id="24" name="Rectangle 23">
            <a:extLst>
              <a:ext uri="{FF2B5EF4-FFF2-40B4-BE49-F238E27FC236}">
                <a16:creationId xmlns:a16="http://schemas.microsoft.com/office/drawing/2014/main" id="{D0ADEB4F-5702-41A2-8C55-A5EF1DBA67BE}"/>
              </a:ext>
            </a:extLst>
          </p:cNvPr>
          <p:cNvSpPr/>
          <p:nvPr/>
        </p:nvSpPr>
        <p:spPr>
          <a:xfrm>
            <a:off x="9220200" y="763587"/>
            <a:ext cx="1371600" cy="401053"/>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Optionality:</a:t>
            </a:r>
          </a:p>
        </p:txBody>
      </p:sp>
      <p:sp>
        <p:nvSpPr>
          <p:cNvPr id="25" name="Rectangle 24">
            <a:extLst>
              <a:ext uri="{FF2B5EF4-FFF2-40B4-BE49-F238E27FC236}">
                <a16:creationId xmlns:a16="http://schemas.microsoft.com/office/drawing/2014/main" id="{290412C9-CC68-4639-9348-E44641A76779}"/>
              </a:ext>
            </a:extLst>
          </p:cNvPr>
          <p:cNvSpPr/>
          <p:nvPr/>
        </p:nvSpPr>
        <p:spPr>
          <a:xfrm>
            <a:off x="10591800" y="762000"/>
            <a:ext cx="1216268" cy="401053"/>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prstClr val="black">
                    <a:lumMod val="65000"/>
                    <a:lumOff val="35000"/>
                  </a:prstClr>
                </a:solidFill>
                <a:effectLst/>
                <a:uLnTx/>
                <a:uFillTx/>
                <a:latin typeface="Calibri"/>
                <a:ea typeface="+mn-ea"/>
                <a:cs typeface="+mn-cs"/>
              </a:rPr>
              <a:t>Required</a:t>
            </a:r>
          </a:p>
        </p:txBody>
      </p:sp>
      <p:sp>
        <p:nvSpPr>
          <p:cNvPr id="26" name="Rectangle 25">
            <a:extLst>
              <a:ext uri="{FF2B5EF4-FFF2-40B4-BE49-F238E27FC236}">
                <a16:creationId xmlns:a16="http://schemas.microsoft.com/office/drawing/2014/main" id="{444DE56A-E0DE-457A-9AF0-27E129B3A51F}"/>
              </a:ext>
            </a:extLst>
          </p:cNvPr>
          <p:cNvSpPr/>
          <p:nvPr/>
        </p:nvSpPr>
        <p:spPr>
          <a:xfrm>
            <a:off x="381000" y="1163480"/>
            <a:ext cx="1828800" cy="706646"/>
          </a:xfrm>
          <a:prstGeom prst="rect">
            <a:avLst/>
          </a:prstGeom>
          <a:solidFill>
            <a:schemeClr val="bg1">
              <a:lumMod val="8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Description:</a:t>
            </a:r>
          </a:p>
        </p:txBody>
      </p:sp>
      <p:sp>
        <p:nvSpPr>
          <p:cNvPr id="37" name="Rectangle 36">
            <a:extLst>
              <a:ext uri="{FF2B5EF4-FFF2-40B4-BE49-F238E27FC236}">
                <a16:creationId xmlns:a16="http://schemas.microsoft.com/office/drawing/2014/main" id="{A15710A7-2558-45A0-9448-4930D6D77302}"/>
              </a:ext>
            </a:extLst>
          </p:cNvPr>
          <p:cNvSpPr/>
          <p:nvPr/>
        </p:nvSpPr>
        <p:spPr>
          <a:xfrm>
            <a:off x="378068" y="1870126"/>
            <a:ext cx="1831732" cy="4346606"/>
          </a:xfrm>
          <a:prstGeom prst="rect">
            <a:avLst/>
          </a:prstGeom>
          <a:solidFill>
            <a:schemeClr val="bg1">
              <a:lumMod val="8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black">
                    <a:lumMod val="85000"/>
                    <a:lumOff val="15000"/>
                  </a:prstClr>
                </a:solidFill>
                <a:latin typeface="Calibri"/>
              </a:rPr>
              <a:t>Behavior</a:t>
            </a:r>
            <a:r>
              <a:rPr kumimoji="0" lang="en-US" sz="14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a:t>
            </a:r>
          </a:p>
        </p:txBody>
      </p:sp>
      <p:sp>
        <p:nvSpPr>
          <p:cNvPr id="43" name="Rectangle 42">
            <a:extLst>
              <a:ext uri="{FF2B5EF4-FFF2-40B4-BE49-F238E27FC236}">
                <a16:creationId xmlns:a16="http://schemas.microsoft.com/office/drawing/2014/main" id="{0B9C328C-8D85-4C14-94B7-DB311E8397DA}"/>
              </a:ext>
            </a:extLst>
          </p:cNvPr>
          <p:cNvSpPr/>
          <p:nvPr/>
        </p:nvSpPr>
        <p:spPr>
          <a:xfrm>
            <a:off x="2209800" y="6219508"/>
            <a:ext cx="1932672"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200" dirty="0">
                <a:solidFill>
                  <a:prstClr val="black">
                    <a:lumMod val="75000"/>
                    <a:lumOff val="25000"/>
                  </a:prstClr>
                </a:solidFill>
                <a:latin typeface="Calibri"/>
              </a:rPr>
              <a:t>String</a:t>
            </a: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44" name="Rectangle 43">
            <a:extLst>
              <a:ext uri="{FF2B5EF4-FFF2-40B4-BE49-F238E27FC236}">
                <a16:creationId xmlns:a16="http://schemas.microsoft.com/office/drawing/2014/main" id="{1ED5B411-A994-47F0-B59F-9073AE46DCE1}"/>
              </a:ext>
            </a:extLst>
          </p:cNvPr>
          <p:cNvSpPr/>
          <p:nvPr/>
        </p:nvSpPr>
        <p:spPr>
          <a:xfrm>
            <a:off x="378068" y="6216733"/>
            <a:ext cx="1824504" cy="333692"/>
          </a:xfrm>
          <a:prstGeom prst="rect">
            <a:avLst/>
          </a:prstGeom>
          <a:solidFill>
            <a:srgbClr val="0070C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white"/>
                </a:solidFill>
                <a:latin typeface="Calibri"/>
              </a:rPr>
              <a:t>Data Type</a:t>
            </a:r>
            <a:r>
              <a:rPr kumimoji="0" lang="en-US" sz="1400" b="1" i="0" u="none" strike="noStrike" kern="1200" cap="none" spc="0" normalizeH="0" baseline="0" noProof="0" dirty="0">
                <a:ln>
                  <a:noFill/>
                </a:ln>
                <a:solidFill>
                  <a:prstClr val="white"/>
                </a:solidFill>
                <a:effectLst/>
                <a:uLnTx/>
                <a:uFillTx/>
                <a:latin typeface="Calibri"/>
                <a:ea typeface="+mn-ea"/>
                <a:cs typeface="+mn-cs"/>
              </a:rPr>
              <a:t>:</a:t>
            </a:r>
          </a:p>
        </p:txBody>
      </p:sp>
      <p:sp>
        <p:nvSpPr>
          <p:cNvPr id="45" name="Rectangle 44">
            <a:extLst>
              <a:ext uri="{FF2B5EF4-FFF2-40B4-BE49-F238E27FC236}">
                <a16:creationId xmlns:a16="http://schemas.microsoft.com/office/drawing/2014/main" id="{8601812B-9508-4A19-A444-A68955A1DC93}"/>
              </a:ext>
            </a:extLst>
          </p:cNvPr>
          <p:cNvSpPr/>
          <p:nvPr/>
        </p:nvSpPr>
        <p:spPr>
          <a:xfrm>
            <a:off x="4146360" y="6218715"/>
            <a:ext cx="1834664" cy="333692"/>
          </a:xfrm>
          <a:prstGeom prst="rect">
            <a:avLst/>
          </a:prstGeom>
          <a:solidFill>
            <a:srgbClr val="7030A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Format:</a:t>
            </a:r>
          </a:p>
        </p:txBody>
      </p:sp>
      <p:sp>
        <p:nvSpPr>
          <p:cNvPr id="46" name="Rectangle 45">
            <a:extLst>
              <a:ext uri="{FF2B5EF4-FFF2-40B4-BE49-F238E27FC236}">
                <a16:creationId xmlns:a16="http://schemas.microsoft.com/office/drawing/2014/main" id="{4B324D09-0988-4BC9-8F03-7F86D3DA84EA}"/>
              </a:ext>
            </a:extLst>
          </p:cNvPr>
          <p:cNvSpPr/>
          <p:nvPr/>
        </p:nvSpPr>
        <p:spPr>
          <a:xfrm>
            <a:off x="8040732" y="6218714"/>
            <a:ext cx="1834664" cy="333692"/>
          </a:xfrm>
          <a:prstGeom prst="rect">
            <a:avLst/>
          </a:prstGeom>
          <a:solidFill>
            <a:srgbClr val="588824"/>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white"/>
                </a:solidFill>
                <a:latin typeface="Calibri"/>
              </a:rPr>
              <a:t>Default</a:t>
            </a:r>
            <a:r>
              <a:rPr kumimoji="0" lang="en-US" sz="1400" b="1" i="0" u="none" strike="noStrike" kern="1200" cap="none" spc="0" normalizeH="0" baseline="0" noProof="0" dirty="0">
                <a:ln>
                  <a:noFill/>
                </a:ln>
                <a:solidFill>
                  <a:prstClr val="white"/>
                </a:solidFill>
                <a:effectLst/>
                <a:uLnTx/>
                <a:uFillTx/>
                <a:latin typeface="Calibri"/>
                <a:ea typeface="+mn-ea"/>
                <a:cs typeface="+mn-cs"/>
              </a:rPr>
              <a:t>:</a:t>
            </a:r>
          </a:p>
        </p:txBody>
      </p:sp>
      <p:sp>
        <p:nvSpPr>
          <p:cNvPr id="47" name="Rectangle 46">
            <a:extLst>
              <a:ext uri="{FF2B5EF4-FFF2-40B4-BE49-F238E27FC236}">
                <a16:creationId xmlns:a16="http://schemas.microsoft.com/office/drawing/2014/main" id="{3D95BC5C-615D-462C-86AA-8090621A73C0}"/>
              </a:ext>
            </a:extLst>
          </p:cNvPr>
          <p:cNvSpPr/>
          <p:nvPr/>
        </p:nvSpPr>
        <p:spPr>
          <a:xfrm>
            <a:off x="5981024" y="6218715"/>
            <a:ext cx="2059708"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lvl="0">
              <a:defRPr/>
            </a:pPr>
            <a:r>
              <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AA</a:t>
            </a:r>
          </a:p>
        </p:txBody>
      </p:sp>
      <p:sp>
        <p:nvSpPr>
          <p:cNvPr id="48" name="Rectangle 47">
            <a:extLst>
              <a:ext uri="{FF2B5EF4-FFF2-40B4-BE49-F238E27FC236}">
                <a16:creationId xmlns:a16="http://schemas.microsoft.com/office/drawing/2014/main" id="{A651BD8C-9BE9-4C9A-8192-AA650EF07A4D}"/>
              </a:ext>
            </a:extLst>
          </p:cNvPr>
          <p:cNvSpPr/>
          <p:nvPr/>
        </p:nvSpPr>
        <p:spPr>
          <a:xfrm>
            <a:off x="9875396" y="6218714"/>
            <a:ext cx="1932672"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grpSp>
        <p:nvGrpSpPr>
          <p:cNvPr id="21" name="Group 20">
            <a:extLst>
              <a:ext uri="{FF2B5EF4-FFF2-40B4-BE49-F238E27FC236}">
                <a16:creationId xmlns:a16="http://schemas.microsoft.com/office/drawing/2014/main" id="{A23BF580-9106-4C83-A965-1E8C787C769F}"/>
              </a:ext>
            </a:extLst>
          </p:cNvPr>
          <p:cNvGrpSpPr/>
          <p:nvPr/>
        </p:nvGrpSpPr>
        <p:grpSpPr>
          <a:xfrm>
            <a:off x="378068" y="5885022"/>
            <a:ext cx="11430000" cy="334486"/>
            <a:chOff x="378068" y="5885022"/>
            <a:chExt cx="11430000" cy="334486"/>
          </a:xfrm>
        </p:grpSpPr>
        <p:sp>
          <p:nvSpPr>
            <p:cNvPr id="22" name="Rectangle 21">
              <a:extLst>
                <a:ext uri="{FF2B5EF4-FFF2-40B4-BE49-F238E27FC236}">
                  <a16:creationId xmlns:a16="http://schemas.microsoft.com/office/drawing/2014/main" id="{EF1F18B4-9CC3-4BE8-8808-B337F247435F}"/>
                </a:ext>
              </a:extLst>
            </p:cNvPr>
            <p:cNvSpPr/>
            <p:nvPr/>
          </p:nvSpPr>
          <p:spPr>
            <a:xfrm>
              <a:off x="2209800" y="5885816"/>
              <a:ext cx="3883268"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a:r>
                <a:rPr lang="en-US" sz="1200" b="1" dirty="0">
                  <a:solidFill>
                    <a:schemeClr val="tx1">
                      <a:lumMod val="75000"/>
                      <a:lumOff val="25000"/>
                    </a:schemeClr>
                  </a:solidFill>
                </a:rPr>
                <a:t>Yes</a:t>
              </a:r>
            </a:p>
          </p:txBody>
        </p:sp>
        <p:sp>
          <p:nvSpPr>
            <p:cNvPr id="27" name="Rectangle 26">
              <a:extLst>
                <a:ext uri="{FF2B5EF4-FFF2-40B4-BE49-F238E27FC236}">
                  <a16:creationId xmlns:a16="http://schemas.microsoft.com/office/drawing/2014/main" id="{AB89DB97-FFE8-4A3E-A2D0-1DF9F6197C2F}"/>
                </a:ext>
              </a:extLst>
            </p:cNvPr>
            <p:cNvSpPr/>
            <p:nvPr/>
          </p:nvSpPr>
          <p:spPr>
            <a:xfrm>
              <a:off x="378068" y="5885023"/>
              <a:ext cx="1834664" cy="333692"/>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r"/>
              <a:r>
                <a:rPr lang="en-US" sz="1400" b="1" dirty="0">
                  <a:solidFill>
                    <a:schemeClr val="bg1"/>
                  </a:solidFill>
                </a:rPr>
                <a:t>Input:</a:t>
              </a:r>
            </a:p>
          </p:txBody>
        </p:sp>
        <p:sp>
          <p:nvSpPr>
            <p:cNvPr id="28" name="Rectangle 27">
              <a:extLst>
                <a:ext uri="{FF2B5EF4-FFF2-40B4-BE49-F238E27FC236}">
                  <a16:creationId xmlns:a16="http://schemas.microsoft.com/office/drawing/2014/main" id="{1E062F86-9752-49B7-8370-F4A7AB9D27B2}"/>
                </a:ext>
              </a:extLst>
            </p:cNvPr>
            <p:cNvSpPr/>
            <p:nvPr/>
          </p:nvSpPr>
          <p:spPr>
            <a:xfrm>
              <a:off x="8022808" y="5885022"/>
              <a:ext cx="3785260"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ctr"/>
              <a:r>
                <a:rPr lang="en-US" sz="1200" b="1" dirty="0">
                  <a:solidFill>
                    <a:schemeClr val="tx1">
                      <a:lumMod val="75000"/>
                      <a:lumOff val="25000"/>
                    </a:schemeClr>
                  </a:solidFill>
                </a:rPr>
                <a:t>No</a:t>
              </a:r>
            </a:p>
          </p:txBody>
        </p:sp>
        <p:sp>
          <p:nvSpPr>
            <p:cNvPr id="29" name="Rectangle 28">
              <a:extLst>
                <a:ext uri="{FF2B5EF4-FFF2-40B4-BE49-F238E27FC236}">
                  <a16:creationId xmlns:a16="http://schemas.microsoft.com/office/drawing/2014/main" id="{33A2AD6F-8826-4FE6-9E23-46620ED44E00}"/>
                </a:ext>
              </a:extLst>
            </p:cNvPr>
            <p:cNvSpPr/>
            <p:nvPr/>
          </p:nvSpPr>
          <p:spPr>
            <a:xfrm>
              <a:off x="6093068" y="5885022"/>
              <a:ext cx="1929740" cy="333692"/>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r"/>
              <a:r>
                <a:rPr lang="en-US" sz="1400" b="1" dirty="0">
                  <a:solidFill>
                    <a:schemeClr val="bg1"/>
                  </a:solidFill>
                </a:rPr>
                <a:t>Output:</a:t>
              </a:r>
            </a:p>
          </p:txBody>
        </p:sp>
      </p:grpSp>
    </p:spTree>
    <p:extLst>
      <p:ext uri="{BB962C8B-B14F-4D97-AF65-F5344CB8AC3E}">
        <p14:creationId xmlns:p14="http://schemas.microsoft.com/office/powerpoint/2010/main" val="3550594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EF8F64E1-8DCB-A44D-B480-8EAB705BC498}" type="slidenum">
              <a:rPr kumimoji="0" lang="en-US" altLang="en-US" sz="900" b="0" i="1" u="none" strike="noStrike" kern="1200" cap="none" spc="0" normalizeH="0" baseline="0" noProof="0" smtClean="0">
                <a:ln>
                  <a:noFill/>
                </a:ln>
                <a:solidFill>
                  <a:prstClr val="black">
                    <a:lumMod val="50000"/>
                    <a:lumOff val="50000"/>
                  </a:prstClr>
                </a:solidFill>
                <a:effectLst/>
                <a:uLnTx/>
                <a:uFillTx/>
                <a:latin typeface="Calibri"/>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8</a:t>
            </a:fld>
            <a:endParaRPr kumimoji="0" lang="en-US" altLang="en-US" sz="900" b="0" i="1" u="none" strike="noStrike" kern="1200" cap="none" spc="0" normalizeH="0" baseline="0" noProof="0" dirty="0">
              <a:ln>
                <a:noFill/>
              </a:ln>
              <a:solidFill>
                <a:prstClr val="black">
                  <a:lumMod val="50000"/>
                  <a:lumOff val="50000"/>
                </a:prstClr>
              </a:solidFill>
              <a:effectLst/>
              <a:uLnTx/>
              <a:uFillTx/>
              <a:latin typeface="Calibri"/>
              <a:ea typeface="+mn-ea"/>
              <a:cs typeface="+mn-cs"/>
            </a:endParaRPr>
          </a:p>
        </p:txBody>
      </p:sp>
      <p:sp>
        <p:nvSpPr>
          <p:cNvPr id="3" name="Title 2"/>
          <p:cNvSpPr>
            <a:spLocks noGrp="1"/>
          </p:cNvSpPr>
          <p:nvPr>
            <p:ph type="title"/>
          </p:nvPr>
        </p:nvSpPr>
        <p:spPr/>
        <p:txBody>
          <a:bodyPr/>
          <a:lstStyle/>
          <a:p>
            <a:r>
              <a:rPr lang="en-US" dirty="0">
                <a:solidFill>
                  <a:schemeClr val="tx1">
                    <a:lumMod val="75000"/>
                    <a:lumOff val="25000"/>
                  </a:schemeClr>
                </a:solidFill>
              </a:rPr>
              <a:t>Lease Late Charge Waiver Service : </a:t>
            </a:r>
            <a:r>
              <a:rPr lang="en-US" dirty="0">
                <a:solidFill>
                  <a:schemeClr val="tx1">
                    <a:lumMod val="50000"/>
                    <a:lumOff val="50000"/>
                  </a:schemeClr>
                </a:solidFill>
              </a:rPr>
              <a:t>Information Element Specification</a:t>
            </a:r>
          </a:p>
        </p:txBody>
      </p:sp>
      <p:sp>
        <p:nvSpPr>
          <p:cNvPr id="4" name="Rectangle 3">
            <a:extLst>
              <a:ext uri="{FF2B5EF4-FFF2-40B4-BE49-F238E27FC236}">
                <a16:creationId xmlns:a16="http://schemas.microsoft.com/office/drawing/2014/main" id="{F6679CF4-3919-4ADB-A1AE-3595B830D156}"/>
              </a:ext>
            </a:extLst>
          </p:cNvPr>
          <p:cNvSpPr/>
          <p:nvPr/>
        </p:nvSpPr>
        <p:spPr>
          <a:xfrm>
            <a:off x="381000" y="762794"/>
            <a:ext cx="1828800" cy="401053"/>
          </a:xfrm>
          <a:prstGeom prst="rect">
            <a:avLst/>
          </a:prstGeom>
          <a:solidFill>
            <a:srgbClr val="00206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Information Item:</a:t>
            </a:r>
          </a:p>
        </p:txBody>
      </p:sp>
      <p:sp>
        <p:nvSpPr>
          <p:cNvPr id="19" name="Rectangle 18">
            <a:extLst>
              <a:ext uri="{FF2B5EF4-FFF2-40B4-BE49-F238E27FC236}">
                <a16:creationId xmlns:a16="http://schemas.microsoft.com/office/drawing/2014/main" id="{676B3DEA-D515-4B3E-B885-F0B0BBBA2A15}"/>
              </a:ext>
            </a:extLst>
          </p:cNvPr>
          <p:cNvSpPr/>
          <p:nvPr/>
        </p:nvSpPr>
        <p:spPr>
          <a:xfrm>
            <a:off x="2209800" y="1163482"/>
            <a:ext cx="9598268" cy="706644"/>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just">
              <a:defRPr/>
            </a:pPr>
            <a:r>
              <a:rPr lang="en-US" sz="1200" b="1" dirty="0">
                <a:solidFill>
                  <a:schemeClr val="tx1">
                    <a:lumMod val="75000"/>
                    <a:lumOff val="25000"/>
                  </a:schemeClr>
                </a:solidFill>
              </a:rPr>
              <a:t>Customer Service Agent ID </a:t>
            </a:r>
            <a:r>
              <a:rPr lang="en-US" sz="1200" dirty="0">
                <a:solidFill>
                  <a:schemeClr val="tx1">
                    <a:lumMod val="75000"/>
                    <a:lumOff val="25000"/>
                  </a:schemeClr>
                </a:solidFill>
              </a:rPr>
              <a:t>is the ID of the Customer Service User who initiated Late Charge Waiver request for the lease customer account on the Client System.</a:t>
            </a:r>
          </a:p>
        </p:txBody>
      </p:sp>
      <p:sp>
        <p:nvSpPr>
          <p:cNvPr id="20" name="Rectangle 19">
            <a:extLst>
              <a:ext uri="{FF2B5EF4-FFF2-40B4-BE49-F238E27FC236}">
                <a16:creationId xmlns:a16="http://schemas.microsoft.com/office/drawing/2014/main" id="{7C43E49B-84CE-4F63-9D32-F532DB284AD5}"/>
              </a:ext>
            </a:extLst>
          </p:cNvPr>
          <p:cNvSpPr/>
          <p:nvPr/>
        </p:nvSpPr>
        <p:spPr>
          <a:xfrm>
            <a:off x="2209800" y="1870125"/>
            <a:ext cx="9598268" cy="4346607"/>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marL="171450" lvl="0" indent="-171450" algn="just">
              <a:buFont typeface="Arial" panose="020B0604020202020204" pitchFamily="34" charset="0"/>
              <a:buChar char="•"/>
              <a:defRPr/>
            </a:pPr>
            <a:r>
              <a:rPr lang="en-US" sz="1000" dirty="0">
                <a:solidFill>
                  <a:prstClr val="black">
                    <a:lumMod val="75000"/>
                    <a:lumOff val="25000"/>
                  </a:prstClr>
                </a:solidFill>
              </a:rPr>
              <a:t>Client Behavior:</a:t>
            </a:r>
          </a:p>
          <a:p>
            <a:pPr marL="647700" lvl="1" indent="-171450" algn="just">
              <a:buFont typeface="Arial" panose="020B0604020202020204" pitchFamily="34" charset="0"/>
              <a:buChar char="•"/>
            </a:pPr>
            <a:r>
              <a:rPr lang="en-US" sz="1000" dirty="0">
                <a:solidFill>
                  <a:prstClr val="black">
                    <a:lumMod val="75000"/>
                    <a:lumOff val="25000"/>
                  </a:prstClr>
                </a:solidFill>
              </a:rPr>
              <a:t>Client must always provide the Customer Service Agent ID of the User who initiated the Late Charge Waiver request.</a:t>
            </a:r>
          </a:p>
          <a:p>
            <a:pPr marL="171450" lvl="0" indent="-171450" algn="just">
              <a:buFont typeface="Arial" panose="020B0604020202020204" pitchFamily="34" charset="0"/>
              <a:buChar char="•"/>
              <a:defRP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r>
              <a:rPr lang="en-US" sz="1000" dirty="0">
                <a:solidFill>
                  <a:prstClr val="black">
                    <a:lumMod val="75000"/>
                    <a:lumOff val="25000"/>
                  </a:prstClr>
                </a:solidFill>
              </a:rPr>
              <a:t>Service Behavior:</a:t>
            </a:r>
          </a:p>
          <a:p>
            <a:pPr marL="647700" lvl="1" indent="-171450" algn="just">
              <a:buFont typeface="Arial" panose="020B0604020202020204" pitchFamily="34" charset="0"/>
              <a:buChar char="•"/>
            </a:pPr>
            <a:r>
              <a:rPr lang="en-US" sz="1000" dirty="0">
                <a:solidFill>
                  <a:prstClr val="black">
                    <a:lumMod val="75000"/>
                    <a:lumOff val="25000"/>
                  </a:prstClr>
                </a:solidFill>
              </a:rPr>
              <a:t>Service must record Customer Service Agent ID information for audit and logging purposes.</a:t>
            </a:r>
          </a:p>
          <a:p>
            <a:pPr lvl="1" indent="0" algn="just"/>
            <a:endParaRPr lang="en-US" sz="1000" dirty="0">
              <a:solidFill>
                <a:prstClr val="black">
                  <a:lumMod val="75000"/>
                  <a:lumOff val="25000"/>
                </a:prstClr>
              </a:solidFill>
            </a:endParaRPr>
          </a:p>
          <a:p>
            <a:pPr marL="171450" lvl="0" indent="-171450" algn="just">
              <a:buFont typeface="Arial" panose="020B0604020202020204" pitchFamily="34" charset="0"/>
              <a:buChar char="•"/>
              <a:defRPr/>
            </a:pPr>
            <a:endParaRPr lang="en-US" sz="1000" dirty="0">
              <a:solidFill>
                <a:prstClr val="black">
                  <a:lumMod val="75000"/>
                  <a:lumOff val="25000"/>
                </a:prstClr>
              </a:solidFill>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a:p>
            <a:pPr marR="0" lvl="0" algn="just" defTabSz="914400" rtl="0" eaLnBrk="0" fontAlgn="base" latinLnBrk="0" hangingPunct="0">
              <a:lnSpc>
                <a:spcPct val="100000"/>
              </a:lnSpc>
              <a:spcBef>
                <a:spcPct val="0"/>
              </a:spcBef>
              <a:spcAft>
                <a:spcPct val="0"/>
              </a:spcAft>
              <a:buClrTx/>
              <a:buSzTx/>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749A83D8-99A0-4CD0-BC1F-CC9871EE3B16}"/>
              </a:ext>
            </a:extLst>
          </p:cNvPr>
          <p:cNvSpPr/>
          <p:nvPr/>
        </p:nvSpPr>
        <p:spPr>
          <a:xfrm>
            <a:off x="2209800" y="762794"/>
            <a:ext cx="7010400" cy="401053"/>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400" b="1" dirty="0">
                <a:solidFill>
                  <a:srgbClr val="002060"/>
                </a:solidFill>
                <a:latin typeface="Calibri"/>
              </a:rPr>
              <a:t>Customer Service Agent ID</a:t>
            </a:r>
            <a:r>
              <a:rPr kumimoji="0" lang="en-US" sz="1400" b="1" i="0" u="none" strike="noStrike" kern="1200" cap="none" spc="0" normalizeH="0" baseline="0" noProof="0" dirty="0">
                <a:ln>
                  <a:noFill/>
                </a:ln>
                <a:solidFill>
                  <a:srgbClr val="002060"/>
                </a:solidFill>
                <a:effectLst/>
                <a:uLnTx/>
                <a:uFillTx/>
                <a:latin typeface="Calibri"/>
                <a:ea typeface="+mn-ea"/>
                <a:cs typeface="+mn-cs"/>
              </a:rPr>
              <a:t> *</a:t>
            </a:r>
          </a:p>
        </p:txBody>
      </p:sp>
      <p:sp>
        <p:nvSpPr>
          <p:cNvPr id="24" name="Rectangle 23">
            <a:extLst>
              <a:ext uri="{FF2B5EF4-FFF2-40B4-BE49-F238E27FC236}">
                <a16:creationId xmlns:a16="http://schemas.microsoft.com/office/drawing/2014/main" id="{D0ADEB4F-5702-41A2-8C55-A5EF1DBA67BE}"/>
              </a:ext>
            </a:extLst>
          </p:cNvPr>
          <p:cNvSpPr/>
          <p:nvPr/>
        </p:nvSpPr>
        <p:spPr>
          <a:xfrm>
            <a:off x="9220200" y="763587"/>
            <a:ext cx="1371600" cy="401053"/>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Optionality:</a:t>
            </a:r>
          </a:p>
        </p:txBody>
      </p:sp>
      <p:sp>
        <p:nvSpPr>
          <p:cNvPr id="25" name="Rectangle 24">
            <a:extLst>
              <a:ext uri="{FF2B5EF4-FFF2-40B4-BE49-F238E27FC236}">
                <a16:creationId xmlns:a16="http://schemas.microsoft.com/office/drawing/2014/main" id="{290412C9-CC68-4639-9348-E44641A76779}"/>
              </a:ext>
            </a:extLst>
          </p:cNvPr>
          <p:cNvSpPr/>
          <p:nvPr/>
        </p:nvSpPr>
        <p:spPr>
          <a:xfrm>
            <a:off x="10591800" y="762000"/>
            <a:ext cx="1216268" cy="401053"/>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prstClr val="black">
                    <a:lumMod val="65000"/>
                    <a:lumOff val="35000"/>
                  </a:prstClr>
                </a:solidFill>
                <a:effectLst/>
                <a:uLnTx/>
                <a:uFillTx/>
                <a:latin typeface="Calibri"/>
                <a:ea typeface="+mn-ea"/>
                <a:cs typeface="+mn-cs"/>
              </a:rPr>
              <a:t>Required</a:t>
            </a:r>
          </a:p>
        </p:txBody>
      </p:sp>
      <p:sp>
        <p:nvSpPr>
          <p:cNvPr id="26" name="Rectangle 25">
            <a:extLst>
              <a:ext uri="{FF2B5EF4-FFF2-40B4-BE49-F238E27FC236}">
                <a16:creationId xmlns:a16="http://schemas.microsoft.com/office/drawing/2014/main" id="{444DE56A-E0DE-457A-9AF0-27E129B3A51F}"/>
              </a:ext>
            </a:extLst>
          </p:cNvPr>
          <p:cNvSpPr/>
          <p:nvPr/>
        </p:nvSpPr>
        <p:spPr>
          <a:xfrm>
            <a:off x="381000" y="1163480"/>
            <a:ext cx="1828800" cy="706646"/>
          </a:xfrm>
          <a:prstGeom prst="rect">
            <a:avLst/>
          </a:prstGeom>
          <a:solidFill>
            <a:schemeClr val="bg1">
              <a:lumMod val="8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Description:</a:t>
            </a:r>
          </a:p>
        </p:txBody>
      </p:sp>
      <p:sp>
        <p:nvSpPr>
          <p:cNvPr id="37" name="Rectangle 36">
            <a:extLst>
              <a:ext uri="{FF2B5EF4-FFF2-40B4-BE49-F238E27FC236}">
                <a16:creationId xmlns:a16="http://schemas.microsoft.com/office/drawing/2014/main" id="{A15710A7-2558-45A0-9448-4930D6D77302}"/>
              </a:ext>
            </a:extLst>
          </p:cNvPr>
          <p:cNvSpPr/>
          <p:nvPr/>
        </p:nvSpPr>
        <p:spPr>
          <a:xfrm>
            <a:off x="378068" y="1870126"/>
            <a:ext cx="1831732" cy="4346606"/>
          </a:xfrm>
          <a:prstGeom prst="rect">
            <a:avLst/>
          </a:prstGeom>
          <a:solidFill>
            <a:schemeClr val="bg1">
              <a:lumMod val="8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black">
                    <a:lumMod val="85000"/>
                    <a:lumOff val="15000"/>
                  </a:prstClr>
                </a:solidFill>
                <a:latin typeface="Calibri"/>
              </a:rPr>
              <a:t>Behavior</a:t>
            </a:r>
            <a:r>
              <a:rPr kumimoji="0" lang="en-US" sz="14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a:t>
            </a:r>
          </a:p>
        </p:txBody>
      </p:sp>
      <p:sp>
        <p:nvSpPr>
          <p:cNvPr id="43" name="Rectangle 42">
            <a:extLst>
              <a:ext uri="{FF2B5EF4-FFF2-40B4-BE49-F238E27FC236}">
                <a16:creationId xmlns:a16="http://schemas.microsoft.com/office/drawing/2014/main" id="{0B9C328C-8D85-4C14-94B7-DB311E8397DA}"/>
              </a:ext>
            </a:extLst>
          </p:cNvPr>
          <p:cNvSpPr/>
          <p:nvPr/>
        </p:nvSpPr>
        <p:spPr>
          <a:xfrm>
            <a:off x="2209800" y="6219508"/>
            <a:ext cx="1932672"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200" dirty="0">
                <a:solidFill>
                  <a:prstClr val="black">
                    <a:lumMod val="75000"/>
                    <a:lumOff val="25000"/>
                  </a:prstClr>
                </a:solidFill>
                <a:latin typeface="Calibri"/>
              </a:rPr>
              <a:t>String</a:t>
            </a: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44" name="Rectangle 43">
            <a:extLst>
              <a:ext uri="{FF2B5EF4-FFF2-40B4-BE49-F238E27FC236}">
                <a16:creationId xmlns:a16="http://schemas.microsoft.com/office/drawing/2014/main" id="{1ED5B411-A994-47F0-B59F-9073AE46DCE1}"/>
              </a:ext>
            </a:extLst>
          </p:cNvPr>
          <p:cNvSpPr/>
          <p:nvPr/>
        </p:nvSpPr>
        <p:spPr>
          <a:xfrm>
            <a:off x="378068" y="6216733"/>
            <a:ext cx="1824504" cy="333692"/>
          </a:xfrm>
          <a:prstGeom prst="rect">
            <a:avLst/>
          </a:prstGeom>
          <a:solidFill>
            <a:srgbClr val="0070C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white"/>
                </a:solidFill>
                <a:latin typeface="Calibri"/>
              </a:rPr>
              <a:t>Data Type</a:t>
            </a:r>
            <a:r>
              <a:rPr kumimoji="0" lang="en-US" sz="1400" b="1" i="0" u="none" strike="noStrike" kern="1200" cap="none" spc="0" normalizeH="0" baseline="0" noProof="0" dirty="0">
                <a:ln>
                  <a:noFill/>
                </a:ln>
                <a:solidFill>
                  <a:prstClr val="white"/>
                </a:solidFill>
                <a:effectLst/>
                <a:uLnTx/>
                <a:uFillTx/>
                <a:latin typeface="Calibri"/>
                <a:ea typeface="+mn-ea"/>
                <a:cs typeface="+mn-cs"/>
              </a:rPr>
              <a:t>:</a:t>
            </a:r>
          </a:p>
        </p:txBody>
      </p:sp>
      <p:sp>
        <p:nvSpPr>
          <p:cNvPr id="45" name="Rectangle 44">
            <a:extLst>
              <a:ext uri="{FF2B5EF4-FFF2-40B4-BE49-F238E27FC236}">
                <a16:creationId xmlns:a16="http://schemas.microsoft.com/office/drawing/2014/main" id="{8601812B-9508-4A19-A444-A68955A1DC93}"/>
              </a:ext>
            </a:extLst>
          </p:cNvPr>
          <p:cNvSpPr/>
          <p:nvPr/>
        </p:nvSpPr>
        <p:spPr>
          <a:xfrm>
            <a:off x="4146360" y="6218715"/>
            <a:ext cx="1834664" cy="333692"/>
          </a:xfrm>
          <a:prstGeom prst="rect">
            <a:avLst/>
          </a:prstGeom>
          <a:solidFill>
            <a:srgbClr val="7030A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Format:</a:t>
            </a:r>
          </a:p>
        </p:txBody>
      </p:sp>
      <p:sp>
        <p:nvSpPr>
          <p:cNvPr id="46" name="Rectangle 45">
            <a:extLst>
              <a:ext uri="{FF2B5EF4-FFF2-40B4-BE49-F238E27FC236}">
                <a16:creationId xmlns:a16="http://schemas.microsoft.com/office/drawing/2014/main" id="{4B324D09-0988-4BC9-8F03-7F86D3DA84EA}"/>
              </a:ext>
            </a:extLst>
          </p:cNvPr>
          <p:cNvSpPr/>
          <p:nvPr/>
        </p:nvSpPr>
        <p:spPr>
          <a:xfrm>
            <a:off x="8040732" y="6218714"/>
            <a:ext cx="1834664" cy="333692"/>
          </a:xfrm>
          <a:prstGeom prst="rect">
            <a:avLst/>
          </a:prstGeom>
          <a:solidFill>
            <a:srgbClr val="588824"/>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white"/>
                </a:solidFill>
                <a:latin typeface="Calibri"/>
              </a:rPr>
              <a:t>Default</a:t>
            </a:r>
            <a:r>
              <a:rPr kumimoji="0" lang="en-US" sz="1400" b="1" i="0" u="none" strike="noStrike" kern="1200" cap="none" spc="0" normalizeH="0" baseline="0" noProof="0" dirty="0">
                <a:ln>
                  <a:noFill/>
                </a:ln>
                <a:solidFill>
                  <a:prstClr val="white"/>
                </a:solidFill>
                <a:effectLst/>
                <a:uLnTx/>
                <a:uFillTx/>
                <a:latin typeface="Calibri"/>
                <a:ea typeface="+mn-ea"/>
                <a:cs typeface="+mn-cs"/>
              </a:rPr>
              <a:t>:</a:t>
            </a:r>
          </a:p>
        </p:txBody>
      </p:sp>
      <p:sp>
        <p:nvSpPr>
          <p:cNvPr id="47" name="Rectangle 46">
            <a:extLst>
              <a:ext uri="{FF2B5EF4-FFF2-40B4-BE49-F238E27FC236}">
                <a16:creationId xmlns:a16="http://schemas.microsoft.com/office/drawing/2014/main" id="{3D95BC5C-615D-462C-86AA-8090621A73C0}"/>
              </a:ext>
            </a:extLst>
          </p:cNvPr>
          <p:cNvSpPr/>
          <p:nvPr/>
        </p:nvSpPr>
        <p:spPr>
          <a:xfrm>
            <a:off x="5981024" y="6218715"/>
            <a:ext cx="2059708"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lvl="0">
              <a:defRPr/>
            </a:pP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48" name="Rectangle 47">
            <a:extLst>
              <a:ext uri="{FF2B5EF4-FFF2-40B4-BE49-F238E27FC236}">
                <a16:creationId xmlns:a16="http://schemas.microsoft.com/office/drawing/2014/main" id="{A651BD8C-9BE9-4C9A-8192-AA650EF07A4D}"/>
              </a:ext>
            </a:extLst>
          </p:cNvPr>
          <p:cNvSpPr/>
          <p:nvPr/>
        </p:nvSpPr>
        <p:spPr>
          <a:xfrm>
            <a:off x="9875396" y="6218714"/>
            <a:ext cx="1932672"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grpSp>
        <p:nvGrpSpPr>
          <p:cNvPr id="21" name="Group 20">
            <a:extLst>
              <a:ext uri="{FF2B5EF4-FFF2-40B4-BE49-F238E27FC236}">
                <a16:creationId xmlns:a16="http://schemas.microsoft.com/office/drawing/2014/main" id="{A23BF580-9106-4C83-A965-1E8C787C769F}"/>
              </a:ext>
            </a:extLst>
          </p:cNvPr>
          <p:cNvGrpSpPr/>
          <p:nvPr/>
        </p:nvGrpSpPr>
        <p:grpSpPr>
          <a:xfrm>
            <a:off x="378068" y="5885022"/>
            <a:ext cx="11430000" cy="334486"/>
            <a:chOff x="378068" y="5885022"/>
            <a:chExt cx="11430000" cy="334486"/>
          </a:xfrm>
        </p:grpSpPr>
        <p:sp>
          <p:nvSpPr>
            <p:cNvPr id="22" name="Rectangle 21">
              <a:extLst>
                <a:ext uri="{FF2B5EF4-FFF2-40B4-BE49-F238E27FC236}">
                  <a16:creationId xmlns:a16="http://schemas.microsoft.com/office/drawing/2014/main" id="{EF1F18B4-9CC3-4BE8-8808-B337F247435F}"/>
                </a:ext>
              </a:extLst>
            </p:cNvPr>
            <p:cNvSpPr/>
            <p:nvPr/>
          </p:nvSpPr>
          <p:spPr>
            <a:xfrm>
              <a:off x="2209800" y="5885816"/>
              <a:ext cx="3883268"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a:r>
                <a:rPr lang="en-US" sz="1200" b="1" dirty="0">
                  <a:solidFill>
                    <a:schemeClr val="tx1">
                      <a:lumMod val="75000"/>
                      <a:lumOff val="25000"/>
                    </a:schemeClr>
                  </a:solidFill>
                </a:rPr>
                <a:t>Yes</a:t>
              </a:r>
            </a:p>
          </p:txBody>
        </p:sp>
        <p:sp>
          <p:nvSpPr>
            <p:cNvPr id="27" name="Rectangle 26">
              <a:extLst>
                <a:ext uri="{FF2B5EF4-FFF2-40B4-BE49-F238E27FC236}">
                  <a16:creationId xmlns:a16="http://schemas.microsoft.com/office/drawing/2014/main" id="{AB89DB97-FFE8-4A3E-A2D0-1DF9F6197C2F}"/>
                </a:ext>
              </a:extLst>
            </p:cNvPr>
            <p:cNvSpPr/>
            <p:nvPr/>
          </p:nvSpPr>
          <p:spPr>
            <a:xfrm>
              <a:off x="378068" y="5885023"/>
              <a:ext cx="1834664" cy="333692"/>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r"/>
              <a:r>
                <a:rPr lang="en-US" sz="1400" b="1" dirty="0">
                  <a:solidFill>
                    <a:schemeClr val="bg1"/>
                  </a:solidFill>
                </a:rPr>
                <a:t>Input:</a:t>
              </a:r>
            </a:p>
          </p:txBody>
        </p:sp>
        <p:sp>
          <p:nvSpPr>
            <p:cNvPr id="28" name="Rectangle 27">
              <a:extLst>
                <a:ext uri="{FF2B5EF4-FFF2-40B4-BE49-F238E27FC236}">
                  <a16:creationId xmlns:a16="http://schemas.microsoft.com/office/drawing/2014/main" id="{1E062F86-9752-49B7-8370-F4A7AB9D27B2}"/>
                </a:ext>
              </a:extLst>
            </p:cNvPr>
            <p:cNvSpPr/>
            <p:nvPr/>
          </p:nvSpPr>
          <p:spPr>
            <a:xfrm>
              <a:off x="8022808" y="5885022"/>
              <a:ext cx="3785260"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ctr"/>
              <a:r>
                <a:rPr lang="en-US" sz="1200" b="1" dirty="0">
                  <a:solidFill>
                    <a:schemeClr val="tx1">
                      <a:lumMod val="75000"/>
                      <a:lumOff val="25000"/>
                    </a:schemeClr>
                  </a:solidFill>
                </a:rPr>
                <a:t>No</a:t>
              </a:r>
            </a:p>
          </p:txBody>
        </p:sp>
        <p:sp>
          <p:nvSpPr>
            <p:cNvPr id="29" name="Rectangle 28">
              <a:extLst>
                <a:ext uri="{FF2B5EF4-FFF2-40B4-BE49-F238E27FC236}">
                  <a16:creationId xmlns:a16="http://schemas.microsoft.com/office/drawing/2014/main" id="{33A2AD6F-8826-4FE6-9E23-46620ED44E00}"/>
                </a:ext>
              </a:extLst>
            </p:cNvPr>
            <p:cNvSpPr/>
            <p:nvPr/>
          </p:nvSpPr>
          <p:spPr>
            <a:xfrm>
              <a:off x="6093068" y="5885022"/>
              <a:ext cx="1929740" cy="333692"/>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r"/>
              <a:r>
                <a:rPr lang="en-US" sz="1400" b="1" dirty="0">
                  <a:solidFill>
                    <a:schemeClr val="bg1"/>
                  </a:solidFill>
                </a:rPr>
                <a:t>Output:</a:t>
              </a:r>
            </a:p>
          </p:txBody>
        </p:sp>
      </p:grpSp>
    </p:spTree>
    <p:extLst>
      <p:ext uri="{BB962C8B-B14F-4D97-AF65-F5344CB8AC3E}">
        <p14:creationId xmlns:p14="http://schemas.microsoft.com/office/powerpoint/2010/main" val="2769850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EF8F64E1-8DCB-A44D-B480-8EAB705BC498}" type="slidenum">
              <a:rPr kumimoji="0" lang="en-US" altLang="en-US" sz="900" b="0" i="1" u="none" strike="noStrike" kern="1200" cap="none" spc="0" normalizeH="0" baseline="0" noProof="0" smtClean="0">
                <a:ln>
                  <a:noFill/>
                </a:ln>
                <a:solidFill>
                  <a:prstClr val="black">
                    <a:lumMod val="50000"/>
                    <a:lumOff val="50000"/>
                  </a:prstClr>
                </a:solidFill>
                <a:effectLst/>
                <a:uLnTx/>
                <a:uFillTx/>
                <a:latin typeface="Calibri"/>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9</a:t>
            </a:fld>
            <a:endParaRPr kumimoji="0" lang="en-US" altLang="en-US" sz="900" b="0" i="1" u="none" strike="noStrike" kern="1200" cap="none" spc="0" normalizeH="0" baseline="0" noProof="0" dirty="0">
              <a:ln>
                <a:noFill/>
              </a:ln>
              <a:solidFill>
                <a:prstClr val="black">
                  <a:lumMod val="50000"/>
                  <a:lumOff val="50000"/>
                </a:prstClr>
              </a:solidFill>
              <a:effectLst/>
              <a:uLnTx/>
              <a:uFillTx/>
              <a:latin typeface="Calibri"/>
              <a:ea typeface="+mn-ea"/>
              <a:cs typeface="+mn-cs"/>
            </a:endParaRPr>
          </a:p>
        </p:txBody>
      </p:sp>
      <p:sp>
        <p:nvSpPr>
          <p:cNvPr id="3" name="Title 2"/>
          <p:cNvSpPr>
            <a:spLocks noGrp="1"/>
          </p:cNvSpPr>
          <p:nvPr>
            <p:ph type="title"/>
          </p:nvPr>
        </p:nvSpPr>
        <p:spPr/>
        <p:txBody>
          <a:bodyPr/>
          <a:lstStyle/>
          <a:p>
            <a:r>
              <a:rPr lang="en-US" dirty="0">
                <a:solidFill>
                  <a:schemeClr val="tx1">
                    <a:lumMod val="75000"/>
                    <a:lumOff val="25000"/>
                  </a:schemeClr>
                </a:solidFill>
              </a:rPr>
              <a:t>Lease Late Charge Waiver Service : </a:t>
            </a:r>
            <a:r>
              <a:rPr lang="en-US" dirty="0">
                <a:solidFill>
                  <a:schemeClr val="tx1">
                    <a:lumMod val="50000"/>
                    <a:lumOff val="50000"/>
                  </a:schemeClr>
                </a:solidFill>
              </a:rPr>
              <a:t>Information Element Specification</a:t>
            </a:r>
          </a:p>
        </p:txBody>
      </p:sp>
      <p:sp>
        <p:nvSpPr>
          <p:cNvPr id="4" name="Rectangle 3">
            <a:extLst>
              <a:ext uri="{FF2B5EF4-FFF2-40B4-BE49-F238E27FC236}">
                <a16:creationId xmlns:a16="http://schemas.microsoft.com/office/drawing/2014/main" id="{F6679CF4-3919-4ADB-A1AE-3595B830D156}"/>
              </a:ext>
            </a:extLst>
          </p:cNvPr>
          <p:cNvSpPr/>
          <p:nvPr/>
        </p:nvSpPr>
        <p:spPr>
          <a:xfrm>
            <a:off x="381000" y="762794"/>
            <a:ext cx="1828800" cy="401053"/>
          </a:xfrm>
          <a:prstGeom prst="rect">
            <a:avLst/>
          </a:prstGeom>
          <a:solidFill>
            <a:srgbClr val="00206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Information Item:</a:t>
            </a:r>
          </a:p>
        </p:txBody>
      </p:sp>
      <p:sp>
        <p:nvSpPr>
          <p:cNvPr id="19" name="Rectangle 18">
            <a:extLst>
              <a:ext uri="{FF2B5EF4-FFF2-40B4-BE49-F238E27FC236}">
                <a16:creationId xmlns:a16="http://schemas.microsoft.com/office/drawing/2014/main" id="{676B3DEA-D515-4B3E-B885-F0B0BBBA2A15}"/>
              </a:ext>
            </a:extLst>
          </p:cNvPr>
          <p:cNvSpPr/>
          <p:nvPr/>
        </p:nvSpPr>
        <p:spPr>
          <a:xfrm>
            <a:off x="2209800" y="1163482"/>
            <a:ext cx="9598268" cy="706644"/>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just">
              <a:defRPr/>
            </a:pPr>
            <a:r>
              <a:rPr lang="en-US" sz="1200" b="1" dirty="0">
                <a:solidFill>
                  <a:srgbClr val="002060"/>
                </a:solidFill>
              </a:rPr>
              <a:t>API Request Context</a:t>
            </a:r>
            <a:r>
              <a:rPr lang="en-US" sz="1200" b="1" dirty="0">
                <a:solidFill>
                  <a:schemeClr val="tx1">
                    <a:lumMod val="75000"/>
                    <a:lumOff val="25000"/>
                  </a:schemeClr>
                </a:solidFill>
              </a:rPr>
              <a:t> </a:t>
            </a:r>
            <a:r>
              <a:rPr lang="en-US" sz="1200" dirty="0">
                <a:solidFill>
                  <a:schemeClr val="tx1">
                    <a:lumMod val="75000"/>
                    <a:lumOff val="25000"/>
                  </a:schemeClr>
                </a:solidFill>
              </a:rPr>
              <a:t>provides</a:t>
            </a:r>
            <a:r>
              <a:rPr lang="en-US" sz="1200" b="1" dirty="0">
                <a:solidFill>
                  <a:schemeClr val="tx1">
                    <a:lumMod val="75000"/>
                    <a:lumOff val="25000"/>
                  </a:schemeClr>
                </a:solidFill>
              </a:rPr>
              <a:t> </a:t>
            </a:r>
            <a:r>
              <a:rPr lang="en-US" sz="1200" dirty="0">
                <a:solidFill>
                  <a:schemeClr val="tx1">
                    <a:lumMod val="75000"/>
                    <a:lumOff val="25000"/>
                  </a:schemeClr>
                </a:solidFill>
              </a:rPr>
              <a:t>the detailed context of the specific instance of API Request from Client for processing Late Charge Waiver transaction.</a:t>
            </a:r>
          </a:p>
        </p:txBody>
      </p:sp>
      <p:sp>
        <p:nvSpPr>
          <p:cNvPr id="20" name="Rectangle 19">
            <a:extLst>
              <a:ext uri="{FF2B5EF4-FFF2-40B4-BE49-F238E27FC236}">
                <a16:creationId xmlns:a16="http://schemas.microsoft.com/office/drawing/2014/main" id="{7C43E49B-84CE-4F63-9D32-F532DB284AD5}"/>
              </a:ext>
            </a:extLst>
          </p:cNvPr>
          <p:cNvSpPr/>
          <p:nvPr/>
        </p:nvSpPr>
        <p:spPr>
          <a:xfrm>
            <a:off x="2209800" y="1870125"/>
            <a:ext cx="9598268" cy="4346607"/>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lvl="0" algn="just">
              <a:defRPr/>
            </a:pPr>
            <a:r>
              <a:rPr lang="en-US" sz="1000" dirty="0">
                <a:solidFill>
                  <a:prstClr val="black">
                    <a:lumMod val="75000"/>
                    <a:lumOff val="25000"/>
                  </a:prstClr>
                </a:solidFill>
              </a:rPr>
              <a:t>API Request Context captures the following information:</a:t>
            </a:r>
          </a:p>
          <a:p>
            <a:pPr marL="171450" lvl="0" indent="-171450" algn="just">
              <a:buFont typeface="Arial" panose="020B0604020202020204" pitchFamily="34" charset="0"/>
              <a:buChar char="•"/>
              <a:defRPr/>
            </a:pPr>
            <a:r>
              <a:rPr lang="en-US" sz="1000" dirty="0">
                <a:solidFill>
                  <a:prstClr val="black">
                    <a:lumMod val="75000"/>
                    <a:lumOff val="25000"/>
                  </a:prstClr>
                </a:solidFill>
              </a:rPr>
              <a:t>Interaction ID - Globally Unique Identifier assigned by Client System representing the instance of an interaction with the Late Charge Waiver Service, used to correlate the Client-Service Interaction.</a:t>
            </a:r>
          </a:p>
          <a:p>
            <a:pPr marL="171450" lvl="0" indent="-171450" algn="just">
              <a:buFont typeface="Arial" panose="020B0604020202020204" pitchFamily="34" charset="0"/>
              <a:buChar char="•"/>
              <a:defRPr/>
            </a:pPr>
            <a:r>
              <a:rPr lang="en-US" sz="1000" dirty="0">
                <a:solidFill>
                  <a:prstClr val="black">
                    <a:lumMod val="75000"/>
                    <a:lumOff val="25000"/>
                  </a:prstClr>
                </a:solidFill>
              </a:rPr>
              <a:t>API Callback Initiated On - Date &amp; Time at which API Request was Initiated by Client in ISO 8601 format.</a:t>
            </a:r>
          </a:p>
          <a:p>
            <a:pPr marL="171450" lvl="0" indent="-171450" algn="just">
              <a:buFont typeface="Arial" panose="020B0604020202020204" pitchFamily="34" charset="0"/>
              <a:buChar char="•"/>
              <a:defRPr/>
            </a:pPr>
            <a:r>
              <a:rPr lang="en-US" sz="1000" dirty="0">
                <a:solidFill>
                  <a:prstClr val="black">
                    <a:lumMod val="75000"/>
                    <a:lumOff val="25000"/>
                  </a:prstClr>
                </a:solidFill>
              </a:rPr>
              <a:t>API Initiating Party ID - Unique Identifier representing the Party/System Initiating the API.</a:t>
            </a:r>
          </a:p>
          <a:p>
            <a:pPr marL="171450" lvl="0" indent="-171450" algn="just">
              <a:buFont typeface="Arial" panose="020B0604020202020204" pitchFamily="34" charset="0"/>
              <a:buChar char="•"/>
              <a:defRPr/>
            </a:pPr>
            <a:r>
              <a:rPr lang="en-US" sz="1000" dirty="0">
                <a:solidFill>
                  <a:prstClr val="black">
                    <a:lumMod val="75000"/>
                    <a:lumOff val="25000"/>
                  </a:prstClr>
                </a:solidFill>
              </a:rPr>
              <a:t>API Reacting Party ID - Unique Identifier representing the Party/System Reacting to the API.</a:t>
            </a:r>
          </a:p>
          <a:p>
            <a:pPr marL="171450" lvl="0" indent="-171450" algn="just">
              <a:buFont typeface="Arial" panose="020B0604020202020204" pitchFamily="34" charset="0"/>
              <a:buChar char="•"/>
              <a:defRPr/>
            </a:pPr>
            <a:r>
              <a:rPr lang="en-US" sz="1000" dirty="0">
                <a:solidFill>
                  <a:prstClr val="black">
                    <a:lumMod val="75000"/>
                    <a:lumOff val="25000"/>
                  </a:prstClr>
                </a:solidFill>
              </a:rPr>
              <a:t>Callback API Endpoint URL - Fully Qualified </a:t>
            </a:r>
            <a:r>
              <a:rPr lang="en-US" sz="1000" dirty="0" err="1">
                <a:solidFill>
                  <a:prstClr val="black">
                    <a:lumMod val="75000"/>
                    <a:lumOff val="25000"/>
                  </a:prstClr>
                </a:solidFill>
              </a:rPr>
              <a:t>Enpoint</a:t>
            </a:r>
            <a:r>
              <a:rPr lang="en-US" sz="1000" dirty="0">
                <a:solidFill>
                  <a:prstClr val="black">
                    <a:lumMod val="75000"/>
                    <a:lumOff val="25000"/>
                  </a:prstClr>
                </a:solidFill>
              </a:rPr>
              <a:t> URL with Resource Path for Asynchronous Response Callback from Late Charge Waiver Service</a:t>
            </a:r>
          </a:p>
          <a:p>
            <a:pPr lvl="0" algn="just">
              <a:defRP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r>
              <a:rPr lang="en-US" sz="1000" dirty="0">
                <a:solidFill>
                  <a:prstClr val="black">
                    <a:lumMod val="75000"/>
                    <a:lumOff val="25000"/>
                  </a:prstClr>
                </a:solidFill>
              </a:rPr>
              <a:t>Client Behavior:</a:t>
            </a:r>
          </a:p>
          <a:p>
            <a:pPr marL="647700" lvl="1" indent="-171450" algn="just">
              <a:buFont typeface="Arial" panose="020B0604020202020204" pitchFamily="34" charset="0"/>
              <a:buChar char="•"/>
            </a:pPr>
            <a:r>
              <a:rPr lang="en-US" sz="1000" dirty="0">
                <a:solidFill>
                  <a:prstClr val="black">
                    <a:lumMod val="75000"/>
                    <a:lumOff val="25000"/>
                  </a:prstClr>
                </a:solidFill>
              </a:rPr>
              <a:t>Client must provide the API Request Context when invoking Late Charge Waiver API.</a:t>
            </a:r>
          </a:p>
          <a:p>
            <a:pPr marL="171450" lvl="0" indent="-171450" algn="just">
              <a:buFont typeface="Arial" panose="020B0604020202020204" pitchFamily="34" charset="0"/>
              <a:buChar char="•"/>
              <a:defRP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r>
              <a:rPr lang="en-US" sz="1000" dirty="0">
                <a:solidFill>
                  <a:prstClr val="black">
                    <a:lumMod val="75000"/>
                    <a:lumOff val="25000"/>
                  </a:prstClr>
                </a:solidFill>
              </a:rPr>
              <a:t>Service Behavior:</a:t>
            </a:r>
          </a:p>
          <a:p>
            <a:pPr marL="647700" lvl="1" indent="-171450" algn="just">
              <a:buFont typeface="Arial" panose="020B0604020202020204" pitchFamily="34" charset="0"/>
              <a:buChar char="•"/>
            </a:pPr>
            <a:r>
              <a:rPr lang="en-US" sz="1000" dirty="0">
                <a:solidFill>
                  <a:prstClr val="black">
                    <a:lumMod val="75000"/>
                    <a:lumOff val="25000"/>
                  </a:prstClr>
                </a:solidFill>
              </a:rPr>
              <a:t>Service must Log the API Request Context information for Auditing &amp; Monitoring purpose.</a:t>
            </a:r>
          </a:p>
          <a:p>
            <a:pPr marL="647700" lvl="1" indent="-171450" algn="just">
              <a:buFont typeface="Arial" panose="020B0604020202020204" pitchFamily="34" charset="0"/>
              <a:buChar cha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endParaRPr lang="en-US" sz="1000" dirty="0">
              <a:solidFill>
                <a:prstClr val="black">
                  <a:lumMod val="75000"/>
                  <a:lumOff val="25000"/>
                </a:prstClr>
              </a:solidFill>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a:p>
            <a:pPr marR="0" lvl="0" algn="just" defTabSz="914400" rtl="0" eaLnBrk="0" fontAlgn="base" latinLnBrk="0" hangingPunct="0">
              <a:lnSpc>
                <a:spcPct val="100000"/>
              </a:lnSpc>
              <a:spcBef>
                <a:spcPct val="0"/>
              </a:spcBef>
              <a:spcAft>
                <a:spcPct val="0"/>
              </a:spcAft>
              <a:buClrTx/>
              <a:buSzTx/>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749A83D8-99A0-4CD0-BC1F-CC9871EE3B16}"/>
              </a:ext>
            </a:extLst>
          </p:cNvPr>
          <p:cNvSpPr/>
          <p:nvPr/>
        </p:nvSpPr>
        <p:spPr>
          <a:xfrm>
            <a:off x="2209800" y="762794"/>
            <a:ext cx="7010400" cy="401053"/>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lvl="0">
              <a:defRPr/>
            </a:pPr>
            <a:r>
              <a:rPr lang="en-US" sz="1400" b="1" dirty="0">
                <a:solidFill>
                  <a:srgbClr val="002060"/>
                </a:solidFill>
              </a:rPr>
              <a:t>API Request Context </a:t>
            </a:r>
            <a:r>
              <a:rPr lang="en-US" sz="1400" b="1" dirty="0">
                <a:solidFill>
                  <a:srgbClr val="002060"/>
                </a:solidFill>
                <a:latin typeface="Calibri"/>
              </a:rPr>
              <a:t>*</a:t>
            </a:r>
            <a:endParaRPr kumimoji="0" lang="en-US" sz="1400" b="1" i="0" u="none" strike="noStrike" kern="1200" cap="none" spc="0" normalizeH="0" baseline="0" noProof="0" dirty="0">
              <a:ln>
                <a:noFill/>
              </a:ln>
              <a:solidFill>
                <a:srgbClr val="002060"/>
              </a:solidFill>
              <a:effectLst/>
              <a:uLnTx/>
              <a:uFillTx/>
              <a:latin typeface="Calibri"/>
              <a:ea typeface="+mn-ea"/>
              <a:cs typeface="+mn-cs"/>
            </a:endParaRPr>
          </a:p>
        </p:txBody>
      </p:sp>
      <p:sp>
        <p:nvSpPr>
          <p:cNvPr id="24" name="Rectangle 23">
            <a:extLst>
              <a:ext uri="{FF2B5EF4-FFF2-40B4-BE49-F238E27FC236}">
                <a16:creationId xmlns:a16="http://schemas.microsoft.com/office/drawing/2014/main" id="{D0ADEB4F-5702-41A2-8C55-A5EF1DBA67BE}"/>
              </a:ext>
            </a:extLst>
          </p:cNvPr>
          <p:cNvSpPr/>
          <p:nvPr/>
        </p:nvSpPr>
        <p:spPr>
          <a:xfrm>
            <a:off x="9220200" y="763587"/>
            <a:ext cx="1371600" cy="401053"/>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Optionality:</a:t>
            </a:r>
          </a:p>
        </p:txBody>
      </p:sp>
      <p:sp>
        <p:nvSpPr>
          <p:cNvPr id="25" name="Rectangle 24">
            <a:extLst>
              <a:ext uri="{FF2B5EF4-FFF2-40B4-BE49-F238E27FC236}">
                <a16:creationId xmlns:a16="http://schemas.microsoft.com/office/drawing/2014/main" id="{290412C9-CC68-4639-9348-E44641A76779}"/>
              </a:ext>
            </a:extLst>
          </p:cNvPr>
          <p:cNvSpPr/>
          <p:nvPr/>
        </p:nvSpPr>
        <p:spPr>
          <a:xfrm>
            <a:off x="10591800" y="762000"/>
            <a:ext cx="1216268" cy="401053"/>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lvl="0">
              <a:defRPr/>
            </a:pPr>
            <a:r>
              <a:rPr lang="en-US" sz="1200" b="1" dirty="0">
                <a:solidFill>
                  <a:prstClr val="black">
                    <a:lumMod val="65000"/>
                    <a:lumOff val="35000"/>
                  </a:prstClr>
                </a:solidFill>
              </a:rPr>
              <a:t>Required</a:t>
            </a:r>
            <a:endParaRPr kumimoji="0" lang="en-US" sz="1200" b="1" i="0" u="none" strike="noStrike" kern="1200" cap="none" spc="0" normalizeH="0" baseline="0" noProof="0" dirty="0">
              <a:ln>
                <a:noFill/>
              </a:ln>
              <a:solidFill>
                <a:prstClr val="black">
                  <a:lumMod val="65000"/>
                  <a:lumOff val="35000"/>
                </a:prstClr>
              </a:solidFill>
              <a:effectLst/>
              <a:uLnTx/>
              <a:uFillTx/>
              <a:latin typeface="Calibri"/>
              <a:ea typeface="+mn-ea"/>
              <a:cs typeface="+mn-cs"/>
            </a:endParaRPr>
          </a:p>
        </p:txBody>
      </p:sp>
      <p:sp>
        <p:nvSpPr>
          <p:cNvPr id="26" name="Rectangle 25">
            <a:extLst>
              <a:ext uri="{FF2B5EF4-FFF2-40B4-BE49-F238E27FC236}">
                <a16:creationId xmlns:a16="http://schemas.microsoft.com/office/drawing/2014/main" id="{444DE56A-E0DE-457A-9AF0-27E129B3A51F}"/>
              </a:ext>
            </a:extLst>
          </p:cNvPr>
          <p:cNvSpPr/>
          <p:nvPr/>
        </p:nvSpPr>
        <p:spPr>
          <a:xfrm>
            <a:off x="381000" y="1163480"/>
            <a:ext cx="1828800" cy="706646"/>
          </a:xfrm>
          <a:prstGeom prst="rect">
            <a:avLst/>
          </a:prstGeom>
          <a:solidFill>
            <a:schemeClr val="bg1">
              <a:lumMod val="8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Description:</a:t>
            </a:r>
          </a:p>
        </p:txBody>
      </p:sp>
      <p:sp>
        <p:nvSpPr>
          <p:cNvPr id="37" name="Rectangle 36">
            <a:extLst>
              <a:ext uri="{FF2B5EF4-FFF2-40B4-BE49-F238E27FC236}">
                <a16:creationId xmlns:a16="http://schemas.microsoft.com/office/drawing/2014/main" id="{A15710A7-2558-45A0-9448-4930D6D77302}"/>
              </a:ext>
            </a:extLst>
          </p:cNvPr>
          <p:cNvSpPr/>
          <p:nvPr/>
        </p:nvSpPr>
        <p:spPr>
          <a:xfrm>
            <a:off x="378068" y="1870126"/>
            <a:ext cx="1831732" cy="4346606"/>
          </a:xfrm>
          <a:prstGeom prst="rect">
            <a:avLst/>
          </a:prstGeom>
          <a:solidFill>
            <a:schemeClr val="bg1">
              <a:lumMod val="8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black">
                    <a:lumMod val="85000"/>
                    <a:lumOff val="15000"/>
                  </a:prstClr>
                </a:solidFill>
                <a:latin typeface="Calibri"/>
              </a:rPr>
              <a:t>Behavior</a:t>
            </a:r>
            <a:r>
              <a:rPr kumimoji="0" lang="en-US" sz="14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a:t>
            </a:r>
          </a:p>
        </p:txBody>
      </p:sp>
      <p:sp>
        <p:nvSpPr>
          <p:cNvPr id="43" name="Rectangle 42">
            <a:extLst>
              <a:ext uri="{FF2B5EF4-FFF2-40B4-BE49-F238E27FC236}">
                <a16:creationId xmlns:a16="http://schemas.microsoft.com/office/drawing/2014/main" id="{0B9C328C-8D85-4C14-94B7-DB311E8397DA}"/>
              </a:ext>
            </a:extLst>
          </p:cNvPr>
          <p:cNvSpPr/>
          <p:nvPr/>
        </p:nvSpPr>
        <p:spPr>
          <a:xfrm>
            <a:off x="2209800" y="6219508"/>
            <a:ext cx="1932672"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lvl="0">
              <a:defRPr/>
            </a:pPr>
            <a:r>
              <a:rPr lang="en-US" sz="1200" dirty="0">
                <a:solidFill>
                  <a:prstClr val="black">
                    <a:lumMod val="75000"/>
                    <a:lumOff val="25000"/>
                  </a:prstClr>
                </a:solidFill>
              </a:rPr>
              <a:t>Object</a:t>
            </a: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44" name="Rectangle 43">
            <a:extLst>
              <a:ext uri="{FF2B5EF4-FFF2-40B4-BE49-F238E27FC236}">
                <a16:creationId xmlns:a16="http://schemas.microsoft.com/office/drawing/2014/main" id="{1ED5B411-A994-47F0-B59F-9073AE46DCE1}"/>
              </a:ext>
            </a:extLst>
          </p:cNvPr>
          <p:cNvSpPr/>
          <p:nvPr/>
        </p:nvSpPr>
        <p:spPr>
          <a:xfrm>
            <a:off x="378068" y="6216733"/>
            <a:ext cx="1824504" cy="333692"/>
          </a:xfrm>
          <a:prstGeom prst="rect">
            <a:avLst/>
          </a:prstGeom>
          <a:solidFill>
            <a:srgbClr val="0070C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white"/>
                </a:solidFill>
                <a:latin typeface="Calibri"/>
              </a:rPr>
              <a:t>Data Type</a:t>
            </a:r>
            <a:r>
              <a:rPr kumimoji="0" lang="en-US" sz="1400" b="1" i="0" u="none" strike="noStrike" kern="1200" cap="none" spc="0" normalizeH="0" baseline="0" noProof="0" dirty="0">
                <a:ln>
                  <a:noFill/>
                </a:ln>
                <a:solidFill>
                  <a:prstClr val="white"/>
                </a:solidFill>
                <a:effectLst/>
                <a:uLnTx/>
                <a:uFillTx/>
                <a:latin typeface="Calibri"/>
                <a:ea typeface="+mn-ea"/>
                <a:cs typeface="+mn-cs"/>
              </a:rPr>
              <a:t>:</a:t>
            </a:r>
          </a:p>
        </p:txBody>
      </p:sp>
      <p:sp>
        <p:nvSpPr>
          <p:cNvPr id="45" name="Rectangle 44">
            <a:extLst>
              <a:ext uri="{FF2B5EF4-FFF2-40B4-BE49-F238E27FC236}">
                <a16:creationId xmlns:a16="http://schemas.microsoft.com/office/drawing/2014/main" id="{8601812B-9508-4A19-A444-A68955A1DC93}"/>
              </a:ext>
            </a:extLst>
          </p:cNvPr>
          <p:cNvSpPr/>
          <p:nvPr/>
        </p:nvSpPr>
        <p:spPr>
          <a:xfrm>
            <a:off x="4146360" y="6218715"/>
            <a:ext cx="1834664" cy="333692"/>
          </a:xfrm>
          <a:prstGeom prst="rect">
            <a:avLst/>
          </a:prstGeom>
          <a:solidFill>
            <a:srgbClr val="7030A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Format:</a:t>
            </a:r>
          </a:p>
        </p:txBody>
      </p:sp>
      <p:sp>
        <p:nvSpPr>
          <p:cNvPr id="46" name="Rectangle 45">
            <a:extLst>
              <a:ext uri="{FF2B5EF4-FFF2-40B4-BE49-F238E27FC236}">
                <a16:creationId xmlns:a16="http://schemas.microsoft.com/office/drawing/2014/main" id="{4B324D09-0988-4BC9-8F03-7F86D3DA84EA}"/>
              </a:ext>
            </a:extLst>
          </p:cNvPr>
          <p:cNvSpPr/>
          <p:nvPr/>
        </p:nvSpPr>
        <p:spPr>
          <a:xfrm>
            <a:off x="8040732" y="6218714"/>
            <a:ext cx="1834664" cy="333692"/>
          </a:xfrm>
          <a:prstGeom prst="rect">
            <a:avLst/>
          </a:prstGeom>
          <a:solidFill>
            <a:srgbClr val="588824"/>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white"/>
                </a:solidFill>
                <a:latin typeface="Calibri"/>
              </a:rPr>
              <a:t>Default</a:t>
            </a:r>
            <a:r>
              <a:rPr kumimoji="0" lang="en-US" sz="1400" b="1" i="0" u="none" strike="noStrike" kern="1200" cap="none" spc="0" normalizeH="0" baseline="0" noProof="0" dirty="0">
                <a:ln>
                  <a:noFill/>
                </a:ln>
                <a:solidFill>
                  <a:prstClr val="white"/>
                </a:solidFill>
                <a:effectLst/>
                <a:uLnTx/>
                <a:uFillTx/>
                <a:latin typeface="Calibri"/>
                <a:ea typeface="+mn-ea"/>
                <a:cs typeface="+mn-cs"/>
              </a:rPr>
              <a:t>:</a:t>
            </a:r>
          </a:p>
        </p:txBody>
      </p:sp>
      <p:sp>
        <p:nvSpPr>
          <p:cNvPr id="47" name="Rectangle 46">
            <a:extLst>
              <a:ext uri="{FF2B5EF4-FFF2-40B4-BE49-F238E27FC236}">
                <a16:creationId xmlns:a16="http://schemas.microsoft.com/office/drawing/2014/main" id="{3D95BC5C-615D-462C-86AA-8090621A73C0}"/>
              </a:ext>
            </a:extLst>
          </p:cNvPr>
          <p:cNvSpPr/>
          <p:nvPr/>
        </p:nvSpPr>
        <p:spPr>
          <a:xfrm>
            <a:off x="5981024" y="6218715"/>
            <a:ext cx="2059708"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48" name="Rectangle 47">
            <a:extLst>
              <a:ext uri="{FF2B5EF4-FFF2-40B4-BE49-F238E27FC236}">
                <a16:creationId xmlns:a16="http://schemas.microsoft.com/office/drawing/2014/main" id="{A651BD8C-9BE9-4C9A-8192-AA650EF07A4D}"/>
              </a:ext>
            </a:extLst>
          </p:cNvPr>
          <p:cNvSpPr/>
          <p:nvPr/>
        </p:nvSpPr>
        <p:spPr>
          <a:xfrm>
            <a:off x="9875396" y="6218714"/>
            <a:ext cx="1932672"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grpSp>
        <p:nvGrpSpPr>
          <p:cNvPr id="21" name="Group 20">
            <a:extLst>
              <a:ext uri="{FF2B5EF4-FFF2-40B4-BE49-F238E27FC236}">
                <a16:creationId xmlns:a16="http://schemas.microsoft.com/office/drawing/2014/main" id="{A23BF580-9106-4C83-A965-1E8C787C769F}"/>
              </a:ext>
            </a:extLst>
          </p:cNvPr>
          <p:cNvGrpSpPr/>
          <p:nvPr/>
        </p:nvGrpSpPr>
        <p:grpSpPr>
          <a:xfrm>
            <a:off x="378068" y="5885022"/>
            <a:ext cx="11430000" cy="334486"/>
            <a:chOff x="378068" y="5885022"/>
            <a:chExt cx="11430000" cy="334486"/>
          </a:xfrm>
        </p:grpSpPr>
        <p:sp>
          <p:nvSpPr>
            <p:cNvPr id="22" name="Rectangle 21">
              <a:extLst>
                <a:ext uri="{FF2B5EF4-FFF2-40B4-BE49-F238E27FC236}">
                  <a16:creationId xmlns:a16="http://schemas.microsoft.com/office/drawing/2014/main" id="{EF1F18B4-9CC3-4BE8-8808-B337F247435F}"/>
                </a:ext>
              </a:extLst>
            </p:cNvPr>
            <p:cNvSpPr/>
            <p:nvPr/>
          </p:nvSpPr>
          <p:spPr>
            <a:xfrm>
              <a:off x="2209800" y="5885816"/>
              <a:ext cx="3883268"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a:r>
                <a:rPr lang="en-US" sz="1200" b="1" dirty="0">
                  <a:solidFill>
                    <a:schemeClr val="tx1">
                      <a:lumMod val="75000"/>
                      <a:lumOff val="25000"/>
                    </a:schemeClr>
                  </a:solidFill>
                </a:rPr>
                <a:t>No</a:t>
              </a:r>
            </a:p>
          </p:txBody>
        </p:sp>
        <p:sp>
          <p:nvSpPr>
            <p:cNvPr id="27" name="Rectangle 26">
              <a:extLst>
                <a:ext uri="{FF2B5EF4-FFF2-40B4-BE49-F238E27FC236}">
                  <a16:creationId xmlns:a16="http://schemas.microsoft.com/office/drawing/2014/main" id="{AB89DB97-FFE8-4A3E-A2D0-1DF9F6197C2F}"/>
                </a:ext>
              </a:extLst>
            </p:cNvPr>
            <p:cNvSpPr/>
            <p:nvPr/>
          </p:nvSpPr>
          <p:spPr>
            <a:xfrm>
              <a:off x="378068" y="5885023"/>
              <a:ext cx="1834664" cy="333692"/>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r"/>
              <a:r>
                <a:rPr lang="en-US" sz="1400" b="1" dirty="0">
                  <a:solidFill>
                    <a:schemeClr val="bg1"/>
                  </a:solidFill>
                </a:rPr>
                <a:t>Input:</a:t>
              </a:r>
            </a:p>
          </p:txBody>
        </p:sp>
        <p:sp>
          <p:nvSpPr>
            <p:cNvPr id="28" name="Rectangle 27">
              <a:extLst>
                <a:ext uri="{FF2B5EF4-FFF2-40B4-BE49-F238E27FC236}">
                  <a16:creationId xmlns:a16="http://schemas.microsoft.com/office/drawing/2014/main" id="{1E062F86-9752-49B7-8370-F4A7AB9D27B2}"/>
                </a:ext>
              </a:extLst>
            </p:cNvPr>
            <p:cNvSpPr/>
            <p:nvPr/>
          </p:nvSpPr>
          <p:spPr>
            <a:xfrm>
              <a:off x="8022808" y="5885022"/>
              <a:ext cx="3785260"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ctr"/>
              <a:r>
                <a:rPr lang="en-US" sz="1200" b="1" dirty="0">
                  <a:solidFill>
                    <a:schemeClr val="tx1">
                      <a:lumMod val="75000"/>
                      <a:lumOff val="25000"/>
                    </a:schemeClr>
                  </a:solidFill>
                </a:rPr>
                <a:t>Yes - Optional</a:t>
              </a:r>
            </a:p>
          </p:txBody>
        </p:sp>
        <p:sp>
          <p:nvSpPr>
            <p:cNvPr id="29" name="Rectangle 28">
              <a:extLst>
                <a:ext uri="{FF2B5EF4-FFF2-40B4-BE49-F238E27FC236}">
                  <a16:creationId xmlns:a16="http://schemas.microsoft.com/office/drawing/2014/main" id="{33A2AD6F-8826-4FE6-9E23-46620ED44E00}"/>
                </a:ext>
              </a:extLst>
            </p:cNvPr>
            <p:cNvSpPr/>
            <p:nvPr/>
          </p:nvSpPr>
          <p:spPr>
            <a:xfrm>
              <a:off x="6093068" y="5885022"/>
              <a:ext cx="1929740" cy="333692"/>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r"/>
              <a:r>
                <a:rPr lang="en-US" sz="1400" b="1" dirty="0">
                  <a:solidFill>
                    <a:schemeClr val="bg1"/>
                  </a:solidFill>
                </a:rPr>
                <a:t>Output:</a:t>
              </a:r>
            </a:p>
          </p:txBody>
        </p:sp>
      </p:grpSp>
    </p:spTree>
    <p:extLst>
      <p:ext uri="{BB962C8B-B14F-4D97-AF65-F5344CB8AC3E}">
        <p14:creationId xmlns:p14="http://schemas.microsoft.com/office/powerpoint/2010/main" val="1888198223"/>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DCEEBA0C4532A4A9F139A409820C453" ma:contentTypeVersion="12" ma:contentTypeDescription="Create a new document." ma:contentTypeScope="" ma:versionID="8da28eaa2ea8df2d697019c524f2fea2">
  <xsd:schema xmlns:xsd="http://www.w3.org/2001/XMLSchema" xmlns:xs="http://www.w3.org/2001/XMLSchema" xmlns:p="http://schemas.microsoft.com/office/2006/metadata/properties" xmlns:ns2="087842c4-cfda-4fad-9fff-f4e0c1e38979" xmlns:ns3="0f4e825d-ae3e-4afd-a1cd-5f5ed0903a07" targetNamespace="http://schemas.microsoft.com/office/2006/metadata/properties" ma:root="true" ma:fieldsID="c4fe9d5c29efb8e9f42174f6c22777e0" ns2:_="" ns3:_="">
    <xsd:import namespace="087842c4-cfda-4fad-9fff-f4e0c1e38979"/>
    <xsd:import namespace="0f4e825d-ae3e-4afd-a1cd-5f5ed0903a0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7842c4-cfda-4fad-9fff-f4e0c1e389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f4e825d-ae3e-4afd-a1cd-5f5ed0903a0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9A2B559-C251-4DCB-B9E0-34CE87774647}">
  <ds:schemaRef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2f3a8e00-6e5e-4804-b990-9706d75d0711"/>
    <ds:schemaRef ds:uri="http://purl.org/dc/term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44EA2EA9-BED0-4CDF-9CE0-C9FE0E1AE863}">
  <ds:schemaRefs>
    <ds:schemaRef ds:uri="http://schemas.microsoft.com/sharepoint/v3/contenttype/forms"/>
  </ds:schemaRefs>
</ds:datastoreItem>
</file>

<file path=customXml/itemProps3.xml><?xml version="1.0" encoding="utf-8"?>
<ds:datastoreItem xmlns:ds="http://schemas.openxmlformats.org/officeDocument/2006/customXml" ds:itemID="{BCF5A692-0FC8-49FE-A5B1-0F6AA13E47E9}"/>
</file>

<file path=docProps/app.xml><?xml version="1.0" encoding="utf-8"?>
<Properties xmlns="http://schemas.openxmlformats.org/officeDocument/2006/extended-properties" xmlns:vt="http://schemas.openxmlformats.org/officeDocument/2006/docPropsVTypes">
  <Template/>
  <TotalTime>175881</TotalTime>
  <Words>1970</Words>
  <Application>Microsoft Office PowerPoint</Application>
  <PresentationFormat>Widescreen</PresentationFormat>
  <Paragraphs>296</Paragraphs>
  <Slides>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Rounded MT Bold</vt:lpstr>
      <vt:lpstr>Calibri</vt:lpstr>
      <vt:lpstr>Garamond</vt:lpstr>
      <vt:lpstr>Perpetua</vt:lpstr>
      <vt:lpstr>Wingdings</vt:lpstr>
      <vt:lpstr>Office Theme</vt:lpstr>
      <vt:lpstr>PowerPoint Presentation</vt:lpstr>
      <vt:lpstr>PowerPoint Presentation</vt:lpstr>
      <vt:lpstr>Lease Late Charge Waiver Service : ‘API Specification’ – Version 0.1</vt:lpstr>
      <vt:lpstr>Lease Late Charge Waiver Service : ‘Callback API Specification’ – Version 0.1</vt:lpstr>
      <vt:lpstr>Lease Late Charge Waiver Service : Information Element Specification</vt:lpstr>
      <vt:lpstr>Lease Late Charge Waiver Service : Information Element Specification</vt:lpstr>
      <vt:lpstr>Lease Late Charge Waiver Service : Information Element Specification</vt:lpstr>
      <vt:lpstr>Lease Late Charge Waiver Service : Information Element Specification</vt:lpstr>
      <vt:lpstr>Lease Late Charge Waiver Service : Information Element Specification</vt:lpstr>
      <vt:lpstr>Lease Late Charge Waiver Service : Information Element Specification</vt:lpstr>
      <vt:lpstr>Lease Late Charge Waiver Service : Information Element Specification</vt:lpstr>
      <vt:lpstr>Lease Late Charge Waiver Service : Information Element Specification</vt:lpstr>
      <vt:lpstr>PowerPoint Presentation</vt:lpstr>
    </vt:vector>
  </TitlesOfParts>
  <Manager/>
  <Company>Steerwise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Steerwise TFS Core Receivables Data &amp; Integration Platform POC</dc:title>
  <dc:subject/>
  <dc:creator>Steerwise Inc.</dc:creator>
  <cp:keywords/>
  <dc:description/>
  <cp:lastModifiedBy>Siva Arumugam</cp:lastModifiedBy>
  <cp:revision>6171</cp:revision>
  <cp:lastPrinted>2018-08-27T22:02:13Z</cp:lastPrinted>
  <dcterms:created xsi:type="dcterms:W3CDTF">2006-08-16T00:00:00Z</dcterms:created>
  <dcterms:modified xsi:type="dcterms:W3CDTF">2019-03-01T23:59:07Z</dcterms:modified>
  <cp:category>Confidential to Steerwise and Toyota Motor Credit Corporation</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0x0101003DCEEBA0C4532A4A9F139A409820C453</vt:lpwstr>
  </property>
  <property fmtid="{D5CDD505-2E9C-101B-9397-08002B2CF9AE}" pid="3" name="AuthorIds_UIVersion_1024">
    <vt:lpwstr>23</vt:lpwstr>
  </property>
  <property fmtid="{D5CDD505-2E9C-101B-9397-08002B2CF9AE}" pid="4" name="AuthorIds_UIVersion_2560">
    <vt:lpwstr>23</vt:lpwstr>
  </property>
  <property fmtid="{D5CDD505-2E9C-101B-9397-08002B2CF9AE}" pid="5" name="AuthorIds_UIVersion_2048">
    <vt:lpwstr>23</vt:lpwstr>
  </property>
  <property fmtid="{D5CDD505-2E9C-101B-9397-08002B2CF9AE}" pid="6" name="AuthorIds_UIVersion_3072">
    <vt:lpwstr>23</vt:lpwstr>
  </property>
  <property fmtid="{D5CDD505-2E9C-101B-9397-08002B2CF9AE}" pid="7" name="xd_Signature">
    <vt:bool>false</vt:bool>
  </property>
  <property fmtid="{D5CDD505-2E9C-101B-9397-08002B2CF9AE}" pid="8" name="xd_ProgID">
    <vt:lpwstr/>
  </property>
  <property fmtid="{D5CDD505-2E9C-101B-9397-08002B2CF9AE}" pid="9" name="TemplateUrl">
    <vt:lpwstr/>
  </property>
  <property fmtid="{D5CDD505-2E9C-101B-9397-08002B2CF9AE}" pid="10" name="ComplianceAssetId">
    <vt:lpwstr/>
  </property>
</Properties>
</file>