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61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House Price Prediction: Insights &amp;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Key factors influencing residential property values</a:t>
            </a:r>
          </a:p>
          <a:p>
            <a:r>
              <a:rPr lang="en-US" dirty="0"/>
              <a:t>Gabriel Kanyi</a:t>
            </a:r>
            <a:r>
              <a:rPr dirty="0"/>
              <a:t> –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OverallQual (construction quality) is the most important predictor.</a:t>
            </a:r>
          </a:p>
          <a:p>
            <a:r>
              <a:t>GrLivArea (above-ground living area) strongly affects price.</a:t>
            </a:r>
          </a:p>
          <a:p>
            <a:r>
              <a:t>Neighborhood and TotalBath significantly influence values.</a:t>
            </a:r>
          </a:p>
          <a:p>
            <a:r>
              <a:t>GarageCars and YearBuilt are also key contributors.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AB47-54B2-74B5-AE51-14A948C6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Features by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3B5A7-63C6-13EF-FDC7-CB67458F9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25" y="1600200"/>
            <a:ext cx="7900349" cy="4525963"/>
          </a:xfrm>
        </p:spPr>
      </p:pic>
    </p:spTree>
    <p:extLst>
      <p:ext uri="{BB962C8B-B14F-4D97-AF65-F5344CB8AC3E}">
        <p14:creationId xmlns:p14="http://schemas.microsoft.com/office/powerpoint/2010/main" val="3224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House prices depend primarily on quality, size, and location.</a:t>
            </a:r>
          </a:p>
          <a:p>
            <a:r>
              <a:t>Feature engineering improved model accuracy.</a:t>
            </a:r>
          </a:p>
          <a:p>
            <a:r>
              <a:t>Tree-based models (XGBoost, RF) capture complex interactions well.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house prices based on property features.</a:t>
            </a:r>
          </a:p>
          <a:p>
            <a:r>
              <a:t>Identify key factors that drive residential property values.</a:t>
            </a:r>
          </a:p>
          <a:p>
            <a:r>
              <a:t>Provide actionable insights for real estate stakeholders.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Ames Housing Dataset (Kaggle).</a:t>
            </a:r>
          </a:p>
          <a:p>
            <a:r>
              <a:t>~1460 houses, 80+ features.</a:t>
            </a:r>
          </a:p>
          <a:p>
            <a:r>
              <a:t>Features include LotArea, Neighborhood, OverallQual, YearBuilt, GarageCars,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SalePrice distribution: right-skewed, log-transform applied.</a:t>
            </a:r>
          </a:p>
          <a:p>
            <a:r>
              <a:t>Strong correlations: OverallQual, GrLivArea, GarageCars, TotalBath.</a:t>
            </a:r>
          </a:p>
          <a:p>
            <a:r>
              <a:t>Neighborhood and house quality show clear price differences.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F8F2-3D5F-3DDD-42CA-D4E7BEF9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correlated Features to </a:t>
            </a:r>
            <a:r>
              <a:rPr lang="en-US" dirty="0" err="1"/>
              <a:t>salesprice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8B5D53-FD3E-CE18-032D-94A57924D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2182019"/>
            <a:ext cx="8153400" cy="3362325"/>
          </a:xfrm>
        </p:spPr>
      </p:pic>
    </p:spTree>
    <p:extLst>
      <p:ext uri="{BB962C8B-B14F-4D97-AF65-F5344CB8AC3E}">
        <p14:creationId xmlns:p14="http://schemas.microsoft.com/office/powerpoint/2010/main" val="20366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6645-3A92-EA8D-13E4-F9B83FEA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Sales price(</a:t>
            </a:r>
            <a:r>
              <a:rPr lang="en-US" dirty="0" err="1"/>
              <a:t>skwed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F8F04-ED39-FA35-93B2-C2A3588F8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3618"/>
            <a:ext cx="8229600" cy="4119126"/>
          </a:xfrm>
        </p:spPr>
      </p:pic>
    </p:spTree>
    <p:extLst>
      <p:ext uri="{BB962C8B-B14F-4D97-AF65-F5344CB8AC3E}">
        <p14:creationId xmlns:p14="http://schemas.microsoft.com/office/powerpoint/2010/main" val="401207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TotalBath = Full + 0.5*Half + Basement baths.</a:t>
            </a:r>
          </a:p>
          <a:p>
            <a:r>
              <a:t>Binary amenities: HasGarage, HasPool, HasFireplace, etc.</a:t>
            </a:r>
          </a:p>
          <a:p>
            <a:r>
              <a:t>Log-transformed SalePrice for better model fit.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Algorithms: Linear Regression, Random Forest, XGBoost.</a:t>
            </a:r>
          </a:p>
          <a:p>
            <a:r>
              <a:t>Evaluation metric: RMSE on log-transformed SalePrice.</a:t>
            </a:r>
          </a:p>
          <a:p>
            <a:r>
              <a:t>5-fold cross-validation ensures robust estimates.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performing models: XGBoost, Random Forest.</a:t>
            </a:r>
          </a:p>
          <a:p>
            <a:r>
              <a:t>Linear models underperform but provide interpretability.</a:t>
            </a:r>
          </a:p>
          <a:p>
            <a:r>
              <a:t>Feature importances reveal drivers of house prices.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279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House Price Prediction: Insights &amp; Modeling</vt:lpstr>
      <vt:lpstr>Objective</vt:lpstr>
      <vt:lpstr>Data Overview</vt:lpstr>
      <vt:lpstr>Exploratory Data Analysis (EDA)</vt:lpstr>
      <vt:lpstr>Top correlated Features to salesprice</vt:lpstr>
      <vt:lpstr>Distribution of Sales price(skwed)</vt:lpstr>
      <vt:lpstr>Feature Engineering</vt:lpstr>
      <vt:lpstr>Modeling Approach</vt:lpstr>
      <vt:lpstr>Model Results</vt:lpstr>
      <vt:lpstr>Key Insights</vt:lpstr>
      <vt:lpstr>Rank of Features by Importance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Gabriel Kanyi</cp:lastModifiedBy>
  <cp:revision>2</cp:revision>
  <dcterms:created xsi:type="dcterms:W3CDTF">2013-01-27T09:14:16Z</dcterms:created>
  <dcterms:modified xsi:type="dcterms:W3CDTF">2025-08-25T06:38:11Z</dcterms:modified>
  <cp:category/>
</cp:coreProperties>
</file>