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70" r:id="rId3"/>
    <p:sldId id="271" r:id="rId4"/>
    <p:sldId id="266" r:id="rId5"/>
    <p:sldId id="272" r:id="rId6"/>
    <p:sldId id="273" r:id="rId7"/>
    <p:sldId id="274" r:id="rId8"/>
    <p:sldId id="267" r:id="rId9"/>
    <p:sldId id="275" r:id="rId10"/>
    <p:sldId id="268" r:id="rId11"/>
    <p:sldId id="276" r:id="rId12"/>
    <p:sldId id="269" r:id="rId13"/>
    <p:sldId id="277" r:id="rId14"/>
    <p:sldId id="278" r:id="rId15"/>
    <p:sldId id="257" r:id="rId16"/>
    <p:sldId id="263"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42BF52-8463-40BB-B20F-42078EBF0520}">
          <p14:sldIdLst>
            <p14:sldId id="256"/>
            <p14:sldId id="270"/>
            <p14:sldId id="271"/>
            <p14:sldId id="266"/>
            <p14:sldId id="272"/>
            <p14:sldId id="273"/>
            <p14:sldId id="274"/>
            <p14:sldId id="267"/>
            <p14:sldId id="275"/>
            <p14:sldId id="268"/>
            <p14:sldId id="276"/>
            <p14:sldId id="269"/>
            <p14:sldId id="277"/>
            <p14:sldId id="278"/>
            <p14:sldId id="257"/>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snapToGrid="0">
      <p:cViewPr varScale="1">
        <p:scale>
          <a:sx n="70" d="100"/>
          <a:sy n="70" d="100"/>
        </p:scale>
        <p:origin x="7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Kanyi" userId="d4444a536d43614e" providerId="LiveId" clId="{83445C64-FB9F-4E19-B36C-EA797A97B145}"/>
    <pc:docChg chg="undo redo custSel addSld delSld modSld modSection">
      <pc:chgData name="Johnson Kanyi" userId="d4444a536d43614e" providerId="LiveId" clId="{83445C64-FB9F-4E19-B36C-EA797A97B145}" dt="2024-11-25T06:50:14.094" v="1775" actId="114"/>
      <pc:docMkLst>
        <pc:docMk/>
      </pc:docMkLst>
      <pc:sldChg chg="modSp mod">
        <pc:chgData name="Johnson Kanyi" userId="d4444a536d43614e" providerId="LiveId" clId="{83445C64-FB9F-4E19-B36C-EA797A97B145}" dt="2024-11-25T05:50:11.575" v="277" actId="20577"/>
        <pc:sldMkLst>
          <pc:docMk/>
          <pc:sldMk cId="1031119005" sldId="256"/>
        </pc:sldMkLst>
        <pc:spChg chg="mod">
          <ac:chgData name="Johnson Kanyi" userId="d4444a536d43614e" providerId="LiveId" clId="{83445C64-FB9F-4E19-B36C-EA797A97B145}" dt="2024-11-25T05:50:11.575" v="277" actId="20577"/>
          <ac:spMkLst>
            <pc:docMk/>
            <pc:sldMk cId="1031119005" sldId="256"/>
            <ac:spMk id="2" creationId="{C61F708D-7317-ABC8-256B-845685F33E5D}"/>
          </ac:spMkLst>
        </pc:spChg>
        <pc:spChg chg="mod">
          <ac:chgData name="Johnson Kanyi" userId="d4444a536d43614e" providerId="LiveId" clId="{83445C64-FB9F-4E19-B36C-EA797A97B145}" dt="2024-11-25T05:44:08.727" v="21" actId="20577"/>
          <ac:spMkLst>
            <pc:docMk/>
            <pc:sldMk cId="1031119005" sldId="256"/>
            <ac:spMk id="3" creationId="{3239CF7E-E291-F7F4-6F23-6BE728AB2FEC}"/>
          </ac:spMkLst>
        </pc:spChg>
      </pc:sldChg>
      <pc:sldChg chg="modSp mod">
        <pc:chgData name="Johnson Kanyi" userId="d4444a536d43614e" providerId="LiveId" clId="{83445C64-FB9F-4E19-B36C-EA797A97B145}" dt="2024-11-25T05:51:38.216" v="284" actId="20577"/>
        <pc:sldMkLst>
          <pc:docMk/>
          <pc:sldMk cId="2630372895" sldId="257"/>
        </pc:sldMkLst>
        <pc:spChg chg="mod">
          <ac:chgData name="Johnson Kanyi" userId="d4444a536d43614e" providerId="LiveId" clId="{83445C64-FB9F-4E19-B36C-EA797A97B145}" dt="2024-11-25T05:46:09.896" v="58" actId="20577"/>
          <ac:spMkLst>
            <pc:docMk/>
            <pc:sldMk cId="2630372895" sldId="257"/>
            <ac:spMk id="2" creationId="{A5D3A072-8180-6B49-3B98-0AF60D29B755}"/>
          </ac:spMkLst>
        </pc:spChg>
        <pc:spChg chg="mod">
          <ac:chgData name="Johnson Kanyi" userId="d4444a536d43614e" providerId="LiveId" clId="{83445C64-FB9F-4E19-B36C-EA797A97B145}" dt="2024-11-25T05:51:38.216" v="284" actId="20577"/>
          <ac:spMkLst>
            <pc:docMk/>
            <pc:sldMk cId="2630372895" sldId="257"/>
            <ac:spMk id="3" creationId="{F9BD6F24-06B8-778E-5DCE-FD1DE25C2500}"/>
          </ac:spMkLst>
        </pc:spChg>
      </pc:sldChg>
      <pc:sldChg chg="add del">
        <pc:chgData name="Johnson Kanyi" userId="d4444a536d43614e" providerId="LiveId" clId="{83445C64-FB9F-4E19-B36C-EA797A97B145}" dt="2024-11-25T05:45:47.212" v="34" actId="2696"/>
        <pc:sldMkLst>
          <pc:docMk/>
          <pc:sldMk cId="3970506796" sldId="258"/>
        </pc:sldMkLst>
      </pc:sldChg>
      <pc:sldChg chg="del">
        <pc:chgData name="Johnson Kanyi" userId="d4444a536d43614e" providerId="LiveId" clId="{83445C64-FB9F-4E19-B36C-EA797A97B145}" dt="2024-11-25T05:45:26.546" v="27" actId="2696"/>
        <pc:sldMkLst>
          <pc:docMk/>
          <pc:sldMk cId="826720885" sldId="259"/>
        </pc:sldMkLst>
      </pc:sldChg>
      <pc:sldChg chg="del">
        <pc:chgData name="Johnson Kanyi" userId="d4444a536d43614e" providerId="LiveId" clId="{83445C64-FB9F-4E19-B36C-EA797A97B145}" dt="2024-11-25T05:45:21.287" v="25" actId="2696"/>
        <pc:sldMkLst>
          <pc:docMk/>
          <pc:sldMk cId="2247047531" sldId="260"/>
        </pc:sldMkLst>
      </pc:sldChg>
      <pc:sldChg chg="del">
        <pc:chgData name="Johnson Kanyi" userId="d4444a536d43614e" providerId="LiveId" clId="{83445C64-FB9F-4E19-B36C-EA797A97B145}" dt="2024-11-25T05:45:15.656" v="23" actId="2696"/>
        <pc:sldMkLst>
          <pc:docMk/>
          <pc:sldMk cId="2417311163" sldId="261"/>
        </pc:sldMkLst>
      </pc:sldChg>
      <pc:sldChg chg="del">
        <pc:chgData name="Johnson Kanyi" userId="d4444a536d43614e" providerId="LiveId" clId="{83445C64-FB9F-4E19-B36C-EA797A97B145}" dt="2024-11-25T05:45:13.012" v="22" actId="2696"/>
        <pc:sldMkLst>
          <pc:docMk/>
          <pc:sldMk cId="3135682323" sldId="262"/>
        </pc:sldMkLst>
      </pc:sldChg>
      <pc:sldChg chg="modSp mod">
        <pc:chgData name="Johnson Kanyi" userId="d4444a536d43614e" providerId="LiveId" clId="{83445C64-FB9F-4E19-B36C-EA797A97B145}" dt="2024-11-25T05:47:42.044" v="130" actId="20577"/>
        <pc:sldMkLst>
          <pc:docMk/>
          <pc:sldMk cId="33204141" sldId="263"/>
        </pc:sldMkLst>
        <pc:spChg chg="mod">
          <ac:chgData name="Johnson Kanyi" userId="d4444a536d43614e" providerId="LiveId" clId="{83445C64-FB9F-4E19-B36C-EA797A97B145}" dt="2024-11-25T05:46:34.349" v="77" actId="20577"/>
          <ac:spMkLst>
            <pc:docMk/>
            <pc:sldMk cId="33204141" sldId="263"/>
            <ac:spMk id="8" creationId="{35ACB145-D729-DD7F-36BB-861EAD926CDB}"/>
          </ac:spMkLst>
        </pc:spChg>
        <pc:spChg chg="mod">
          <ac:chgData name="Johnson Kanyi" userId="d4444a536d43614e" providerId="LiveId" clId="{83445C64-FB9F-4E19-B36C-EA797A97B145}" dt="2024-11-25T05:47:42.044" v="130" actId="20577"/>
          <ac:spMkLst>
            <pc:docMk/>
            <pc:sldMk cId="33204141" sldId="263"/>
            <ac:spMk id="9" creationId="{E4737C15-6FF2-C357-A9A5-BB3A70396512}"/>
          </ac:spMkLst>
        </pc:spChg>
      </pc:sldChg>
      <pc:sldChg chg="modSp mod">
        <pc:chgData name="Johnson Kanyi" userId="d4444a536d43614e" providerId="LiveId" clId="{83445C64-FB9F-4E19-B36C-EA797A97B145}" dt="2024-11-25T05:48:10.574" v="139" actId="20577"/>
        <pc:sldMkLst>
          <pc:docMk/>
          <pc:sldMk cId="255658747" sldId="264"/>
        </pc:sldMkLst>
        <pc:spChg chg="mod">
          <ac:chgData name="Johnson Kanyi" userId="d4444a536d43614e" providerId="LiveId" clId="{83445C64-FB9F-4E19-B36C-EA797A97B145}" dt="2024-11-25T05:46:46.581" v="96" actId="20577"/>
          <ac:spMkLst>
            <pc:docMk/>
            <pc:sldMk cId="255658747" sldId="264"/>
            <ac:spMk id="2" creationId="{40A8D0B0-256F-1243-CA22-689AF0F97AED}"/>
          </ac:spMkLst>
        </pc:spChg>
        <pc:spChg chg="mod">
          <ac:chgData name="Johnson Kanyi" userId="d4444a536d43614e" providerId="LiveId" clId="{83445C64-FB9F-4E19-B36C-EA797A97B145}" dt="2024-11-25T05:48:10.574" v="139" actId="20577"/>
          <ac:spMkLst>
            <pc:docMk/>
            <pc:sldMk cId="255658747" sldId="264"/>
            <ac:spMk id="3" creationId="{844E3A81-B6BC-2E2B-0FF7-948D9EDB98DC}"/>
          </ac:spMkLst>
        </pc:spChg>
      </pc:sldChg>
      <pc:sldChg chg="modSp add del mod">
        <pc:chgData name="Johnson Kanyi" userId="d4444a536d43614e" providerId="LiveId" clId="{83445C64-FB9F-4E19-B36C-EA797A97B145}" dt="2024-11-25T05:48:36.874" v="158" actId="20577"/>
        <pc:sldMkLst>
          <pc:docMk/>
          <pc:sldMk cId="138442860" sldId="265"/>
        </pc:sldMkLst>
        <pc:spChg chg="mod">
          <ac:chgData name="Johnson Kanyi" userId="d4444a536d43614e" providerId="LiveId" clId="{83445C64-FB9F-4E19-B36C-EA797A97B145}" dt="2024-11-25T05:47:02.394" v="117" actId="20577"/>
          <ac:spMkLst>
            <pc:docMk/>
            <pc:sldMk cId="138442860" sldId="265"/>
            <ac:spMk id="2" creationId="{90438FCA-15A7-49F8-87FF-24419D56D6E5}"/>
          </ac:spMkLst>
        </pc:spChg>
        <pc:spChg chg="mod">
          <ac:chgData name="Johnson Kanyi" userId="d4444a536d43614e" providerId="LiveId" clId="{83445C64-FB9F-4E19-B36C-EA797A97B145}" dt="2024-11-25T05:48:36.874" v="158" actId="20577"/>
          <ac:spMkLst>
            <pc:docMk/>
            <pc:sldMk cId="138442860" sldId="265"/>
            <ac:spMk id="3" creationId="{0FBE1D2B-98B9-8EAF-0A86-627C8B84163E}"/>
          </ac:spMkLst>
        </pc:spChg>
      </pc:sldChg>
      <pc:sldChg chg="modSp new mod">
        <pc:chgData name="Johnson Kanyi" userId="d4444a536d43614e" providerId="LiveId" clId="{83445C64-FB9F-4E19-B36C-EA797A97B145}" dt="2024-11-25T06:18:00.031" v="1063" actId="114"/>
        <pc:sldMkLst>
          <pc:docMk/>
          <pc:sldMk cId="405487497" sldId="266"/>
        </pc:sldMkLst>
        <pc:spChg chg="mod">
          <ac:chgData name="Johnson Kanyi" userId="d4444a536d43614e" providerId="LiveId" clId="{83445C64-FB9F-4E19-B36C-EA797A97B145}" dt="2024-11-25T05:49:36.828" v="245" actId="14100"/>
          <ac:spMkLst>
            <pc:docMk/>
            <pc:sldMk cId="405487497" sldId="266"/>
            <ac:spMk id="2" creationId="{5A70887D-1657-B35F-53CB-101D20A059A1}"/>
          </ac:spMkLst>
        </pc:spChg>
        <pc:spChg chg="mod">
          <ac:chgData name="Johnson Kanyi" userId="d4444a536d43614e" providerId="LiveId" clId="{83445C64-FB9F-4E19-B36C-EA797A97B145}" dt="2024-11-25T06:18:00.031" v="1063" actId="114"/>
          <ac:spMkLst>
            <pc:docMk/>
            <pc:sldMk cId="405487497" sldId="266"/>
            <ac:spMk id="3" creationId="{CDC6F3B9-86CB-B23B-5A5F-D39BCC132569}"/>
          </ac:spMkLst>
        </pc:spChg>
      </pc:sldChg>
      <pc:sldChg chg="del">
        <pc:chgData name="Johnson Kanyi" userId="d4444a536d43614e" providerId="LiveId" clId="{83445C64-FB9F-4E19-B36C-EA797A97B145}" dt="2024-11-25T05:45:31.561" v="29" actId="2696"/>
        <pc:sldMkLst>
          <pc:docMk/>
          <pc:sldMk cId="1258766589" sldId="266"/>
        </pc:sldMkLst>
      </pc:sldChg>
      <pc:sldChg chg="modSp new mod">
        <pc:chgData name="Johnson Kanyi" userId="d4444a536d43614e" providerId="LiveId" clId="{83445C64-FB9F-4E19-B36C-EA797A97B145}" dt="2024-11-25T06:30:23.550" v="1183" actId="5793"/>
        <pc:sldMkLst>
          <pc:docMk/>
          <pc:sldMk cId="833808958" sldId="267"/>
        </pc:sldMkLst>
        <pc:spChg chg="mod">
          <ac:chgData name="Johnson Kanyi" userId="d4444a536d43614e" providerId="LiveId" clId="{83445C64-FB9F-4E19-B36C-EA797A97B145}" dt="2024-11-25T05:53:24.704" v="331" actId="14100"/>
          <ac:spMkLst>
            <pc:docMk/>
            <pc:sldMk cId="833808958" sldId="267"/>
            <ac:spMk id="2" creationId="{9C0EF56A-8C7F-29DB-6F26-484547595029}"/>
          </ac:spMkLst>
        </pc:spChg>
        <pc:spChg chg="mod">
          <ac:chgData name="Johnson Kanyi" userId="d4444a536d43614e" providerId="LiveId" clId="{83445C64-FB9F-4E19-B36C-EA797A97B145}" dt="2024-11-25T06:30:23.550" v="1183" actId="5793"/>
          <ac:spMkLst>
            <pc:docMk/>
            <pc:sldMk cId="833808958" sldId="267"/>
            <ac:spMk id="3" creationId="{A5605533-76EC-EDE6-76BF-AB44AA7EEA8C}"/>
          </ac:spMkLst>
        </pc:spChg>
      </pc:sldChg>
      <pc:sldChg chg="del">
        <pc:chgData name="Johnson Kanyi" userId="d4444a536d43614e" providerId="LiveId" clId="{83445C64-FB9F-4E19-B36C-EA797A97B145}" dt="2024-11-25T05:45:28.973" v="28" actId="2696"/>
        <pc:sldMkLst>
          <pc:docMk/>
          <pc:sldMk cId="3950524925" sldId="267"/>
        </pc:sldMkLst>
      </pc:sldChg>
      <pc:sldChg chg="modSp new mod">
        <pc:chgData name="Johnson Kanyi" userId="d4444a536d43614e" providerId="LiveId" clId="{83445C64-FB9F-4E19-B36C-EA797A97B145}" dt="2024-11-25T06:41:13.132" v="1657" actId="115"/>
        <pc:sldMkLst>
          <pc:docMk/>
          <pc:sldMk cId="2963241870" sldId="268"/>
        </pc:sldMkLst>
        <pc:spChg chg="mod">
          <ac:chgData name="Johnson Kanyi" userId="d4444a536d43614e" providerId="LiveId" clId="{83445C64-FB9F-4E19-B36C-EA797A97B145}" dt="2024-11-25T05:54:07.124" v="367" actId="20577"/>
          <ac:spMkLst>
            <pc:docMk/>
            <pc:sldMk cId="2963241870" sldId="268"/>
            <ac:spMk id="2" creationId="{9D382057-5BB6-E367-5C94-6323ED006F4B}"/>
          </ac:spMkLst>
        </pc:spChg>
        <pc:spChg chg="mod">
          <ac:chgData name="Johnson Kanyi" userId="d4444a536d43614e" providerId="LiveId" clId="{83445C64-FB9F-4E19-B36C-EA797A97B145}" dt="2024-11-25T06:41:13.132" v="1657" actId="115"/>
          <ac:spMkLst>
            <pc:docMk/>
            <pc:sldMk cId="2963241870" sldId="268"/>
            <ac:spMk id="3" creationId="{B9967DFF-6E4C-F4DD-4D0A-0C525826ED3F}"/>
          </ac:spMkLst>
        </pc:spChg>
      </pc:sldChg>
      <pc:sldChg chg="del">
        <pc:chgData name="Johnson Kanyi" userId="d4444a536d43614e" providerId="LiveId" clId="{83445C64-FB9F-4E19-B36C-EA797A97B145}" dt="2024-11-25T05:45:24.027" v="26" actId="2696"/>
        <pc:sldMkLst>
          <pc:docMk/>
          <pc:sldMk cId="4016921269" sldId="268"/>
        </pc:sldMkLst>
      </pc:sldChg>
      <pc:sldChg chg="modSp new mod">
        <pc:chgData name="Johnson Kanyi" userId="d4444a536d43614e" providerId="LiveId" clId="{83445C64-FB9F-4E19-B36C-EA797A97B145}" dt="2024-11-25T06:48:40.686" v="1742" actId="20577"/>
        <pc:sldMkLst>
          <pc:docMk/>
          <pc:sldMk cId="2442074430" sldId="269"/>
        </pc:sldMkLst>
        <pc:spChg chg="mod">
          <ac:chgData name="Johnson Kanyi" userId="d4444a536d43614e" providerId="LiveId" clId="{83445C64-FB9F-4E19-B36C-EA797A97B145}" dt="2024-11-25T06:44:24.578" v="1696" actId="14100"/>
          <ac:spMkLst>
            <pc:docMk/>
            <pc:sldMk cId="2442074430" sldId="269"/>
            <ac:spMk id="2" creationId="{86D00FC8-6DB3-865D-2655-B66AAC7B4450}"/>
          </ac:spMkLst>
        </pc:spChg>
        <pc:spChg chg="mod">
          <ac:chgData name="Johnson Kanyi" userId="d4444a536d43614e" providerId="LiveId" clId="{83445C64-FB9F-4E19-B36C-EA797A97B145}" dt="2024-11-25T06:48:40.686" v="1742" actId="20577"/>
          <ac:spMkLst>
            <pc:docMk/>
            <pc:sldMk cId="2442074430" sldId="269"/>
            <ac:spMk id="3" creationId="{A96976B8-F3D6-2126-8F72-F0DDA67971A7}"/>
          </ac:spMkLst>
        </pc:spChg>
      </pc:sldChg>
      <pc:sldChg chg="del">
        <pc:chgData name="Johnson Kanyi" userId="d4444a536d43614e" providerId="LiveId" clId="{83445C64-FB9F-4E19-B36C-EA797A97B145}" dt="2024-11-25T05:45:18.610" v="24" actId="2696"/>
        <pc:sldMkLst>
          <pc:docMk/>
          <pc:sldMk cId="2541948798" sldId="269"/>
        </pc:sldMkLst>
      </pc:sldChg>
      <pc:sldChg chg="modSp new mod">
        <pc:chgData name="Johnson Kanyi" userId="d4444a536d43614e" providerId="LiveId" clId="{83445C64-FB9F-4E19-B36C-EA797A97B145}" dt="2024-11-25T06:10:46.282" v="984" actId="21"/>
        <pc:sldMkLst>
          <pc:docMk/>
          <pc:sldMk cId="2698398633" sldId="270"/>
        </pc:sldMkLst>
        <pc:spChg chg="mod">
          <ac:chgData name="Johnson Kanyi" userId="d4444a536d43614e" providerId="LiveId" clId="{83445C64-FB9F-4E19-B36C-EA797A97B145}" dt="2024-11-25T06:03:54.810" v="616" actId="115"/>
          <ac:spMkLst>
            <pc:docMk/>
            <pc:sldMk cId="2698398633" sldId="270"/>
            <ac:spMk id="2" creationId="{D2769545-D6E8-48A0-333B-F16B60C53440}"/>
          </ac:spMkLst>
        </pc:spChg>
        <pc:spChg chg="mod">
          <ac:chgData name="Johnson Kanyi" userId="d4444a536d43614e" providerId="LiveId" clId="{83445C64-FB9F-4E19-B36C-EA797A97B145}" dt="2024-11-25T06:10:46.282" v="984" actId="21"/>
          <ac:spMkLst>
            <pc:docMk/>
            <pc:sldMk cId="2698398633" sldId="270"/>
            <ac:spMk id="3" creationId="{59FEC0AC-2366-924A-2AF4-8AF83FD89963}"/>
          </ac:spMkLst>
        </pc:spChg>
      </pc:sldChg>
      <pc:sldChg chg="new del">
        <pc:chgData name="Johnson Kanyi" userId="d4444a536d43614e" providerId="LiveId" clId="{83445C64-FB9F-4E19-B36C-EA797A97B145}" dt="2024-11-25T05:54:30.731" v="386" actId="2696"/>
        <pc:sldMkLst>
          <pc:docMk/>
          <pc:sldMk cId="3930956373" sldId="270"/>
        </pc:sldMkLst>
      </pc:sldChg>
      <pc:sldChg chg="modSp new mod">
        <pc:chgData name="Johnson Kanyi" userId="d4444a536d43614e" providerId="LiveId" clId="{83445C64-FB9F-4E19-B36C-EA797A97B145}" dt="2024-11-25T06:12:13.855" v="1036" actId="20577"/>
        <pc:sldMkLst>
          <pc:docMk/>
          <pc:sldMk cId="2420184035" sldId="271"/>
        </pc:sldMkLst>
        <pc:spChg chg="mod">
          <ac:chgData name="Johnson Kanyi" userId="d4444a536d43614e" providerId="LiveId" clId="{83445C64-FB9F-4E19-B36C-EA797A97B145}" dt="2024-11-25T06:10:58.224" v="1010" actId="20577"/>
          <ac:spMkLst>
            <pc:docMk/>
            <pc:sldMk cId="2420184035" sldId="271"/>
            <ac:spMk id="2" creationId="{B8449275-9887-FAA1-CFE7-592D02B18095}"/>
          </ac:spMkLst>
        </pc:spChg>
        <pc:spChg chg="mod">
          <ac:chgData name="Johnson Kanyi" userId="d4444a536d43614e" providerId="LiveId" clId="{83445C64-FB9F-4E19-B36C-EA797A97B145}" dt="2024-11-25T06:12:13.855" v="1036" actId="20577"/>
          <ac:spMkLst>
            <pc:docMk/>
            <pc:sldMk cId="2420184035" sldId="271"/>
            <ac:spMk id="3" creationId="{37926B2F-6522-AF45-AAAC-CD0E12453858}"/>
          </ac:spMkLst>
        </pc:spChg>
      </pc:sldChg>
      <pc:sldChg chg="modSp new mod">
        <pc:chgData name="Johnson Kanyi" userId="d4444a536d43614e" providerId="LiveId" clId="{83445C64-FB9F-4E19-B36C-EA797A97B145}" dt="2024-11-25T06:19:32.224" v="1077" actId="114"/>
        <pc:sldMkLst>
          <pc:docMk/>
          <pc:sldMk cId="1900019807" sldId="272"/>
        </pc:sldMkLst>
        <pc:spChg chg="mod">
          <ac:chgData name="Johnson Kanyi" userId="d4444a536d43614e" providerId="LiveId" clId="{83445C64-FB9F-4E19-B36C-EA797A97B145}" dt="2024-11-25T06:18:13.119" v="1064"/>
          <ac:spMkLst>
            <pc:docMk/>
            <pc:sldMk cId="1900019807" sldId="272"/>
            <ac:spMk id="2" creationId="{2D137E8F-8641-A2B3-9964-0C9A0DFA2E16}"/>
          </ac:spMkLst>
        </pc:spChg>
        <pc:spChg chg="mod">
          <ac:chgData name="Johnson Kanyi" userId="d4444a536d43614e" providerId="LiveId" clId="{83445C64-FB9F-4E19-B36C-EA797A97B145}" dt="2024-11-25T06:19:32.224" v="1077" actId="114"/>
          <ac:spMkLst>
            <pc:docMk/>
            <pc:sldMk cId="1900019807" sldId="272"/>
            <ac:spMk id="3" creationId="{CFA94D41-13D8-5478-2B3F-7284EF9BA628}"/>
          </ac:spMkLst>
        </pc:spChg>
      </pc:sldChg>
      <pc:sldChg chg="modSp new mod">
        <pc:chgData name="Johnson Kanyi" userId="d4444a536d43614e" providerId="LiveId" clId="{83445C64-FB9F-4E19-B36C-EA797A97B145}" dt="2024-11-25T06:21:32.300" v="1098" actId="114"/>
        <pc:sldMkLst>
          <pc:docMk/>
          <pc:sldMk cId="142748328" sldId="273"/>
        </pc:sldMkLst>
        <pc:spChg chg="mod">
          <ac:chgData name="Johnson Kanyi" userId="d4444a536d43614e" providerId="LiveId" clId="{83445C64-FB9F-4E19-B36C-EA797A97B145}" dt="2024-11-25T06:20:09.112" v="1079"/>
          <ac:spMkLst>
            <pc:docMk/>
            <pc:sldMk cId="142748328" sldId="273"/>
            <ac:spMk id="2" creationId="{01E56841-8A09-61D9-E575-047F37BDBCD6}"/>
          </ac:spMkLst>
        </pc:spChg>
        <pc:spChg chg="mod">
          <ac:chgData name="Johnson Kanyi" userId="d4444a536d43614e" providerId="LiveId" clId="{83445C64-FB9F-4E19-B36C-EA797A97B145}" dt="2024-11-25T06:21:32.300" v="1098" actId="114"/>
          <ac:spMkLst>
            <pc:docMk/>
            <pc:sldMk cId="142748328" sldId="273"/>
            <ac:spMk id="3" creationId="{9CAEDB34-1D8B-A430-BC3A-D649DD704E7C}"/>
          </ac:spMkLst>
        </pc:spChg>
      </pc:sldChg>
      <pc:sldChg chg="modSp new mod">
        <pc:chgData name="Johnson Kanyi" userId="d4444a536d43614e" providerId="LiveId" clId="{83445C64-FB9F-4E19-B36C-EA797A97B145}" dt="2024-11-25T06:23:17.520" v="1117" actId="114"/>
        <pc:sldMkLst>
          <pc:docMk/>
          <pc:sldMk cId="800626867" sldId="274"/>
        </pc:sldMkLst>
        <pc:spChg chg="mod">
          <ac:chgData name="Johnson Kanyi" userId="d4444a536d43614e" providerId="LiveId" clId="{83445C64-FB9F-4E19-B36C-EA797A97B145}" dt="2024-11-25T06:21:56.585" v="1100"/>
          <ac:spMkLst>
            <pc:docMk/>
            <pc:sldMk cId="800626867" sldId="274"/>
            <ac:spMk id="2" creationId="{97D3F494-06A7-9C85-E067-865D79704289}"/>
          </ac:spMkLst>
        </pc:spChg>
        <pc:spChg chg="mod">
          <ac:chgData name="Johnson Kanyi" userId="d4444a536d43614e" providerId="LiveId" clId="{83445C64-FB9F-4E19-B36C-EA797A97B145}" dt="2024-11-25T06:23:17.520" v="1117" actId="114"/>
          <ac:spMkLst>
            <pc:docMk/>
            <pc:sldMk cId="800626867" sldId="274"/>
            <ac:spMk id="3" creationId="{4CE6D301-674E-EA0F-EE64-E316C8359C41}"/>
          </ac:spMkLst>
        </pc:spChg>
      </pc:sldChg>
      <pc:sldChg chg="modSp new mod">
        <pc:chgData name="Johnson Kanyi" userId="d4444a536d43614e" providerId="LiveId" clId="{83445C64-FB9F-4E19-B36C-EA797A97B145}" dt="2024-11-25T06:50:14.094" v="1775" actId="114"/>
        <pc:sldMkLst>
          <pc:docMk/>
          <pc:sldMk cId="4252405628" sldId="275"/>
        </pc:sldMkLst>
        <pc:spChg chg="mod">
          <ac:chgData name="Johnson Kanyi" userId="d4444a536d43614e" providerId="LiveId" clId="{83445C64-FB9F-4E19-B36C-EA797A97B145}" dt="2024-11-25T06:29:52.886" v="1171"/>
          <ac:spMkLst>
            <pc:docMk/>
            <pc:sldMk cId="4252405628" sldId="275"/>
            <ac:spMk id="2" creationId="{17640D95-72CE-BEE9-7E0C-C56F7A2FAE9F}"/>
          </ac:spMkLst>
        </pc:spChg>
        <pc:spChg chg="mod">
          <ac:chgData name="Johnson Kanyi" userId="d4444a536d43614e" providerId="LiveId" clId="{83445C64-FB9F-4E19-B36C-EA797A97B145}" dt="2024-11-25T06:50:14.094" v="1775" actId="114"/>
          <ac:spMkLst>
            <pc:docMk/>
            <pc:sldMk cId="4252405628" sldId="275"/>
            <ac:spMk id="3" creationId="{F9933810-EFD7-5762-5D62-40D857FEEAA1}"/>
          </ac:spMkLst>
        </pc:spChg>
      </pc:sldChg>
      <pc:sldChg chg="new del">
        <pc:chgData name="Johnson Kanyi" userId="d4444a536d43614e" providerId="LiveId" clId="{83445C64-FB9F-4E19-B36C-EA797A97B145}" dt="2024-11-25T06:36:18.241" v="1632" actId="2696"/>
        <pc:sldMkLst>
          <pc:docMk/>
          <pc:sldMk cId="419627799" sldId="276"/>
        </pc:sldMkLst>
      </pc:sldChg>
      <pc:sldChg chg="modSp new mod">
        <pc:chgData name="Johnson Kanyi" userId="d4444a536d43614e" providerId="LiveId" clId="{83445C64-FB9F-4E19-B36C-EA797A97B145}" dt="2024-11-25T06:43:04.972" v="1682" actId="20577"/>
        <pc:sldMkLst>
          <pc:docMk/>
          <pc:sldMk cId="3086893429" sldId="276"/>
        </pc:sldMkLst>
        <pc:spChg chg="mod">
          <ac:chgData name="Johnson Kanyi" userId="d4444a536d43614e" providerId="LiveId" clId="{83445C64-FB9F-4E19-B36C-EA797A97B145}" dt="2024-11-25T06:39:11.651" v="1638"/>
          <ac:spMkLst>
            <pc:docMk/>
            <pc:sldMk cId="3086893429" sldId="276"/>
            <ac:spMk id="2" creationId="{2A9966FC-E366-CF7E-8B1C-3DD3F057AA26}"/>
          </ac:spMkLst>
        </pc:spChg>
        <pc:spChg chg="mod">
          <ac:chgData name="Johnson Kanyi" userId="d4444a536d43614e" providerId="LiveId" clId="{83445C64-FB9F-4E19-B36C-EA797A97B145}" dt="2024-11-25T06:43:04.972" v="1682" actId="20577"/>
          <ac:spMkLst>
            <pc:docMk/>
            <pc:sldMk cId="3086893429" sldId="276"/>
            <ac:spMk id="3" creationId="{EEED0476-AE2D-E42D-30DF-2B208DB56DE8}"/>
          </ac:spMkLst>
        </pc:spChg>
      </pc:sldChg>
      <pc:sldChg chg="modSp new mod">
        <pc:chgData name="Johnson Kanyi" userId="d4444a536d43614e" providerId="LiveId" clId="{83445C64-FB9F-4E19-B36C-EA797A97B145}" dt="2024-11-25T06:49:14.237" v="1760" actId="20577"/>
        <pc:sldMkLst>
          <pc:docMk/>
          <pc:sldMk cId="3783373447" sldId="277"/>
        </pc:sldMkLst>
        <pc:spChg chg="mod">
          <ac:chgData name="Johnson Kanyi" userId="d4444a536d43614e" providerId="LiveId" clId="{83445C64-FB9F-4E19-B36C-EA797A97B145}" dt="2024-11-25T06:44:11.056" v="1693" actId="14100"/>
          <ac:spMkLst>
            <pc:docMk/>
            <pc:sldMk cId="3783373447" sldId="277"/>
            <ac:spMk id="2" creationId="{54362C20-0F11-41A8-F3C7-724A452C1ABD}"/>
          </ac:spMkLst>
        </pc:spChg>
        <pc:spChg chg="mod">
          <ac:chgData name="Johnson Kanyi" userId="d4444a536d43614e" providerId="LiveId" clId="{83445C64-FB9F-4E19-B36C-EA797A97B145}" dt="2024-11-25T06:49:14.237" v="1760" actId="20577"/>
          <ac:spMkLst>
            <pc:docMk/>
            <pc:sldMk cId="3783373447" sldId="277"/>
            <ac:spMk id="3" creationId="{5201F0A6-F415-449D-34DB-3833C1352A04}"/>
          </ac:spMkLst>
        </pc:spChg>
      </pc:sldChg>
      <pc:sldChg chg="modSp new mod">
        <pc:chgData name="Johnson Kanyi" userId="d4444a536d43614e" providerId="LiveId" clId="{83445C64-FB9F-4E19-B36C-EA797A97B145}" dt="2024-11-25T06:49:23.508" v="1770" actId="20577"/>
        <pc:sldMkLst>
          <pc:docMk/>
          <pc:sldMk cId="1353680190" sldId="278"/>
        </pc:sldMkLst>
        <pc:spChg chg="mod">
          <ac:chgData name="Johnson Kanyi" userId="d4444a536d43614e" providerId="LiveId" clId="{83445C64-FB9F-4E19-B36C-EA797A97B145}" dt="2024-11-25T06:47:16.696" v="1708" actId="14100"/>
          <ac:spMkLst>
            <pc:docMk/>
            <pc:sldMk cId="1353680190" sldId="278"/>
            <ac:spMk id="2" creationId="{68B883ED-DAE0-1431-F531-6ADB6B404087}"/>
          </ac:spMkLst>
        </pc:spChg>
        <pc:spChg chg="mod">
          <ac:chgData name="Johnson Kanyi" userId="d4444a536d43614e" providerId="LiveId" clId="{83445C64-FB9F-4E19-B36C-EA797A97B145}" dt="2024-11-25T06:49:23.508" v="1770" actId="20577"/>
          <ac:spMkLst>
            <pc:docMk/>
            <pc:sldMk cId="1353680190" sldId="278"/>
            <ac:spMk id="3" creationId="{552877BB-3741-01E2-8E96-F0E544E33489}"/>
          </ac:spMkLst>
        </pc:spChg>
      </pc:sldChg>
    </pc:docChg>
  </pc:docChgLst>
  <pc:docChgLst>
    <pc:chgData name="Johnson Kanyi" userId="d4444a536d43614e" providerId="LiveId" clId="{FE50291A-75DD-4605-9F3C-04B4AAD86582}"/>
    <pc:docChg chg="undo redo custSel addSld delSld modSld addSection delSection modSection">
      <pc:chgData name="Johnson Kanyi" userId="d4444a536d43614e" providerId="LiveId" clId="{FE50291A-75DD-4605-9F3C-04B4AAD86582}" dt="2024-10-24T13:22:30.341" v="787" actId="14100"/>
      <pc:docMkLst>
        <pc:docMk/>
      </pc:docMkLst>
      <pc:sldChg chg="add del">
        <pc:chgData name="Johnson Kanyi" userId="d4444a536d43614e" providerId="LiveId" clId="{FE50291A-75DD-4605-9F3C-04B4AAD86582}" dt="2024-10-24T12:21:08.469" v="23" actId="2696"/>
        <pc:sldMkLst>
          <pc:docMk/>
          <pc:sldMk cId="1031119005" sldId="256"/>
        </pc:sldMkLst>
      </pc:sldChg>
      <pc:sldChg chg="modSp add del mod">
        <pc:chgData name="Johnson Kanyi" userId="d4444a536d43614e" providerId="LiveId" clId="{FE50291A-75DD-4605-9F3C-04B4AAD86582}" dt="2024-10-24T12:29:18.811" v="78" actId="20577"/>
        <pc:sldMkLst>
          <pc:docMk/>
          <pc:sldMk cId="2630372895" sldId="257"/>
        </pc:sldMkLst>
        <pc:spChg chg="mod">
          <ac:chgData name="Johnson Kanyi" userId="d4444a536d43614e" providerId="LiveId" clId="{FE50291A-75DD-4605-9F3C-04B4AAD86582}" dt="2024-10-24T12:29:18.811" v="78" actId="20577"/>
          <ac:spMkLst>
            <pc:docMk/>
            <pc:sldMk cId="2630372895" sldId="257"/>
            <ac:spMk id="3" creationId="{F9BD6F24-06B8-778E-5DCE-FD1DE25C2500}"/>
          </ac:spMkLst>
        </pc:spChg>
      </pc:sldChg>
      <pc:sldChg chg="addSp delSp modSp add del mod modClrScheme chgLayout">
        <pc:chgData name="Johnson Kanyi" userId="d4444a536d43614e" providerId="LiveId" clId="{FE50291A-75DD-4605-9F3C-04B4AAD86582}" dt="2024-10-24T12:42:44.566" v="230" actId="255"/>
        <pc:sldMkLst>
          <pc:docMk/>
          <pc:sldMk cId="3970506796" sldId="258"/>
        </pc:sldMkLst>
        <pc:spChg chg="mod ord">
          <ac:chgData name="Johnson Kanyi" userId="d4444a536d43614e" providerId="LiveId" clId="{FE50291A-75DD-4605-9F3C-04B4AAD86582}" dt="2024-10-24T12:42:44.566" v="230" actId="255"/>
          <ac:spMkLst>
            <pc:docMk/>
            <pc:sldMk cId="3970506796" sldId="258"/>
            <ac:spMk id="2" creationId="{FCBAF567-29FA-17DE-4282-179D7A687C5F}"/>
          </ac:spMkLst>
        </pc:spChg>
        <pc:spChg chg="mod ord">
          <ac:chgData name="Johnson Kanyi" userId="d4444a536d43614e" providerId="LiveId" clId="{FE50291A-75DD-4605-9F3C-04B4AAD86582}" dt="2024-10-24T12:41:11.482" v="214" actId="255"/>
          <ac:spMkLst>
            <pc:docMk/>
            <pc:sldMk cId="3970506796" sldId="258"/>
            <ac:spMk id="3" creationId="{E420344D-5583-EAA5-06DA-2352F6930433}"/>
          </ac:spMkLst>
        </pc:spChg>
        <pc:spChg chg="add del mod">
          <ac:chgData name="Johnson Kanyi" userId="d4444a536d43614e" providerId="LiveId" clId="{FE50291A-75DD-4605-9F3C-04B4AAD86582}" dt="2024-10-24T12:20:38.714" v="19" actId="6264"/>
          <ac:spMkLst>
            <pc:docMk/>
            <pc:sldMk cId="3970506796" sldId="258"/>
            <ac:spMk id="4" creationId="{9ABA2000-1FBE-22BB-6128-7001310E721A}"/>
          </ac:spMkLst>
        </pc:spChg>
        <pc:spChg chg="add del mod">
          <ac:chgData name="Johnson Kanyi" userId="d4444a536d43614e" providerId="LiveId" clId="{FE50291A-75DD-4605-9F3C-04B4AAD86582}" dt="2024-10-24T12:20:38.714" v="19" actId="6264"/>
          <ac:spMkLst>
            <pc:docMk/>
            <pc:sldMk cId="3970506796" sldId="258"/>
            <ac:spMk id="5" creationId="{1E02BB00-C6B9-104C-5E79-F3B90724C369}"/>
          </ac:spMkLst>
        </pc:spChg>
        <pc:spChg chg="add del mod">
          <ac:chgData name="Johnson Kanyi" userId="d4444a536d43614e" providerId="LiveId" clId="{FE50291A-75DD-4605-9F3C-04B4AAD86582}" dt="2024-10-24T12:20:42.332" v="20" actId="6264"/>
          <ac:spMkLst>
            <pc:docMk/>
            <pc:sldMk cId="3970506796" sldId="258"/>
            <ac:spMk id="6" creationId="{E8EEC087-0E7F-81F5-A62B-FDA8BF439595}"/>
          </ac:spMkLst>
        </pc:spChg>
        <pc:spChg chg="add del mod">
          <ac:chgData name="Johnson Kanyi" userId="d4444a536d43614e" providerId="LiveId" clId="{FE50291A-75DD-4605-9F3C-04B4AAD86582}" dt="2024-10-24T12:20:42.332" v="20" actId="6264"/>
          <ac:spMkLst>
            <pc:docMk/>
            <pc:sldMk cId="3970506796" sldId="258"/>
            <ac:spMk id="7" creationId="{FBA299E3-BE22-90E7-5F03-0CE271E9B39F}"/>
          </ac:spMkLst>
        </pc:spChg>
      </pc:sldChg>
      <pc:sldChg chg="addSp delSp modSp add del mod modClrScheme chgLayout">
        <pc:chgData name="Johnson Kanyi" userId="d4444a536d43614e" providerId="LiveId" clId="{FE50291A-75DD-4605-9F3C-04B4AAD86582}" dt="2024-10-24T12:53:30.343" v="390" actId="313"/>
        <pc:sldMkLst>
          <pc:docMk/>
          <pc:sldMk cId="826720885" sldId="259"/>
        </pc:sldMkLst>
        <pc:spChg chg="mod ord">
          <ac:chgData name="Johnson Kanyi" userId="d4444a536d43614e" providerId="LiveId" clId="{FE50291A-75DD-4605-9F3C-04B4AAD86582}" dt="2024-10-24T12:46:47.877" v="287" actId="20577"/>
          <ac:spMkLst>
            <pc:docMk/>
            <pc:sldMk cId="826720885" sldId="259"/>
            <ac:spMk id="2" creationId="{454CD8EF-A6D6-B671-4B5B-DCEA194679DC}"/>
          </ac:spMkLst>
        </pc:spChg>
        <pc:spChg chg="mod ord">
          <ac:chgData name="Johnson Kanyi" userId="d4444a536d43614e" providerId="LiveId" clId="{FE50291A-75DD-4605-9F3C-04B4AAD86582}" dt="2024-10-24T12:53:30.343" v="390" actId="313"/>
          <ac:spMkLst>
            <pc:docMk/>
            <pc:sldMk cId="826720885" sldId="259"/>
            <ac:spMk id="3" creationId="{803C7252-78EE-0CE6-4883-6E9381C15A85}"/>
          </ac:spMkLst>
        </pc:spChg>
        <pc:spChg chg="add del mod">
          <ac:chgData name="Johnson Kanyi" userId="d4444a536d43614e" providerId="LiveId" clId="{FE50291A-75DD-4605-9F3C-04B4AAD86582}" dt="2024-10-24T12:20:38.714" v="19" actId="6264"/>
          <ac:spMkLst>
            <pc:docMk/>
            <pc:sldMk cId="826720885" sldId="259"/>
            <ac:spMk id="4" creationId="{38ACEDC0-00AA-9C31-C359-35E360D05052}"/>
          </ac:spMkLst>
        </pc:spChg>
        <pc:spChg chg="add del mod">
          <ac:chgData name="Johnson Kanyi" userId="d4444a536d43614e" providerId="LiveId" clId="{FE50291A-75DD-4605-9F3C-04B4AAD86582}" dt="2024-10-24T12:20:38.714" v="19" actId="6264"/>
          <ac:spMkLst>
            <pc:docMk/>
            <pc:sldMk cId="826720885" sldId="259"/>
            <ac:spMk id="5" creationId="{94588C18-FCE5-F55E-E84D-8135E4FE2B6D}"/>
          </ac:spMkLst>
        </pc:spChg>
        <pc:spChg chg="add del mod">
          <ac:chgData name="Johnson Kanyi" userId="d4444a536d43614e" providerId="LiveId" clId="{FE50291A-75DD-4605-9F3C-04B4AAD86582}" dt="2024-10-24T12:20:42.332" v="20" actId="6264"/>
          <ac:spMkLst>
            <pc:docMk/>
            <pc:sldMk cId="826720885" sldId="259"/>
            <ac:spMk id="6" creationId="{19A2148D-C023-DECB-D796-D7E54E5B66CF}"/>
          </ac:spMkLst>
        </pc:spChg>
        <pc:spChg chg="add del mod">
          <ac:chgData name="Johnson Kanyi" userId="d4444a536d43614e" providerId="LiveId" clId="{FE50291A-75DD-4605-9F3C-04B4AAD86582}" dt="2024-10-24T12:20:42.332" v="20" actId="6264"/>
          <ac:spMkLst>
            <pc:docMk/>
            <pc:sldMk cId="826720885" sldId="259"/>
            <ac:spMk id="7" creationId="{25FD0B6A-08E5-785C-1E52-36079E4D448E}"/>
          </ac:spMkLst>
        </pc:spChg>
      </pc:sldChg>
      <pc:sldChg chg="addSp delSp modSp add del mod modClrScheme chgLayout">
        <pc:chgData name="Johnson Kanyi" userId="d4444a536d43614e" providerId="LiveId" clId="{FE50291A-75DD-4605-9F3C-04B4AAD86582}" dt="2024-10-24T13:03:06.789" v="471" actId="20577"/>
        <pc:sldMkLst>
          <pc:docMk/>
          <pc:sldMk cId="2247047531" sldId="260"/>
        </pc:sldMkLst>
        <pc:spChg chg="mod ord">
          <ac:chgData name="Johnson Kanyi" userId="d4444a536d43614e" providerId="LiveId" clId="{FE50291A-75DD-4605-9F3C-04B4AAD86582}" dt="2024-10-24T13:03:06.789" v="471" actId="20577"/>
          <ac:spMkLst>
            <pc:docMk/>
            <pc:sldMk cId="2247047531" sldId="260"/>
            <ac:spMk id="2" creationId="{2CEFF149-2103-848E-E0AA-5804A9697418}"/>
          </ac:spMkLst>
        </pc:spChg>
        <pc:spChg chg="mod ord">
          <ac:chgData name="Johnson Kanyi" userId="d4444a536d43614e" providerId="LiveId" clId="{FE50291A-75DD-4605-9F3C-04B4AAD86582}" dt="2024-10-24T13:01:27.806" v="465" actId="313"/>
          <ac:spMkLst>
            <pc:docMk/>
            <pc:sldMk cId="2247047531" sldId="260"/>
            <ac:spMk id="3" creationId="{2498EF66-BDB4-B2AC-467B-5471D38AFE41}"/>
          </ac:spMkLst>
        </pc:spChg>
        <pc:spChg chg="add del mod">
          <ac:chgData name="Johnson Kanyi" userId="d4444a536d43614e" providerId="LiveId" clId="{FE50291A-75DD-4605-9F3C-04B4AAD86582}" dt="2024-10-24T12:20:38.714" v="19" actId="6264"/>
          <ac:spMkLst>
            <pc:docMk/>
            <pc:sldMk cId="2247047531" sldId="260"/>
            <ac:spMk id="4" creationId="{7DCC9823-3BA4-76EC-D843-2CA4832D7C17}"/>
          </ac:spMkLst>
        </pc:spChg>
        <pc:spChg chg="add del mod">
          <ac:chgData name="Johnson Kanyi" userId="d4444a536d43614e" providerId="LiveId" clId="{FE50291A-75DD-4605-9F3C-04B4AAD86582}" dt="2024-10-24T12:20:38.714" v="19" actId="6264"/>
          <ac:spMkLst>
            <pc:docMk/>
            <pc:sldMk cId="2247047531" sldId="260"/>
            <ac:spMk id="5" creationId="{624269B0-D0EF-4A3D-5434-59AC9763B4A0}"/>
          </ac:spMkLst>
        </pc:spChg>
        <pc:spChg chg="add del mod">
          <ac:chgData name="Johnson Kanyi" userId="d4444a536d43614e" providerId="LiveId" clId="{FE50291A-75DD-4605-9F3C-04B4AAD86582}" dt="2024-10-24T12:20:42.332" v="20" actId="6264"/>
          <ac:spMkLst>
            <pc:docMk/>
            <pc:sldMk cId="2247047531" sldId="260"/>
            <ac:spMk id="6" creationId="{C44267DA-BB7F-D8F9-D94B-9682F2CF9F62}"/>
          </ac:spMkLst>
        </pc:spChg>
        <pc:spChg chg="add del mod">
          <ac:chgData name="Johnson Kanyi" userId="d4444a536d43614e" providerId="LiveId" clId="{FE50291A-75DD-4605-9F3C-04B4AAD86582}" dt="2024-10-24T12:20:42.332" v="20" actId="6264"/>
          <ac:spMkLst>
            <pc:docMk/>
            <pc:sldMk cId="2247047531" sldId="260"/>
            <ac:spMk id="7" creationId="{B37E3174-A328-64CC-704A-11EE20E5E050}"/>
          </ac:spMkLst>
        </pc:spChg>
      </pc:sldChg>
      <pc:sldChg chg="addSp delSp modSp add del mod modClrScheme chgLayout">
        <pc:chgData name="Johnson Kanyi" userId="d4444a536d43614e" providerId="LiveId" clId="{FE50291A-75DD-4605-9F3C-04B4AAD86582}" dt="2024-10-24T13:22:30.341" v="787" actId="14100"/>
        <pc:sldMkLst>
          <pc:docMk/>
          <pc:sldMk cId="2417311163" sldId="261"/>
        </pc:sldMkLst>
        <pc:spChg chg="mod ord">
          <ac:chgData name="Johnson Kanyi" userId="d4444a536d43614e" providerId="LiveId" clId="{FE50291A-75DD-4605-9F3C-04B4AAD86582}" dt="2024-10-24T13:16:46.903" v="660" actId="20577"/>
          <ac:spMkLst>
            <pc:docMk/>
            <pc:sldMk cId="2417311163" sldId="261"/>
            <ac:spMk id="2" creationId="{BDE8D376-50A5-1944-E511-DE5C1B22248E}"/>
          </ac:spMkLst>
        </pc:spChg>
        <pc:spChg chg="mod ord">
          <ac:chgData name="Johnson Kanyi" userId="d4444a536d43614e" providerId="LiveId" clId="{FE50291A-75DD-4605-9F3C-04B4AAD86582}" dt="2024-10-24T13:22:30.341" v="787" actId="14100"/>
          <ac:spMkLst>
            <pc:docMk/>
            <pc:sldMk cId="2417311163" sldId="261"/>
            <ac:spMk id="3" creationId="{A3E62AF4-499E-24CB-0496-5944BBF620FD}"/>
          </ac:spMkLst>
        </pc:spChg>
        <pc:spChg chg="add del mod">
          <ac:chgData name="Johnson Kanyi" userId="d4444a536d43614e" providerId="LiveId" clId="{FE50291A-75DD-4605-9F3C-04B4AAD86582}" dt="2024-10-24T12:20:38.714" v="19" actId="6264"/>
          <ac:spMkLst>
            <pc:docMk/>
            <pc:sldMk cId="2417311163" sldId="261"/>
            <ac:spMk id="4" creationId="{C191246F-FFAC-559C-9C5E-D421A0E32077}"/>
          </ac:spMkLst>
        </pc:spChg>
        <pc:spChg chg="add del mod">
          <ac:chgData name="Johnson Kanyi" userId="d4444a536d43614e" providerId="LiveId" clId="{FE50291A-75DD-4605-9F3C-04B4AAD86582}" dt="2024-10-24T12:20:38.714" v="19" actId="6264"/>
          <ac:spMkLst>
            <pc:docMk/>
            <pc:sldMk cId="2417311163" sldId="261"/>
            <ac:spMk id="5" creationId="{357E77DC-5C6F-37D3-174A-D11B5FDB0B37}"/>
          </ac:spMkLst>
        </pc:spChg>
        <pc:spChg chg="add del mod">
          <ac:chgData name="Johnson Kanyi" userId="d4444a536d43614e" providerId="LiveId" clId="{FE50291A-75DD-4605-9F3C-04B4AAD86582}" dt="2024-10-24T12:20:42.332" v="20" actId="6264"/>
          <ac:spMkLst>
            <pc:docMk/>
            <pc:sldMk cId="2417311163" sldId="261"/>
            <ac:spMk id="6" creationId="{CBC89014-4622-82F7-59DD-7F5EC006A30A}"/>
          </ac:spMkLst>
        </pc:spChg>
        <pc:spChg chg="add del mod">
          <ac:chgData name="Johnson Kanyi" userId="d4444a536d43614e" providerId="LiveId" clId="{FE50291A-75DD-4605-9F3C-04B4AAD86582}" dt="2024-10-24T12:20:42.332" v="20" actId="6264"/>
          <ac:spMkLst>
            <pc:docMk/>
            <pc:sldMk cId="2417311163" sldId="261"/>
            <ac:spMk id="7" creationId="{6BF62CC2-ABCD-5D56-BA7D-6D2C39254B90}"/>
          </ac:spMkLst>
        </pc:spChg>
      </pc:sldChg>
      <pc:sldChg chg="addSp delSp modSp add del mod modClrScheme chgLayout">
        <pc:chgData name="Johnson Kanyi" userId="d4444a536d43614e" providerId="LiveId" clId="{FE50291A-75DD-4605-9F3C-04B4AAD86582}" dt="2024-10-24T13:19:36.198" v="684" actId="255"/>
        <pc:sldMkLst>
          <pc:docMk/>
          <pc:sldMk cId="3135682323" sldId="262"/>
        </pc:sldMkLst>
        <pc:spChg chg="mod ord">
          <ac:chgData name="Johnson Kanyi" userId="d4444a536d43614e" providerId="LiveId" clId="{FE50291A-75DD-4605-9F3C-04B4AAD86582}" dt="2024-10-24T12:20:42.332" v="20" actId="6264"/>
          <ac:spMkLst>
            <pc:docMk/>
            <pc:sldMk cId="3135682323" sldId="262"/>
            <ac:spMk id="2" creationId="{99DF639C-2975-E7A2-020F-F2C04F42B4F9}"/>
          </ac:spMkLst>
        </pc:spChg>
        <pc:spChg chg="mod ord">
          <ac:chgData name="Johnson Kanyi" userId="d4444a536d43614e" providerId="LiveId" clId="{FE50291A-75DD-4605-9F3C-04B4AAD86582}" dt="2024-10-24T13:19:36.198" v="684" actId="255"/>
          <ac:spMkLst>
            <pc:docMk/>
            <pc:sldMk cId="3135682323" sldId="262"/>
            <ac:spMk id="3" creationId="{10DC1B40-17FD-77AF-746B-CE571491BB1F}"/>
          </ac:spMkLst>
        </pc:spChg>
        <pc:spChg chg="add del mod">
          <ac:chgData name="Johnson Kanyi" userId="d4444a536d43614e" providerId="LiveId" clId="{FE50291A-75DD-4605-9F3C-04B4AAD86582}" dt="2024-10-24T12:20:38.714" v="19" actId="6264"/>
          <ac:spMkLst>
            <pc:docMk/>
            <pc:sldMk cId="3135682323" sldId="262"/>
            <ac:spMk id="4" creationId="{4188CBFB-C515-4439-29D6-2D9A580B1072}"/>
          </ac:spMkLst>
        </pc:spChg>
        <pc:spChg chg="add del mod">
          <ac:chgData name="Johnson Kanyi" userId="d4444a536d43614e" providerId="LiveId" clId="{FE50291A-75DD-4605-9F3C-04B4AAD86582}" dt="2024-10-24T12:20:38.714" v="19" actId="6264"/>
          <ac:spMkLst>
            <pc:docMk/>
            <pc:sldMk cId="3135682323" sldId="262"/>
            <ac:spMk id="5" creationId="{6DA94AB0-C2F7-CE54-0642-021478D5B7E1}"/>
          </ac:spMkLst>
        </pc:spChg>
        <pc:spChg chg="add del mod">
          <ac:chgData name="Johnson Kanyi" userId="d4444a536d43614e" providerId="LiveId" clId="{FE50291A-75DD-4605-9F3C-04B4AAD86582}" dt="2024-10-24T12:20:42.332" v="20" actId="6264"/>
          <ac:spMkLst>
            <pc:docMk/>
            <pc:sldMk cId="3135682323" sldId="262"/>
            <ac:spMk id="6" creationId="{0B843885-B53E-C554-7AD8-102F6E77DEFD}"/>
          </ac:spMkLst>
        </pc:spChg>
        <pc:spChg chg="add del mod">
          <ac:chgData name="Johnson Kanyi" userId="d4444a536d43614e" providerId="LiveId" clId="{FE50291A-75DD-4605-9F3C-04B4AAD86582}" dt="2024-10-24T12:20:42.332" v="20" actId="6264"/>
          <ac:spMkLst>
            <pc:docMk/>
            <pc:sldMk cId="3135682323" sldId="262"/>
            <ac:spMk id="7" creationId="{0B9EE3CB-4C89-870F-E95B-29E1D4A3AD1A}"/>
          </ac:spMkLst>
        </pc:spChg>
      </pc:sldChg>
      <pc:sldChg chg="addSp delSp modSp new add del mod modClrScheme chgLayout">
        <pc:chgData name="Johnson Kanyi" userId="d4444a536d43614e" providerId="LiveId" clId="{FE50291A-75DD-4605-9F3C-04B4AAD86582}" dt="2024-10-24T12:35:17.534" v="134" actId="20577"/>
        <pc:sldMkLst>
          <pc:docMk/>
          <pc:sldMk cId="33204141" sldId="263"/>
        </pc:sldMkLst>
        <pc:spChg chg="del mod ord">
          <ac:chgData name="Johnson Kanyi" userId="d4444a536d43614e" providerId="LiveId" clId="{FE50291A-75DD-4605-9F3C-04B4AAD86582}" dt="2024-10-24T12:20:30.873" v="18" actId="700"/>
          <ac:spMkLst>
            <pc:docMk/>
            <pc:sldMk cId="33204141" sldId="263"/>
            <ac:spMk id="2" creationId="{B4F6F315-09D3-78AB-400E-873451DFDA0C}"/>
          </ac:spMkLst>
        </pc:spChg>
        <pc:spChg chg="del mod ord">
          <ac:chgData name="Johnson Kanyi" userId="d4444a536d43614e" providerId="LiveId" clId="{FE50291A-75DD-4605-9F3C-04B4AAD86582}" dt="2024-10-24T12:20:30.873" v="18" actId="700"/>
          <ac:spMkLst>
            <pc:docMk/>
            <pc:sldMk cId="33204141" sldId="263"/>
            <ac:spMk id="3" creationId="{41E83FED-B675-D8D0-9E14-12C7694503A4}"/>
          </ac:spMkLst>
        </pc:spChg>
        <pc:spChg chg="add del mod ord">
          <ac:chgData name="Johnson Kanyi" userId="d4444a536d43614e" providerId="LiveId" clId="{FE50291A-75DD-4605-9F3C-04B4AAD86582}" dt="2024-10-24T12:20:38.714" v="19" actId="6264"/>
          <ac:spMkLst>
            <pc:docMk/>
            <pc:sldMk cId="33204141" sldId="263"/>
            <ac:spMk id="4" creationId="{99425EB3-CB1C-7A14-69ED-81039F5A4449}"/>
          </ac:spMkLst>
        </pc:spChg>
        <pc:spChg chg="add del mod ord">
          <ac:chgData name="Johnson Kanyi" userId="d4444a536d43614e" providerId="LiveId" clId="{FE50291A-75DD-4605-9F3C-04B4AAD86582}" dt="2024-10-24T12:20:38.714" v="19" actId="6264"/>
          <ac:spMkLst>
            <pc:docMk/>
            <pc:sldMk cId="33204141" sldId="263"/>
            <ac:spMk id="5" creationId="{1A02FC63-A9DF-614D-2ECB-241D3D93030E}"/>
          </ac:spMkLst>
        </pc:spChg>
        <pc:spChg chg="add del mod ord">
          <ac:chgData name="Johnson Kanyi" userId="d4444a536d43614e" providerId="LiveId" clId="{FE50291A-75DD-4605-9F3C-04B4AAD86582}" dt="2024-10-24T12:20:42.332" v="20" actId="6264"/>
          <ac:spMkLst>
            <pc:docMk/>
            <pc:sldMk cId="33204141" sldId="263"/>
            <ac:spMk id="6" creationId="{E4C09594-8770-92EB-7393-D48D5A9343E7}"/>
          </ac:spMkLst>
        </pc:spChg>
        <pc:spChg chg="add del mod ord">
          <ac:chgData name="Johnson Kanyi" userId="d4444a536d43614e" providerId="LiveId" clId="{FE50291A-75DD-4605-9F3C-04B4AAD86582}" dt="2024-10-24T12:20:42.332" v="20" actId="6264"/>
          <ac:spMkLst>
            <pc:docMk/>
            <pc:sldMk cId="33204141" sldId="263"/>
            <ac:spMk id="7" creationId="{CCCB3C7A-F6D6-2D4D-08E8-D9249098842F}"/>
          </ac:spMkLst>
        </pc:spChg>
        <pc:spChg chg="add mod ord">
          <ac:chgData name="Johnson Kanyi" userId="d4444a536d43614e" providerId="LiveId" clId="{FE50291A-75DD-4605-9F3C-04B4AAD86582}" dt="2024-10-24T12:28:28.806" v="73" actId="700"/>
          <ac:spMkLst>
            <pc:docMk/>
            <pc:sldMk cId="33204141" sldId="263"/>
            <ac:spMk id="8" creationId="{35ACB145-D729-DD7F-36BB-861EAD926CDB}"/>
          </ac:spMkLst>
        </pc:spChg>
        <pc:spChg chg="add mod ord">
          <ac:chgData name="Johnson Kanyi" userId="d4444a536d43614e" providerId="LiveId" clId="{FE50291A-75DD-4605-9F3C-04B4AAD86582}" dt="2024-10-24T12:35:17.534" v="134" actId="20577"/>
          <ac:spMkLst>
            <pc:docMk/>
            <pc:sldMk cId="33204141" sldId="263"/>
            <ac:spMk id="9" creationId="{E4737C15-6FF2-C357-A9A5-BB3A70396512}"/>
          </ac:spMkLst>
        </pc:spChg>
      </pc:sldChg>
      <pc:sldChg chg="modSp new mod">
        <pc:chgData name="Johnson Kanyi" userId="d4444a536d43614e" providerId="LiveId" clId="{FE50291A-75DD-4605-9F3C-04B4AAD86582}" dt="2024-10-24T12:35:26.428" v="135" actId="20577"/>
        <pc:sldMkLst>
          <pc:docMk/>
          <pc:sldMk cId="255658747" sldId="264"/>
        </pc:sldMkLst>
        <pc:spChg chg="mod">
          <ac:chgData name="Johnson Kanyi" userId="d4444a536d43614e" providerId="LiveId" clId="{FE50291A-75DD-4605-9F3C-04B4AAD86582}" dt="2024-10-24T12:30:14.910" v="84"/>
          <ac:spMkLst>
            <pc:docMk/>
            <pc:sldMk cId="255658747" sldId="264"/>
            <ac:spMk id="2" creationId="{40A8D0B0-256F-1243-CA22-689AF0F97AED}"/>
          </ac:spMkLst>
        </pc:spChg>
        <pc:spChg chg="mod">
          <ac:chgData name="Johnson Kanyi" userId="d4444a536d43614e" providerId="LiveId" clId="{FE50291A-75DD-4605-9F3C-04B4AAD86582}" dt="2024-10-24T12:35:26.428" v="135" actId="20577"/>
          <ac:spMkLst>
            <pc:docMk/>
            <pc:sldMk cId="255658747" sldId="264"/>
            <ac:spMk id="3" creationId="{844E3A81-B6BC-2E2B-0FF7-948D9EDB98DC}"/>
          </ac:spMkLst>
        </pc:spChg>
      </pc:sldChg>
      <pc:sldChg chg="modSp new mod">
        <pc:chgData name="Johnson Kanyi" userId="d4444a536d43614e" providerId="LiveId" clId="{FE50291A-75DD-4605-9F3C-04B4AAD86582}" dt="2024-10-24T12:37:31.473" v="174" actId="255"/>
        <pc:sldMkLst>
          <pc:docMk/>
          <pc:sldMk cId="138442860" sldId="265"/>
        </pc:sldMkLst>
        <pc:spChg chg="mod">
          <ac:chgData name="Johnson Kanyi" userId="d4444a536d43614e" providerId="LiveId" clId="{FE50291A-75DD-4605-9F3C-04B4AAD86582}" dt="2024-10-24T12:34:45.767" v="131" actId="1076"/>
          <ac:spMkLst>
            <pc:docMk/>
            <pc:sldMk cId="138442860" sldId="265"/>
            <ac:spMk id="2" creationId="{90438FCA-15A7-49F8-87FF-24419D56D6E5}"/>
          </ac:spMkLst>
        </pc:spChg>
        <pc:spChg chg="mod">
          <ac:chgData name="Johnson Kanyi" userId="d4444a536d43614e" providerId="LiveId" clId="{FE50291A-75DD-4605-9F3C-04B4AAD86582}" dt="2024-10-24T12:37:31.473" v="174" actId="255"/>
          <ac:spMkLst>
            <pc:docMk/>
            <pc:sldMk cId="138442860" sldId="265"/>
            <ac:spMk id="3" creationId="{0FBE1D2B-98B9-8EAF-0A86-627C8B84163E}"/>
          </ac:spMkLst>
        </pc:spChg>
      </pc:sldChg>
      <pc:sldChg chg="modSp new mod">
        <pc:chgData name="Johnson Kanyi" userId="d4444a536d43614e" providerId="LiveId" clId="{FE50291A-75DD-4605-9F3C-04B4AAD86582}" dt="2024-10-24T12:46:20.671" v="283" actId="122"/>
        <pc:sldMkLst>
          <pc:docMk/>
          <pc:sldMk cId="1258766589" sldId="266"/>
        </pc:sldMkLst>
        <pc:spChg chg="mod">
          <ac:chgData name="Johnson Kanyi" userId="d4444a536d43614e" providerId="LiveId" clId="{FE50291A-75DD-4605-9F3C-04B4AAD86582}" dt="2024-10-24T12:46:20.671" v="283" actId="122"/>
          <ac:spMkLst>
            <pc:docMk/>
            <pc:sldMk cId="1258766589" sldId="266"/>
            <ac:spMk id="2" creationId="{01034227-668A-CD45-C546-29F9BDF0C352}"/>
          </ac:spMkLst>
        </pc:spChg>
        <pc:spChg chg="mod">
          <ac:chgData name="Johnson Kanyi" userId="d4444a536d43614e" providerId="LiveId" clId="{FE50291A-75DD-4605-9F3C-04B4AAD86582}" dt="2024-10-24T12:46:09.344" v="281" actId="27636"/>
          <ac:spMkLst>
            <pc:docMk/>
            <pc:sldMk cId="1258766589" sldId="266"/>
            <ac:spMk id="3" creationId="{0BAD49E9-2DB7-FFA7-0F1B-E350FB6F5824}"/>
          </ac:spMkLst>
        </pc:spChg>
      </pc:sldChg>
      <pc:sldChg chg="modSp new mod">
        <pc:chgData name="Johnson Kanyi" userId="d4444a536d43614e" providerId="LiveId" clId="{FE50291A-75DD-4605-9F3C-04B4AAD86582}" dt="2024-10-24T12:49:29.360" v="332" actId="255"/>
        <pc:sldMkLst>
          <pc:docMk/>
          <pc:sldMk cId="3950524925" sldId="267"/>
        </pc:sldMkLst>
        <pc:spChg chg="mod">
          <ac:chgData name="Johnson Kanyi" userId="d4444a536d43614e" providerId="LiveId" clId="{FE50291A-75DD-4605-9F3C-04B4AAD86582}" dt="2024-10-24T12:49:29.360" v="332" actId="255"/>
          <ac:spMkLst>
            <pc:docMk/>
            <pc:sldMk cId="3950524925" sldId="267"/>
            <ac:spMk id="2" creationId="{8F627A23-026B-14A3-031F-901D492115A5}"/>
          </ac:spMkLst>
        </pc:spChg>
        <pc:spChg chg="mod">
          <ac:chgData name="Johnson Kanyi" userId="d4444a536d43614e" providerId="LiveId" clId="{FE50291A-75DD-4605-9F3C-04B4AAD86582}" dt="2024-10-24T12:48:57.156" v="330" actId="113"/>
          <ac:spMkLst>
            <pc:docMk/>
            <pc:sldMk cId="3950524925" sldId="267"/>
            <ac:spMk id="3" creationId="{E07AE7B4-C549-0B17-1B73-F5A551229F56}"/>
          </ac:spMkLst>
        </pc:spChg>
      </pc:sldChg>
      <pc:sldChg chg="modSp new mod">
        <pc:chgData name="Johnson Kanyi" userId="d4444a536d43614e" providerId="LiveId" clId="{FE50291A-75DD-4605-9F3C-04B4AAD86582}" dt="2024-10-24T12:56:13.765" v="420" actId="255"/>
        <pc:sldMkLst>
          <pc:docMk/>
          <pc:sldMk cId="4016921269" sldId="268"/>
        </pc:sldMkLst>
        <pc:spChg chg="mod">
          <ac:chgData name="Johnson Kanyi" userId="d4444a536d43614e" providerId="LiveId" clId="{FE50291A-75DD-4605-9F3C-04B4AAD86582}" dt="2024-10-24T12:54:08.306" v="392"/>
          <ac:spMkLst>
            <pc:docMk/>
            <pc:sldMk cId="4016921269" sldId="268"/>
            <ac:spMk id="2" creationId="{D7D8AAB4-FC89-4610-C821-9B4928ECF86F}"/>
          </ac:spMkLst>
        </pc:spChg>
        <pc:spChg chg="mod">
          <ac:chgData name="Johnson Kanyi" userId="d4444a536d43614e" providerId="LiveId" clId="{FE50291A-75DD-4605-9F3C-04B4AAD86582}" dt="2024-10-24T12:56:13.765" v="420" actId="255"/>
          <ac:spMkLst>
            <pc:docMk/>
            <pc:sldMk cId="4016921269" sldId="268"/>
            <ac:spMk id="3" creationId="{D1C65E18-5E60-625A-6C25-5350A4F7360B}"/>
          </ac:spMkLst>
        </pc:spChg>
      </pc:sldChg>
      <pc:sldChg chg="modSp new mod">
        <pc:chgData name="Johnson Kanyi" userId="d4444a536d43614e" providerId="LiveId" clId="{FE50291A-75DD-4605-9F3C-04B4AAD86582}" dt="2024-10-24T13:04:45.292" v="496" actId="313"/>
        <pc:sldMkLst>
          <pc:docMk/>
          <pc:sldMk cId="2541948798" sldId="269"/>
        </pc:sldMkLst>
        <pc:spChg chg="mod">
          <ac:chgData name="Johnson Kanyi" userId="d4444a536d43614e" providerId="LiveId" clId="{FE50291A-75DD-4605-9F3C-04B4AAD86582}" dt="2024-10-24T13:03:17.363" v="472"/>
          <ac:spMkLst>
            <pc:docMk/>
            <pc:sldMk cId="2541948798" sldId="269"/>
            <ac:spMk id="2" creationId="{0905D9D7-00C9-C658-EB87-918EFA58B1E6}"/>
          </ac:spMkLst>
        </pc:spChg>
        <pc:spChg chg="mod">
          <ac:chgData name="Johnson Kanyi" userId="d4444a536d43614e" providerId="LiveId" clId="{FE50291A-75DD-4605-9F3C-04B4AAD86582}" dt="2024-10-24T13:04:45.292" v="496" actId="313"/>
          <ac:spMkLst>
            <pc:docMk/>
            <pc:sldMk cId="2541948798" sldId="269"/>
            <ac:spMk id="3" creationId="{70A247B7-21D2-DBF1-64C3-3375173ADED7}"/>
          </ac:spMkLst>
        </pc:spChg>
      </pc:sldChg>
      <pc:sldMasterChg chg="addSldLayout delSldLayout">
        <pc:chgData name="Johnson Kanyi" userId="d4444a536d43614e" providerId="LiveId" clId="{FE50291A-75DD-4605-9F3C-04B4AAD86582}" dt="2024-10-24T12:21:08.469" v="23" actId="2696"/>
        <pc:sldMasterMkLst>
          <pc:docMk/>
          <pc:sldMasterMk cId="921449563" sldId="2147483737"/>
        </pc:sldMasterMkLst>
        <pc:sldLayoutChg chg="add del">
          <pc:chgData name="Johnson Kanyi" userId="d4444a536d43614e" providerId="LiveId" clId="{FE50291A-75DD-4605-9F3C-04B4AAD86582}" dt="2024-10-24T12:21:08.469" v="23" actId="2696"/>
          <pc:sldLayoutMkLst>
            <pc:docMk/>
            <pc:sldMasterMk cId="921449563" sldId="2147483737"/>
            <pc:sldLayoutMk cId="3036638977" sldId="214748375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12B49D-889D-4CE9-BAAB-F47518B109F5}" type="datetimeFigureOut">
              <a:rPr lang="en-KE" smtClean="0"/>
              <a:t>25/11/2024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1F3F687-9A81-4467-B329-419B52CB880E}" type="slidenum">
              <a:rPr lang="en-KE" smtClean="0"/>
              <a:t>‹#›</a:t>
            </a:fld>
            <a:endParaRPr lang="en-KE"/>
          </a:p>
        </p:txBody>
      </p:sp>
    </p:spTree>
    <p:extLst>
      <p:ext uri="{BB962C8B-B14F-4D97-AF65-F5344CB8AC3E}">
        <p14:creationId xmlns:p14="http://schemas.microsoft.com/office/powerpoint/2010/main" val="1575575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12B49D-889D-4CE9-BAAB-F47518B109F5}" type="datetimeFigureOut">
              <a:rPr lang="en-KE" smtClean="0"/>
              <a:t>25/11/2024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01F3F687-9A81-4467-B329-419B52CB880E}" type="slidenum">
              <a:rPr lang="en-KE" smtClean="0"/>
              <a:t>‹#›</a:t>
            </a:fld>
            <a:endParaRPr lang="en-KE"/>
          </a:p>
        </p:txBody>
      </p:sp>
    </p:spTree>
    <p:extLst>
      <p:ext uri="{BB962C8B-B14F-4D97-AF65-F5344CB8AC3E}">
        <p14:creationId xmlns:p14="http://schemas.microsoft.com/office/powerpoint/2010/main" val="1790786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12B49D-889D-4CE9-BAAB-F47518B109F5}" type="datetimeFigureOut">
              <a:rPr lang="en-KE" smtClean="0"/>
              <a:t>25/11/2024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01F3F687-9A81-4467-B329-419B52CB880E}" type="slidenum">
              <a:rPr lang="en-KE" smtClean="0"/>
              <a:t>‹#›</a:t>
            </a:fld>
            <a:endParaRPr lang="en-KE"/>
          </a:p>
        </p:txBody>
      </p:sp>
    </p:spTree>
    <p:extLst>
      <p:ext uri="{BB962C8B-B14F-4D97-AF65-F5344CB8AC3E}">
        <p14:creationId xmlns:p14="http://schemas.microsoft.com/office/powerpoint/2010/main" val="3344941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12B49D-889D-4CE9-BAAB-F47518B109F5}" type="datetimeFigureOut">
              <a:rPr lang="en-KE" smtClean="0"/>
              <a:t>25/11/2024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01F3F687-9A81-4467-B329-419B52CB880E}" type="slidenum">
              <a:rPr lang="en-KE" smtClean="0"/>
              <a:t>‹#›</a:t>
            </a:fld>
            <a:endParaRPr lang="en-KE"/>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83518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12B49D-889D-4CE9-BAAB-F47518B109F5}" type="datetimeFigureOut">
              <a:rPr lang="en-KE" smtClean="0"/>
              <a:t>25/11/2024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01F3F687-9A81-4467-B329-419B52CB880E}" type="slidenum">
              <a:rPr lang="en-KE" smtClean="0"/>
              <a:t>‹#›</a:t>
            </a:fld>
            <a:endParaRPr lang="en-KE"/>
          </a:p>
        </p:txBody>
      </p:sp>
    </p:spTree>
    <p:extLst>
      <p:ext uri="{BB962C8B-B14F-4D97-AF65-F5344CB8AC3E}">
        <p14:creationId xmlns:p14="http://schemas.microsoft.com/office/powerpoint/2010/main" val="215335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12B49D-889D-4CE9-BAAB-F47518B109F5}" type="datetimeFigureOut">
              <a:rPr lang="en-KE" smtClean="0"/>
              <a:t>25/11/2024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01F3F687-9A81-4467-B329-419B52CB880E}" type="slidenum">
              <a:rPr lang="en-KE" smtClean="0"/>
              <a:t>‹#›</a:t>
            </a:fld>
            <a:endParaRPr lang="en-KE"/>
          </a:p>
        </p:txBody>
      </p:sp>
    </p:spTree>
    <p:extLst>
      <p:ext uri="{BB962C8B-B14F-4D97-AF65-F5344CB8AC3E}">
        <p14:creationId xmlns:p14="http://schemas.microsoft.com/office/powerpoint/2010/main" val="367072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512B49D-889D-4CE9-BAAB-F47518B109F5}" type="datetimeFigureOut">
              <a:rPr lang="en-KE" smtClean="0"/>
              <a:t>25/11/2024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01F3F687-9A81-4467-B329-419B52CB880E}" type="slidenum">
              <a:rPr lang="en-KE" smtClean="0"/>
              <a:t>‹#›</a:t>
            </a:fld>
            <a:endParaRPr lang="en-KE"/>
          </a:p>
        </p:txBody>
      </p:sp>
    </p:spTree>
    <p:extLst>
      <p:ext uri="{BB962C8B-B14F-4D97-AF65-F5344CB8AC3E}">
        <p14:creationId xmlns:p14="http://schemas.microsoft.com/office/powerpoint/2010/main" val="1647612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12B49D-889D-4CE9-BAAB-F47518B109F5}" type="datetimeFigureOut">
              <a:rPr lang="en-KE" smtClean="0"/>
              <a:t>25/11/2024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1F3F687-9A81-4467-B329-419B52CB880E}" type="slidenum">
              <a:rPr lang="en-KE" smtClean="0"/>
              <a:t>‹#›</a:t>
            </a:fld>
            <a:endParaRPr lang="en-KE"/>
          </a:p>
        </p:txBody>
      </p:sp>
    </p:spTree>
    <p:extLst>
      <p:ext uri="{BB962C8B-B14F-4D97-AF65-F5344CB8AC3E}">
        <p14:creationId xmlns:p14="http://schemas.microsoft.com/office/powerpoint/2010/main" val="4079816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12B49D-889D-4CE9-BAAB-F47518B109F5}" type="datetimeFigureOut">
              <a:rPr lang="en-KE" smtClean="0"/>
              <a:t>25/11/2024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1F3F687-9A81-4467-B329-419B52CB880E}" type="slidenum">
              <a:rPr lang="en-KE" smtClean="0"/>
              <a:t>‹#›</a:t>
            </a:fld>
            <a:endParaRPr lang="en-KE"/>
          </a:p>
        </p:txBody>
      </p:sp>
    </p:spTree>
    <p:extLst>
      <p:ext uri="{BB962C8B-B14F-4D97-AF65-F5344CB8AC3E}">
        <p14:creationId xmlns:p14="http://schemas.microsoft.com/office/powerpoint/2010/main" val="751885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13924-BCE3-9984-DF96-9D2F47E9E0AC}"/>
              </a:ext>
            </a:extLst>
          </p:cNvPr>
          <p:cNvSpPr>
            <a:spLocks noGrp="1"/>
          </p:cNvSpPr>
          <p:nvPr>
            <p:ph type="title"/>
          </p:nvPr>
        </p:nvSpPr>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91C6463C-FD02-92D9-578D-2C4E2FF3EFF6}"/>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7DF7760F-FBF6-E669-C2D5-273D1E9EA72F}"/>
              </a:ext>
            </a:extLst>
          </p:cNvPr>
          <p:cNvSpPr>
            <a:spLocks noGrp="1"/>
          </p:cNvSpPr>
          <p:nvPr>
            <p:ph type="dt" sz="half" idx="10"/>
          </p:nvPr>
        </p:nvSpPr>
        <p:spPr/>
        <p:txBody>
          <a:bodyPr/>
          <a:lstStyle/>
          <a:p>
            <a:fld id="{5512B49D-889D-4CE9-BAAB-F47518B109F5}" type="datetimeFigureOut">
              <a:rPr lang="en-KE" smtClean="0"/>
              <a:t>25/11/2024</a:t>
            </a:fld>
            <a:endParaRPr lang="en-KE"/>
          </a:p>
        </p:txBody>
      </p:sp>
      <p:sp>
        <p:nvSpPr>
          <p:cNvPr id="5" name="Footer Placeholder 4">
            <a:extLst>
              <a:ext uri="{FF2B5EF4-FFF2-40B4-BE49-F238E27FC236}">
                <a16:creationId xmlns:a16="http://schemas.microsoft.com/office/drawing/2014/main" id="{6645583B-3D0A-1F19-2BB0-71E7FFC4C8C7}"/>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EA9B08ED-B4A4-58EF-699C-5A797ABD2922}"/>
              </a:ext>
            </a:extLst>
          </p:cNvPr>
          <p:cNvSpPr>
            <a:spLocks noGrp="1"/>
          </p:cNvSpPr>
          <p:nvPr>
            <p:ph type="sldNum" sz="quarter" idx="12"/>
          </p:nvPr>
        </p:nvSpPr>
        <p:spPr/>
        <p:txBody>
          <a:bodyPr/>
          <a:lstStyle/>
          <a:p>
            <a:fld id="{01F3F687-9A81-4467-B329-419B52CB880E}" type="slidenum">
              <a:rPr lang="en-KE" smtClean="0"/>
              <a:t>‹#›</a:t>
            </a:fld>
            <a:endParaRPr lang="en-KE"/>
          </a:p>
        </p:txBody>
      </p:sp>
    </p:spTree>
    <p:extLst>
      <p:ext uri="{BB962C8B-B14F-4D97-AF65-F5344CB8AC3E}">
        <p14:creationId xmlns:p14="http://schemas.microsoft.com/office/powerpoint/2010/main" val="3036638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12B49D-889D-4CE9-BAAB-F47518B109F5}" type="datetimeFigureOut">
              <a:rPr lang="en-KE" smtClean="0"/>
              <a:t>25/11/2024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1F3F687-9A81-4467-B329-419B52CB880E}" type="slidenum">
              <a:rPr lang="en-KE" smtClean="0"/>
              <a:t>‹#›</a:t>
            </a:fld>
            <a:endParaRPr lang="en-KE"/>
          </a:p>
        </p:txBody>
      </p:sp>
    </p:spTree>
    <p:extLst>
      <p:ext uri="{BB962C8B-B14F-4D97-AF65-F5344CB8AC3E}">
        <p14:creationId xmlns:p14="http://schemas.microsoft.com/office/powerpoint/2010/main" val="1848002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12B49D-889D-4CE9-BAAB-F47518B109F5}" type="datetimeFigureOut">
              <a:rPr lang="en-KE" smtClean="0"/>
              <a:t>25/11/2024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01F3F687-9A81-4467-B329-419B52CB880E}" type="slidenum">
              <a:rPr lang="en-KE" smtClean="0"/>
              <a:t>‹#›</a:t>
            </a:fld>
            <a:endParaRPr lang="en-KE"/>
          </a:p>
        </p:txBody>
      </p:sp>
    </p:spTree>
    <p:extLst>
      <p:ext uri="{BB962C8B-B14F-4D97-AF65-F5344CB8AC3E}">
        <p14:creationId xmlns:p14="http://schemas.microsoft.com/office/powerpoint/2010/main" val="400454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12B49D-889D-4CE9-BAAB-F47518B109F5}" type="datetimeFigureOut">
              <a:rPr lang="en-KE" smtClean="0"/>
              <a:t>25/11/2024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01F3F687-9A81-4467-B329-419B52CB880E}" type="slidenum">
              <a:rPr lang="en-KE" smtClean="0"/>
              <a:t>‹#›</a:t>
            </a:fld>
            <a:endParaRPr lang="en-KE"/>
          </a:p>
        </p:txBody>
      </p:sp>
    </p:spTree>
    <p:extLst>
      <p:ext uri="{BB962C8B-B14F-4D97-AF65-F5344CB8AC3E}">
        <p14:creationId xmlns:p14="http://schemas.microsoft.com/office/powerpoint/2010/main" val="1534455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12B49D-889D-4CE9-BAAB-F47518B109F5}" type="datetimeFigureOut">
              <a:rPr lang="en-KE" smtClean="0"/>
              <a:t>25/11/2024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01F3F687-9A81-4467-B329-419B52CB880E}" type="slidenum">
              <a:rPr lang="en-KE" smtClean="0"/>
              <a:t>‹#›</a:t>
            </a:fld>
            <a:endParaRPr lang="en-KE"/>
          </a:p>
        </p:txBody>
      </p:sp>
    </p:spTree>
    <p:extLst>
      <p:ext uri="{BB962C8B-B14F-4D97-AF65-F5344CB8AC3E}">
        <p14:creationId xmlns:p14="http://schemas.microsoft.com/office/powerpoint/2010/main" val="2359038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12B49D-889D-4CE9-BAAB-F47518B109F5}" type="datetimeFigureOut">
              <a:rPr lang="en-KE" smtClean="0"/>
              <a:t>25/11/2024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01F3F687-9A81-4467-B329-419B52CB880E}" type="slidenum">
              <a:rPr lang="en-KE" smtClean="0"/>
              <a:t>‹#›</a:t>
            </a:fld>
            <a:endParaRPr lang="en-KE"/>
          </a:p>
        </p:txBody>
      </p:sp>
    </p:spTree>
    <p:extLst>
      <p:ext uri="{BB962C8B-B14F-4D97-AF65-F5344CB8AC3E}">
        <p14:creationId xmlns:p14="http://schemas.microsoft.com/office/powerpoint/2010/main" val="148568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12B49D-889D-4CE9-BAAB-F47518B109F5}" type="datetimeFigureOut">
              <a:rPr lang="en-KE" smtClean="0"/>
              <a:t>25/11/2024</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01F3F687-9A81-4467-B329-419B52CB880E}" type="slidenum">
              <a:rPr lang="en-KE" smtClean="0"/>
              <a:t>‹#›</a:t>
            </a:fld>
            <a:endParaRPr lang="en-KE"/>
          </a:p>
        </p:txBody>
      </p:sp>
    </p:spTree>
    <p:extLst>
      <p:ext uri="{BB962C8B-B14F-4D97-AF65-F5344CB8AC3E}">
        <p14:creationId xmlns:p14="http://schemas.microsoft.com/office/powerpoint/2010/main" val="108522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12B49D-889D-4CE9-BAAB-F47518B109F5}" type="datetimeFigureOut">
              <a:rPr lang="en-KE" smtClean="0"/>
              <a:t>25/11/2024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01F3F687-9A81-4467-B329-419B52CB880E}" type="slidenum">
              <a:rPr lang="en-KE" smtClean="0"/>
              <a:t>‹#›</a:t>
            </a:fld>
            <a:endParaRPr lang="en-KE"/>
          </a:p>
        </p:txBody>
      </p:sp>
    </p:spTree>
    <p:extLst>
      <p:ext uri="{BB962C8B-B14F-4D97-AF65-F5344CB8AC3E}">
        <p14:creationId xmlns:p14="http://schemas.microsoft.com/office/powerpoint/2010/main" val="375443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12B49D-889D-4CE9-BAAB-F47518B109F5}" type="datetimeFigureOut">
              <a:rPr lang="en-KE" smtClean="0"/>
              <a:t>25/11/2024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01F3F687-9A81-4467-B329-419B52CB880E}" type="slidenum">
              <a:rPr lang="en-KE" smtClean="0"/>
              <a:t>‹#›</a:t>
            </a:fld>
            <a:endParaRPr lang="en-KE"/>
          </a:p>
        </p:txBody>
      </p:sp>
    </p:spTree>
    <p:extLst>
      <p:ext uri="{BB962C8B-B14F-4D97-AF65-F5344CB8AC3E}">
        <p14:creationId xmlns:p14="http://schemas.microsoft.com/office/powerpoint/2010/main" val="102036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512B49D-889D-4CE9-BAAB-F47518B109F5}" type="datetimeFigureOut">
              <a:rPr lang="en-KE" smtClean="0"/>
              <a:t>25/11/2024</a:t>
            </a:fld>
            <a:endParaRPr lang="en-KE"/>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1F3F687-9A81-4467-B329-419B52CB880E}" type="slidenum">
              <a:rPr lang="en-KE" smtClean="0"/>
              <a:t>‹#›</a:t>
            </a:fld>
            <a:endParaRPr lang="en-KE"/>
          </a:p>
        </p:txBody>
      </p:sp>
    </p:spTree>
    <p:extLst>
      <p:ext uri="{BB962C8B-B14F-4D97-AF65-F5344CB8AC3E}">
        <p14:creationId xmlns:p14="http://schemas.microsoft.com/office/powerpoint/2010/main" val="921449563"/>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708D-7317-ABC8-256B-845685F33E5D}"/>
              </a:ext>
            </a:extLst>
          </p:cNvPr>
          <p:cNvSpPr>
            <a:spLocks noGrp="1"/>
          </p:cNvSpPr>
          <p:nvPr>
            <p:ph type="ctrTitle"/>
          </p:nvPr>
        </p:nvSpPr>
        <p:spPr>
          <a:xfrm>
            <a:off x="1595269" y="1122363"/>
            <a:ext cx="9001462" cy="1457064"/>
          </a:xfrm>
        </p:spPr>
        <p:txBody>
          <a:bodyPr/>
          <a:lstStyle/>
          <a:p>
            <a:pPr algn="ctr"/>
            <a:r>
              <a:rPr lang="en-US" b="1" dirty="0">
                <a:effectLst>
                  <a:outerShdw blurRad="38100" dist="38100" dir="2700000" algn="tl">
                    <a:srgbClr val="000000">
                      <a:alpha val="43137"/>
                    </a:srgbClr>
                  </a:outerShdw>
                </a:effectLst>
              </a:rPr>
              <a:t> CAT 2- VIRTUAL REALITY</a:t>
            </a:r>
            <a:endParaRPr lang="en-KE"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3239CF7E-E291-F7F4-6F23-6BE728AB2FEC}"/>
              </a:ext>
            </a:extLst>
          </p:cNvPr>
          <p:cNvSpPr>
            <a:spLocks noGrp="1"/>
          </p:cNvSpPr>
          <p:nvPr>
            <p:ph type="subTitle" idx="1"/>
          </p:nvPr>
        </p:nvSpPr>
        <p:spPr>
          <a:xfrm>
            <a:off x="1876424" y="3084394"/>
            <a:ext cx="8791575" cy="2251881"/>
          </a:xfrm>
        </p:spPr>
        <p:txBody>
          <a:bodyPr>
            <a:noAutofit/>
          </a:bodyPr>
          <a:lstStyle/>
          <a:p>
            <a:r>
              <a:rPr lang="en-US" sz="1800" dirty="0">
                <a:latin typeface="+mj-lt"/>
              </a:rPr>
              <a:t>BCSC01/0019/2021 JOHNSON KANYI</a:t>
            </a:r>
          </a:p>
        </p:txBody>
      </p:sp>
    </p:spTree>
    <p:extLst>
      <p:ext uri="{BB962C8B-B14F-4D97-AF65-F5344CB8AC3E}">
        <p14:creationId xmlns:p14="http://schemas.microsoft.com/office/powerpoint/2010/main" val="1031119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82057-5BB6-E367-5C94-6323ED006F4B}"/>
              </a:ext>
            </a:extLst>
          </p:cNvPr>
          <p:cNvSpPr>
            <a:spLocks noGrp="1"/>
          </p:cNvSpPr>
          <p:nvPr>
            <p:ph type="title"/>
          </p:nvPr>
        </p:nvSpPr>
        <p:spPr/>
        <p:txBody>
          <a:bodyPr/>
          <a:lstStyle/>
          <a:p>
            <a:r>
              <a:rPr lang="en-US" dirty="0"/>
              <a:t>LAWS GUIDING THE USAGE OF VR</a:t>
            </a:r>
            <a:endParaRPr lang="en-KE" dirty="0"/>
          </a:p>
        </p:txBody>
      </p:sp>
      <p:sp>
        <p:nvSpPr>
          <p:cNvPr id="3" name="Content Placeholder 2">
            <a:extLst>
              <a:ext uri="{FF2B5EF4-FFF2-40B4-BE49-F238E27FC236}">
                <a16:creationId xmlns:a16="http://schemas.microsoft.com/office/drawing/2014/main" id="{B9967DFF-6E4C-F4DD-4D0A-0C525826ED3F}"/>
              </a:ext>
            </a:extLst>
          </p:cNvPr>
          <p:cNvSpPr>
            <a:spLocks noGrp="1"/>
          </p:cNvSpPr>
          <p:nvPr>
            <p:ph idx="1"/>
          </p:nvPr>
        </p:nvSpPr>
        <p:spPr>
          <a:xfrm>
            <a:off x="0" y="1733266"/>
            <a:ext cx="12192000" cy="5124734"/>
          </a:xfrm>
        </p:spPr>
        <p:txBody>
          <a:bodyPr>
            <a:normAutofit fontScale="85000" lnSpcReduction="20000"/>
          </a:bodyPr>
          <a:lstStyle/>
          <a:p>
            <a:r>
              <a:rPr lang="en-US" b="1" i="1" u="sng" dirty="0"/>
              <a:t>1. Intellectual Property Rights:</a:t>
            </a:r>
            <a:br>
              <a:rPr lang="en-US" dirty="0"/>
            </a:br>
            <a:br>
              <a:rPr lang="en-US" dirty="0"/>
            </a:br>
            <a:r>
              <a:rPr lang="en-US" dirty="0"/>
              <a:t>Copyright: Protects original VR content, such as virtual worlds and characters.</a:t>
            </a:r>
            <a:br>
              <a:rPr lang="en-US" dirty="0"/>
            </a:br>
            <a:br>
              <a:rPr lang="en-US" dirty="0"/>
            </a:br>
            <a:r>
              <a:rPr lang="en-US" dirty="0"/>
              <a:t>Trademark: Protects brand names and logos utilized in VR against unauthorized use.</a:t>
            </a:r>
            <a:br>
              <a:rPr lang="en-US" dirty="0"/>
            </a:br>
            <a:br>
              <a:rPr lang="en-US" dirty="0"/>
            </a:br>
            <a:r>
              <a:rPr lang="en-US" dirty="0"/>
              <a:t>Patent: Protects new VR inventions and technologies.</a:t>
            </a:r>
            <a:br>
              <a:rPr lang="en-US" dirty="0"/>
            </a:br>
            <a:br>
              <a:rPr lang="en-US" i="1" u="sng" dirty="0"/>
            </a:br>
            <a:r>
              <a:rPr lang="en-US" b="1" i="1" u="sng" dirty="0"/>
              <a:t>2. Privacy and Data Protection:</a:t>
            </a:r>
            <a:br>
              <a:rPr lang="en-US" dirty="0"/>
            </a:br>
            <a:br>
              <a:rPr lang="en-US" dirty="0"/>
            </a:br>
            <a:r>
              <a:rPr lang="en-US" dirty="0"/>
              <a:t>Data Collection: VR systems collect a wide range of personal data; due care must be taken to establish rules for data protection.</a:t>
            </a:r>
            <a:br>
              <a:rPr lang="en-US" dirty="0"/>
            </a:br>
            <a:br>
              <a:rPr lang="en-US" dirty="0"/>
            </a:br>
            <a:r>
              <a:rPr lang="en-US" dirty="0"/>
              <a:t>Consent Mechanisms: Transparent information to the users and consent by them about data collection practices are imperative.</a:t>
            </a:r>
            <a:br>
              <a:rPr lang="en-US" dirty="0"/>
            </a:br>
            <a:br>
              <a:rPr lang="en-US" dirty="0"/>
            </a:br>
            <a:r>
              <a:rPr lang="en-US" dirty="0"/>
              <a:t>Data Security: Stringent measures must be taken to avoid data breaches.</a:t>
            </a:r>
            <a:br>
              <a:rPr lang="en-US" dirty="0"/>
            </a:br>
            <a:endParaRPr lang="en-KE" dirty="0"/>
          </a:p>
        </p:txBody>
      </p:sp>
    </p:spTree>
    <p:extLst>
      <p:ext uri="{BB962C8B-B14F-4D97-AF65-F5344CB8AC3E}">
        <p14:creationId xmlns:p14="http://schemas.microsoft.com/office/powerpoint/2010/main" val="2963241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66FC-E366-CF7E-8B1C-3DD3F057AA26}"/>
              </a:ext>
            </a:extLst>
          </p:cNvPr>
          <p:cNvSpPr>
            <a:spLocks noGrp="1"/>
          </p:cNvSpPr>
          <p:nvPr>
            <p:ph type="title"/>
          </p:nvPr>
        </p:nvSpPr>
        <p:spPr/>
        <p:txBody>
          <a:bodyPr/>
          <a:lstStyle/>
          <a:p>
            <a:r>
              <a:rPr lang="en-US" dirty="0"/>
              <a:t>LAWS GUIDING THE USAGE OF VR</a:t>
            </a:r>
            <a:endParaRPr lang="en-KE" dirty="0"/>
          </a:p>
        </p:txBody>
      </p:sp>
      <p:sp>
        <p:nvSpPr>
          <p:cNvPr id="3" name="Content Placeholder 2">
            <a:extLst>
              <a:ext uri="{FF2B5EF4-FFF2-40B4-BE49-F238E27FC236}">
                <a16:creationId xmlns:a16="http://schemas.microsoft.com/office/drawing/2014/main" id="{EEED0476-AE2D-E42D-30DF-2B208DB56DE8}"/>
              </a:ext>
            </a:extLst>
          </p:cNvPr>
          <p:cNvSpPr>
            <a:spLocks noGrp="1"/>
          </p:cNvSpPr>
          <p:nvPr>
            <p:ph idx="1"/>
          </p:nvPr>
        </p:nvSpPr>
        <p:spPr>
          <a:xfrm>
            <a:off x="0" y="1487606"/>
            <a:ext cx="12192000" cy="5370394"/>
          </a:xfrm>
        </p:spPr>
        <p:txBody>
          <a:bodyPr>
            <a:normAutofit/>
          </a:bodyPr>
          <a:lstStyle/>
          <a:p>
            <a:r>
              <a:rPr lang="en-US" sz="1900" b="1" i="1" u="sng" dirty="0"/>
              <a:t>3. Safety and Liability:</a:t>
            </a:r>
            <a:br>
              <a:rPr lang="en-US" sz="1900" dirty="0"/>
            </a:br>
            <a:br>
              <a:rPr lang="en-US" sz="1900" dirty="0"/>
            </a:br>
            <a:r>
              <a:rPr lang="en-US" sz="1900" dirty="0"/>
              <a:t>User Safety: The physical and psychological safety of users while using VR applications.</a:t>
            </a:r>
            <a:br>
              <a:rPr lang="en-US" sz="1900" dirty="0"/>
            </a:br>
            <a:br>
              <a:rPr lang="en-US" sz="1900" dirty="0"/>
            </a:br>
            <a:r>
              <a:rPr lang="en-US" sz="1900" dirty="0"/>
              <a:t>Liability: Legal responsibility for accidents or damages within VR.</a:t>
            </a:r>
            <a:br>
              <a:rPr lang="en-US" sz="1900" dirty="0"/>
            </a:br>
            <a:br>
              <a:rPr lang="en-US" sz="1900" dirty="0"/>
            </a:br>
            <a:r>
              <a:rPr lang="en-US" sz="1900" b="1" i="1" u="sng" dirty="0"/>
              <a:t>4. Content Regulation:</a:t>
            </a:r>
            <a:br>
              <a:rPr lang="en-US" sz="1900" dirty="0"/>
            </a:br>
            <a:br>
              <a:rPr lang="en-US" sz="1900" dirty="0"/>
            </a:br>
            <a:r>
              <a:rPr lang="en-US" sz="1900" dirty="0"/>
              <a:t>Ethical Guidelines: The use of VR in a responsible manner to avoid injurious content.</a:t>
            </a:r>
            <a:br>
              <a:rPr lang="en-US" sz="1900" dirty="0"/>
            </a:br>
            <a:br>
              <a:rPr lang="en-US" sz="1900" dirty="0"/>
            </a:br>
            <a:r>
              <a:rPr lang="en-US" sz="1900" dirty="0"/>
              <a:t>Age Restrictions: Apply age limits to safeguard the protection of minors against inappropriate VR content.</a:t>
            </a:r>
          </a:p>
          <a:p>
            <a:r>
              <a:rPr lang="en-US" sz="1900" b="1" i="1" u="sng" dirty="0"/>
              <a:t>5. Public Space Regulations:</a:t>
            </a:r>
            <a:br>
              <a:rPr lang="en-US" sz="1900" b="1" i="1" u="sng" dirty="0"/>
            </a:br>
            <a:br>
              <a:rPr lang="en-US" sz="1900" dirty="0"/>
            </a:br>
            <a:r>
              <a:rPr lang="en-US" sz="1900" dirty="0"/>
              <a:t>Public Use: Ensure that the use of VR in public areas does not compromise safety or disturb the public.</a:t>
            </a:r>
            <a:endParaRPr lang="en-KE" sz="1900" dirty="0"/>
          </a:p>
        </p:txBody>
      </p:sp>
    </p:spTree>
    <p:extLst>
      <p:ext uri="{BB962C8B-B14F-4D97-AF65-F5344CB8AC3E}">
        <p14:creationId xmlns:p14="http://schemas.microsoft.com/office/powerpoint/2010/main" val="3086893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00FC8-6DB3-865D-2655-B66AAC7B4450}"/>
              </a:ext>
            </a:extLst>
          </p:cNvPr>
          <p:cNvSpPr>
            <a:spLocks noGrp="1"/>
          </p:cNvSpPr>
          <p:nvPr>
            <p:ph type="title"/>
          </p:nvPr>
        </p:nvSpPr>
        <p:spPr>
          <a:xfrm>
            <a:off x="913795" y="609601"/>
            <a:ext cx="10353761" cy="1014484"/>
          </a:xfrm>
        </p:spPr>
        <p:txBody>
          <a:bodyPr/>
          <a:lstStyle/>
          <a:p>
            <a:r>
              <a:rPr lang="en-US" dirty="0"/>
              <a:t>CHALLENGES OF VR</a:t>
            </a:r>
            <a:endParaRPr lang="en-KE" dirty="0"/>
          </a:p>
        </p:txBody>
      </p:sp>
      <p:sp>
        <p:nvSpPr>
          <p:cNvPr id="3" name="Content Placeholder 2">
            <a:extLst>
              <a:ext uri="{FF2B5EF4-FFF2-40B4-BE49-F238E27FC236}">
                <a16:creationId xmlns:a16="http://schemas.microsoft.com/office/drawing/2014/main" id="{A96976B8-F3D6-2126-8F72-F0DDA67971A7}"/>
              </a:ext>
            </a:extLst>
          </p:cNvPr>
          <p:cNvSpPr>
            <a:spLocks noGrp="1"/>
          </p:cNvSpPr>
          <p:nvPr>
            <p:ph idx="1"/>
          </p:nvPr>
        </p:nvSpPr>
        <p:spPr>
          <a:xfrm>
            <a:off x="0" y="1760561"/>
            <a:ext cx="12192000" cy="4967785"/>
          </a:xfrm>
        </p:spPr>
        <p:txBody>
          <a:bodyPr/>
          <a:lstStyle/>
          <a:p>
            <a:pPr marL="457200" indent="-457200">
              <a:buAutoNum type="arabicPeriod"/>
            </a:pPr>
            <a:r>
              <a:rPr lang="en-US" b="1" i="1" u="sng" dirty="0"/>
              <a:t>Technical Limitations:</a:t>
            </a:r>
            <a:br>
              <a:rPr lang="en-US" dirty="0"/>
            </a:br>
            <a:br>
              <a:rPr lang="en-US" dirty="0"/>
            </a:br>
            <a:r>
              <a:rPr lang="en-US" dirty="0"/>
              <a:t>High-quality VR headsets are highly expensive, hence mostly inaccessible.</a:t>
            </a:r>
            <a:br>
              <a:rPr lang="en-US" dirty="0"/>
            </a:br>
            <a:br>
              <a:rPr lang="en-US" dirty="0"/>
            </a:br>
            <a:r>
              <a:rPr lang="en-US" dirty="0"/>
              <a:t>VR experiences necessitate the requirement of a lot of computational power, hence requiring quite high-end hardware.</a:t>
            </a:r>
          </a:p>
          <a:p>
            <a:pPr marL="457200" indent="-457200">
              <a:buAutoNum type="arabicPeriod"/>
            </a:pPr>
            <a:r>
              <a:rPr lang="en-US" b="1" i="1" u="sng" dirty="0"/>
              <a:t>Health Concerns:</a:t>
            </a:r>
            <a:br>
              <a:rPr lang="en-US" dirty="0"/>
            </a:br>
            <a:br>
              <a:rPr lang="en-US" dirty="0"/>
            </a:br>
            <a:r>
              <a:rPr lang="en-US" dirty="0"/>
              <a:t>Because of visual-physical motion discrepancies, users may be afflicted with motion sickness.</a:t>
            </a:r>
            <a:br>
              <a:rPr lang="en-US" dirty="0"/>
            </a:br>
            <a:br>
              <a:rPr lang="en-US" dirty="0"/>
            </a:br>
            <a:r>
              <a:rPr lang="en-US" dirty="0"/>
              <a:t>Long use can cause eye strain and other physical troubles such as pains in the neck and back.</a:t>
            </a:r>
            <a:br>
              <a:rPr lang="en-US" dirty="0"/>
            </a:br>
            <a:endParaRPr lang="en-KE" dirty="0"/>
          </a:p>
        </p:txBody>
      </p:sp>
    </p:spTree>
    <p:extLst>
      <p:ext uri="{BB962C8B-B14F-4D97-AF65-F5344CB8AC3E}">
        <p14:creationId xmlns:p14="http://schemas.microsoft.com/office/powerpoint/2010/main" val="2442074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2C20-0F11-41A8-F3C7-724A452C1ABD}"/>
              </a:ext>
            </a:extLst>
          </p:cNvPr>
          <p:cNvSpPr>
            <a:spLocks noGrp="1"/>
          </p:cNvSpPr>
          <p:nvPr>
            <p:ph type="title"/>
          </p:nvPr>
        </p:nvSpPr>
        <p:spPr>
          <a:xfrm>
            <a:off x="913795" y="609601"/>
            <a:ext cx="10353761" cy="1014484"/>
          </a:xfrm>
        </p:spPr>
        <p:txBody>
          <a:bodyPr/>
          <a:lstStyle/>
          <a:p>
            <a:r>
              <a:rPr lang="en-US" dirty="0"/>
              <a:t>CHALLENGES OF VR</a:t>
            </a:r>
            <a:endParaRPr lang="en-KE" dirty="0"/>
          </a:p>
        </p:txBody>
      </p:sp>
      <p:sp>
        <p:nvSpPr>
          <p:cNvPr id="3" name="Content Placeholder 2">
            <a:extLst>
              <a:ext uri="{FF2B5EF4-FFF2-40B4-BE49-F238E27FC236}">
                <a16:creationId xmlns:a16="http://schemas.microsoft.com/office/drawing/2014/main" id="{5201F0A6-F415-449D-34DB-3833C1352A04}"/>
              </a:ext>
            </a:extLst>
          </p:cNvPr>
          <p:cNvSpPr>
            <a:spLocks noGrp="1"/>
          </p:cNvSpPr>
          <p:nvPr>
            <p:ph idx="1"/>
          </p:nvPr>
        </p:nvSpPr>
        <p:spPr>
          <a:xfrm>
            <a:off x="0" y="1624084"/>
            <a:ext cx="12192000" cy="5233916"/>
          </a:xfrm>
        </p:spPr>
        <p:txBody>
          <a:bodyPr/>
          <a:lstStyle/>
          <a:p>
            <a:pPr marL="0" indent="0">
              <a:buNone/>
            </a:pPr>
            <a:r>
              <a:rPr lang="en-US" b="1" i="1" u="sng" dirty="0"/>
              <a:t>3. Content Availability:</a:t>
            </a:r>
            <a:br>
              <a:rPr lang="en-US" dirty="0"/>
            </a:br>
            <a:br>
              <a:rPr lang="en-US" dirty="0"/>
            </a:br>
            <a:r>
              <a:rPr lang="en-US" dirty="0"/>
              <a:t>High-quality VR content is not readily available.</a:t>
            </a:r>
            <a:br>
              <a:rPr lang="en-US" dirty="0"/>
            </a:br>
            <a:br>
              <a:rPr lang="en-US" dirty="0"/>
            </a:br>
            <a:r>
              <a:rPr lang="en-US" dirty="0"/>
              <a:t>Creating VR content has been quite resource-intensive and requires a big enough investment.</a:t>
            </a:r>
            <a:br>
              <a:rPr lang="en-US" dirty="0"/>
            </a:br>
            <a:br>
              <a:rPr lang="en-US" dirty="0"/>
            </a:br>
            <a:r>
              <a:rPr lang="en-US" dirty="0"/>
              <a:t>4. </a:t>
            </a:r>
            <a:r>
              <a:rPr lang="en-US" b="1" i="1" u="sng" dirty="0"/>
              <a:t>Privacy and Security:</a:t>
            </a:r>
            <a:br>
              <a:rPr lang="en-US" dirty="0"/>
            </a:br>
            <a:br>
              <a:rPr lang="en-US" dirty="0"/>
            </a:br>
            <a:r>
              <a:rPr lang="en-US" dirty="0"/>
              <a:t>VR systems collect a considerable amount of personal data.</a:t>
            </a:r>
            <a:br>
              <a:rPr lang="en-US" dirty="0"/>
            </a:br>
            <a:br>
              <a:rPr lang="en-US" dirty="0"/>
            </a:br>
            <a:r>
              <a:rPr lang="en-US" dirty="0"/>
              <a:t>There is a potential for surveillance risks where VR systems monitor user </a:t>
            </a:r>
            <a:r>
              <a:rPr lang="en-US" dirty="0" err="1"/>
              <a:t>behaviour</a:t>
            </a:r>
            <a:r>
              <a:rPr lang="en-US" dirty="0"/>
              <a:t>.</a:t>
            </a:r>
            <a:endParaRPr lang="en-KE" dirty="0"/>
          </a:p>
        </p:txBody>
      </p:sp>
    </p:spTree>
    <p:extLst>
      <p:ext uri="{BB962C8B-B14F-4D97-AF65-F5344CB8AC3E}">
        <p14:creationId xmlns:p14="http://schemas.microsoft.com/office/powerpoint/2010/main" val="3783373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83ED-DAE0-1431-F531-6ADB6B404087}"/>
              </a:ext>
            </a:extLst>
          </p:cNvPr>
          <p:cNvSpPr>
            <a:spLocks noGrp="1"/>
          </p:cNvSpPr>
          <p:nvPr>
            <p:ph type="title"/>
          </p:nvPr>
        </p:nvSpPr>
        <p:spPr>
          <a:xfrm>
            <a:off x="913795" y="609600"/>
            <a:ext cx="10353761" cy="1069075"/>
          </a:xfrm>
        </p:spPr>
        <p:txBody>
          <a:bodyPr/>
          <a:lstStyle/>
          <a:p>
            <a:r>
              <a:rPr lang="en-US" dirty="0"/>
              <a:t>CHALLENGES OF VR</a:t>
            </a:r>
            <a:endParaRPr lang="en-KE" dirty="0"/>
          </a:p>
        </p:txBody>
      </p:sp>
      <p:sp>
        <p:nvSpPr>
          <p:cNvPr id="3" name="Content Placeholder 2">
            <a:extLst>
              <a:ext uri="{FF2B5EF4-FFF2-40B4-BE49-F238E27FC236}">
                <a16:creationId xmlns:a16="http://schemas.microsoft.com/office/drawing/2014/main" id="{552877BB-3741-01E2-8E96-F0E544E33489}"/>
              </a:ext>
            </a:extLst>
          </p:cNvPr>
          <p:cNvSpPr>
            <a:spLocks noGrp="1"/>
          </p:cNvSpPr>
          <p:nvPr>
            <p:ph idx="1"/>
          </p:nvPr>
        </p:nvSpPr>
        <p:spPr>
          <a:xfrm>
            <a:off x="122830" y="1583140"/>
            <a:ext cx="12069170" cy="5274860"/>
          </a:xfrm>
        </p:spPr>
        <p:txBody>
          <a:bodyPr/>
          <a:lstStyle/>
          <a:p>
            <a:pPr marL="0" indent="0" algn="l">
              <a:lnSpc>
                <a:spcPts val="2100"/>
              </a:lnSpc>
              <a:buNone/>
            </a:pPr>
            <a:r>
              <a:rPr lang="en-US" b="1" i="1" u="sng" dirty="0"/>
              <a:t>5.  User Adoption</a:t>
            </a:r>
            <a:br>
              <a:rPr lang="en-US" dirty="0"/>
            </a:br>
            <a:br>
              <a:rPr lang="en-US" dirty="0"/>
            </a:br>
            <a:r>
              <a:rPr lang="en-US" dirty="0"/>
              <a:t>The complexity of VR technology contributes to a high barrier to learning by users.</a:t>
            </a:r>
            <a:br>
              <a:rPr lang="en-US" dirty="0"/>
            </a:br>
            <a:br>
              <a:rPr lang="en-US" dirty="0"/>
            </a:br>
            <a:r>
              <a:rPr lang="en-US" dirty="0"/>
              <a:t>Unfamiliarity and negative perception reduce social acceptance.</a:t>
            </a:r>
          </a:p>
          <a:p>
            <a:pPr marL="0" indent="0" algn="l">
              <a:lnSpc>
                <a:spcPts val="2100"/>
              </a:lnSpc>
              <a:buNone/>
            </a:pPr>
            <a:endParaRPr lang="en-US" dirty="0"/>
          </a:p>
          <a:p>
            <a:pPr marL="0" indent="0" algn="l">
              <a:lnSpc>
                <a:spcPts val="2100"/>
              </a:lnSpc>
              <a:buNone/>
            </a:pPr>
            <a:r>
              <a:rPr lang="en-US" b="1" i="1" u="sng" dirty="0"/>
              <a:t>6.  Ergonomics and Design</a:t>
            </a:r>
            <a:br>
              <a:rPr lang="en-US" dirty="0"/>
            </a:br>
            <a:br>
              <a:rPr lang="en-US" dirty="0"/>
            </a:br>
            <a:r>
              <a:rPr lang="en-US" dirty="0"/>
              <a:t>Ensuring the comfort of all users, including those with disabilities, is difficult to achieve.</a:t>
            </a:r>
            <a:br>
              <a:rPr lang="en-US" dirty="0"/>
            </a:br>
            <a:br>
              <a:rPr lang="en-US" dirty="0"/>
            </a:br>
            <a:r>
              <a:rPr lang="en-US" dirty="0"/>
              <a:t>It is complicated to design adaptable VR experiences for various physical environments.</a:t>
            </a:r>
          </a:p>
          <a:p>
            <a:pPr marL="0" indent="0">
              <a:buNone/>
            </a:pPr>
            <a:br>
              <a:rPr lang="en-US" dirty="0"/>
            </a:br>
            <a:endParaRPr lang="en-KE" dirty="0"/>
          </a:p>
        </p:txBody>
      </p:sp>
    </p:spTree>
    <p:extLst>
      <p:ext uri="{BB962C8B-B14F-4D97-AF65-F5344CB8AC3E}">
        <p14:creationId xmlns:p14="http://schemas.microsoft.com/office/powerpoint/2010/main" val="1353680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A072-8180-6B49-3B98-0AF60D29B755}"/>
              </a:ext>
            </a:extLst>
          </p:cNvPr>
          <p:cNvSpPr>
            <a:spLocks noGrp="1"/>
          </p:cNvSpPr>
          <p:nvPr>
            <p:ph type="title"/>
          </p:nvPr>
        </p:nvSpPr>
        <p:spPr/>
        <p:txBody>
          <a:bodyPr/>
          <a:lstStyle/>
          <a:p>
            <a:r>
              <a:rPr lang="en-US" b="1" dirty="0"/>
              <a:t> DAY TO DAY Applications of VR</a:t>
            </a:r>
            <a:endParaRPr lang="en-KE" b="1" dirty="0"/>
          </a:p>
        </p:txBody>
      </p:sp>
      <p:sp>
        <p:nvSpPr>
          <p:cNvPr id="3" name="Text Placeholder 2">
            <a:extLst>
              <a:ext uri="{FF2B5EF4-FFF2-40B4-BE49-F238E27FC236}">
                <a16:creationId xmlns:a16="http://schemas.microsoft.com/office/drawing/2014/main" id="{F9BD6F24-06B8-778E-5DCE-FD1DE25C2500}"/>
              </a:ext>
            </a:extLst>
          </p:cNvPr>
          <p:cNvSpPr>
            <a:spLocks noGrp="1"/>
          </p:cNvSpPr>
          <p:nvPr>
            <p:ph type="body" idx="1"/>
          </p:nvPr>
        </p:nvSpPr>
        <p:spPr>
          <a:xfrm>
            <a:off x="1141412" y="1935921"/>
            <a:ext cx="9905999" cy="4123685"/>
          </a:xfrm>
        </p:spPr>
        <p:txBody>
          <a:bodyPr>
            <a:noAutofit/>
          </a:bodyPr>
          <a:lstStyle/>
          <a:p>
            <a:r>
              <a:rPr lang="en-US" sz="2800" dirty="0">
                <a:latin typeface="Times New Roman" panose="02020603050405020304" pitchFamily="18" charset="0"/>
                <a:cs typeface="Times New Roman" panose="02020603050405020304" pitchFamily="18" charset="0"/>
              </a:rPr>
              <a:t>1. </a:t>
            </a:r>
            <a:r>
              <a:rPr lang="en-US" sz="2800" b="1" dirty="0">
                <a:latin typeface="Times New Roman" panose="02020603050405020304" pitchFamily="18" charset="0"/>
                <a:cs typeface="Times New Roman" panose="02020603050405020304" pitchFamily="18" charset="0"/>
              </a:rPr>
              <a:t>Entertainment</a:t>
            </a:r>
          </a:p>
          <a:p>
            <a:pPr marL="0" indent="0">
              <a:buNone/>
            </a:pPr>
            <a:r>
              <a:rPr lang="en-US" sz="1800" dirty="0">
                <a:effectLst/>
                <a:latin typeface="Times New Roman" panose="02020603050405020304" pitchFamily="18" charset="0"/>
                <a:cs typeface="Times New Roman" panose="02020603050405020304" pitchFamily="18" charset="0"/>
              </a:rPr>
              <a:t>VR  provides real-time animation and motion capture enabling creators to built interactive animated shows and live stream events easier and of high quality. Companies such as Flipside XR and Disney Movies VR has revolutionized the way media content is made nowadays</a:t>
            </a:r>
            <a:r>
              <a:rPr lang="en-US" sz="1800" b="1" dirty="0">
                <a:effectLst/>
                <a:latin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2. </a:t>
            </a:r>
            <a:r>
              <a:rPr lang="en-US" sz="2800" b="1" dirty="0">
                <a:latin typeface="Times New Roman" panose="02020603050405020304" pitchFamily="18" charset="0"/>
                <a:cs typeface="Times New Roman" panose="02020603050405020304" pitchFamily="18" charset="0"/>
              </a:rPr>
              <a:t>Education</a:t>
            </a:r>
          </a:p>
          <a:p>
            <a:pPr marL="0" indent="0">
              <a:buNone/>
            </a:pPr>
            <a:r>
              <a:rPr lang="en-US" sz="1800" dirty="0">
                <a:effectLst/>
                <a:latin typeface="Times New Roman" panose="02020603050405020304" pitchFamily="18" charset="0"/>
                <a:cs typeface="Times New Roman" panose="02020603050405020304" pitchFamily="18" charset="0"/>
              </a:rPr>
              <a:t>It is applied in the education sector by enabling students to learn in an immersive , experimental way from anywhere in the world. Companies like Tech Row enable students to go on a space mission to Pluto, explore Antarctica and experience the wonder of Machu Picchu; one can also be taken on a journey of the human body as a white blood cell.</a:t>
            </a:r>
          </a:p>
        </p:txBody>
      </p:sp>
    </p:spTree>
    <p:extLst>
      <p:ext uri="{BB962C8B-B14F-4D97-AF65-F5344CB8AC3E}">
        <p14:creationId xmlns:p14="http://schemas.microsoft.com/office/powerpoint/2010/main" val="2630372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5ACB145-D729-DD7F-36BB-861EAD926CDB}"/>
              </a:ext>
            </a:extLst>
          </p:cNvPr>
          <p:cNvSpPr>
            <a:spLocks noGrp="1"/>
          </p:cNvSpPr>
          <p:nvPr>
            <p:ph type="title"/>
          </p:nvPr>
        </p:nvSpPr>
        <p:spPr/>
        <p:txBody>
          <a:bodyPr/>
          <a:lstStyle/>
          <a:p>
            <a:r>
              <a:rPr lang="en-US" dirty="0"/>
              <a:t>DAY TO DAY</a:t>
            </a:r>
            <a:r>
              <a:rPr lang="en-US" b="1" dirty="0"/>
              <a:t> Applications of VR</a:t>
            </a:r>
            <a:endParaRPr lang="en-KE" dirty="0"/>
          </a:p>
        </p:txBody>
      </p:sp>
      <p:sp>
        <p:nvSpPr>
          <p:cNvPr id="9" name="Content Placeholder 8">
            <a:extLst>
              <a:ext uri="{FF2B5EF4-FFF2-40B4-BE49-F238E27FC236}">
                <a16:creationId xmlns:a16="http://schemas.microsoft.com/office/drawing/2014/main" id="{E4737C15-6FF2-C357-A9A5-BB3A70396512}"/>
              </a:ext>
            </a:extLst>
          </p:cNvPr>
          <p:cNvSpPr>
            <a:spLocks noGrp="1"/>
          </p:cNvSpPr>
          <p:nvPr>
            <p:ph idx="1"/>
          </p:nvPr>
        </p:nvSpPr>
        <p:spPr/>
        <p:txBody>
          <a:bodyPr>
            <a:noAutofit/>
          </a:bodyPr>
          <a:lstStyle/>
          <a:p>
            <a:r>
              <a:rPr lang="en-US" sz="2400" b="1" dirty="0">
                <a:latin typeface="Times New Roman" panose="02020603050405020304" pitchFamily="18" charset="0"/>
                <a:cs typeface="Times New Roman" panose="02020603050405020304" pitchFamily="18" charset="0"/>
              </a:rPr>
              <a:t>3. Gaming</a:t>
            </a:r>
          </a:p>
          <a:p>
            <a:pPr marL="0" indent="0">
              <a:buNone/>
            </a:pPr>
            <a:r>
              <a:rPr lang="en-US" sz="1800" dirty="0">
                <a:latin typeface="Times New Roman" panose="02020603050405020304" pitchFamily="18" charset="0"/>
                <a:cs typeface="Times New Roman" panose="02020603050405020304" pitchFamily="18" charset="0"/>
              </a:rPr>
              <a:t>Used in the gaming industry to provide immersive game experiences in games such as "Beat Saber" and 'Half-Life-Alyx“</a:t>
            </a:r>
          </a:p>
          <a:p>
            <a:r>
              <a:rPr lang="en-US" sz="2800" b="1" dirty="0">
                <a:latin typeface="Times New Roman" panose="02020603050405020304" pitchFamily="18" charset="0"/>
                <a:cs typeface="Times New Roman" panose="02020603050405020304" pitchFamily="18" charset="0"/>
              </a:rPr>
              <a:t>4. Automotive Industry</a:t>
            </a:r>
          </a:p>
          <a:p>
            <a:pPr marL="0" indent="0">
              <a:buNone/>
            </a:pPr>
            <a:r>
              <a:rPr lang="en-US" sz="1800" dirty="0">
                <a:latin typeface="Times New Roman" panose="02020603050405020304" pitchFamily="18" charset="0"/>
                <a:cs typeface="Times New Roman" panose="02020603050405020304" pitchFamily="18" charset="0"/>
              </a:rPr>
              <a:t>Engineers and designer use VR to easily model and experiment the look and build of vehicles before commissioning expensive prototypes. Companies such as Honda and BMW have been using this for years to hold design and engineering reviews to find new alternatives to traditional clay models.</a:t>
            </a:r>
          </a:p>
          <a:p>
            <a:endParaRPr lang="en-US" sz="2400" dirty="0">
              <a:latin typeface="Times New Roman" panose="02020603050405020304" pitchFamily="18" charset="0"/>
              <a:cs typeface="Times New Roman" panose="02020603050405020304" pitchFamily="18" charset="0"/>
            </a:endParaRPr>
          </a:p>
          <a:p>
            <a:endParaRPr lang="en-K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04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8D0B0-256F-1243-CA22-689AF0F97AED}"/>
              </a:ext>
            </a:extLst>
          </p:cNvPr>
          <p:cNvSpPr>
            <a:spLocks noGrp="1"/>
          </p:cNvSpPr>
          <p:nvPr>
            <p:ph type="title"/>
          </p:nvPr>
        </p:nvSpPr>
        <p:spPr/>
        <p:txBody>
          <a:bodyPr/>
          <a:lstStyle/>
          <a:p>
            <a:r>
              <a:rPr lang="en-US" dirty="0"/>
              <a:t>DAY TO DAY</a:t>
            </a:r>
            <a:r>
              <a:rPr lang="en-US" b="1" dirty="0"/>
              <a:t> Applications of VR</a:t>
            </a:r>
            <a:endParaRPr lang="en-KE" dirty="0"/>
          </a:p>
        </p:txBody>
      </p:sp>
      <p:sp>
        <p:nvSpPr>
          <p:cNvPr id="3" name="Content Placeholder 2">
            <a:extLst>
              <a:ext uri="{FF2B5EF4-FFF2-40B4-BE49-F238E27FC236}">
                <a16:creationId xmlns:a16="http://schemas.microsoft.com/office/drawing/2014/main" id="{844E3A81-B6BC-2E2B-0FF7-948D9EDB98DC}"/>
              </a:ext>
            </a:extLst>
          </p:cNvPr>
          <p:cNvSpPr>
            <a:spLocks noGrp="1"/>
          </p:cNvSpPr>
          <p:nvPr>
            <p:ph idx="1"/>
          </p:nvPr>
        </p:nvSpPr>
        <p:spPr>
          <a:xfrm>
            <a:off x="913795" y="2096064"/>
            <a:ext cx="10353762" cy="3840712"/>
          </a:xfrm>
        </p:spPr>
        <p:txBody>
          <a:bodyPr>
            <a:normAutofit fontScale="25000" lnSpcReduction="20000"/>
          </a:bodyPr>
          <a:lstStyle/>
          <a:p>
            <a:r>
              <a:rPr lang="en-US" sz="11200" b="1" dirty="0">
                <a:latin typeface="Times New Roman" panose="02020603050405020304" pitchFamily="18" charset="0"/>
                <a:cs typeface="Times New Roman" panose="02020603050405020304" pitchFamily="18" charset="0"/>
              </a:rPr>
              <a:t>5. Healthcare</a:t>
            </a:r>
            <a:endParaRPr lang="en-US" sz="7200" dirty="0">
              <a:latin typeface="Times New Roman" panose="02020603050405020304" pitchFamily="18" charset="0"/>
              <a:cs typeface="Times New Roman" panose="02020603050405020304" pitchFamily="18" charset="0"/>
            </a:endParaRPr>
          </a:p>
          <a:p>
            <a:pPr marL="0" indent="0">
              <a:buNone/>
            </a:pPr>
            <a:r>
              <a:rPr lang="en-US" sz="7200" dirty="0">
                <a:latin typeface="Times New Roman" panose="02020603050405020304" pitchFamily="18" charset="0"/>
                <a:cs typeface="Times New Roman" panose="02020603050405020304" pitchFamily="18" charset="0"/>
              </a:rPr>
              <a:t>Medical professionals use VR for training and preparation whether as a junior doctor explaining diagnoses and treatment plans or as an orthopedic surgeon. Companies like Osso VR enable surgeons to interact with medical VR devices to practices surgery on virtual bodies. VR can also be used as therapy for treatment for mental health issues such as PTSDs and phobias.</a:t>
            </a:r>
          </a:p>
          <a:p>
            <a:pPr marL="0" indent="0">
              <a:buNone/>
            </a:pPr>
            <a:endParaRPr lang="en-US" sz="7200" dirty="0">
              <a:latin typeface="Times New Roman" panose="02020603050405020304" pitchFamily="18" charset="0"/>
              <a:cs typeface="Times New Roman" panose="02020603050405020304" pitchFamily="18" charset="0"/>
            </a:endParaRPr>
          </a:p>
          <a:p>
            <a:r>
              <a:rPr lang="en-US" sz="11200" b="1" dirty="0">
                <a:latin typeface="Times New Roman" panose="02020603050405020304" pitchFamily="18" charset="0"/>
                <a:cs typeface="Times New Roman" panose="02020603050405020304" pitchFamily="18" charset="0"/>
              </a:rPr>
              <a:t>6.  Architecture and Real Estate</a:t>
            </a:r>
          </a:p>
          <a:p>
            <a:pPr marL="0" indent="0">
              <a:buNone/>
            </a:pPr>
            <a:r>
              <a:rPr lang="en-US" sz="7200" dirty="0">
                <a:latin typeface="Times New Roman" panose="02020603050405020304" pitchFamily="18" charset="0"/>
                <a:cs typeface="Times New Roman" panose="02020603050405020304" pitchFamily="18" charset="0"/>
              </a:rPr>
              <a:t>Used to help architects and clients visualize building in 3D before construction and for virtual property tours in real estate. Companies like Stucco is using VR for home staging.</a:t>
            </a:r>
          </a:p>
          <a:p>
            <a:endParaRPr lang="en-US" sz="7200" dirty="0">
              <a:latin typeface="Times New Roman" panose="02020603050405020304" pitchFamily="18" charset="0"/>
              <a:cs typeface="Times New Roman" panose="02020603050405020304" pitchFamily="18" charset="0"/>
            </a:endParaRPr>
          </a:p>
          <a:p>
            <a:endParaRPr lang="en-KE" dirty="0"/>
          </a:p>
        </p:txBody>
      </p:sp>
    </p:spTree>
    <p:extLst>
      <p:ext uri="{BB962C8B-B14F-4D97-AF65-F5344CB8AC3E}">
        <p14:creationId xmlns:p14="http://schemas.microsoft.com/office/powerpoint/2010/main" val="255658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8FCA-15A7-49F8-87FF-24419D56D6E5}"/>
              </a:ext>
            </a:extLst>
          </p:cNvPr>
          <p:cNvSpPr>
            <a:spLocks noGrp="1"/>
          </p:cNvSpPr>
          <p:nvPr>
            <p:ph type="title"/>
          </p:nvPr>
        </p:nvSpPr>
        <p:spPr>
          <a:xfrm>
            <a:off x="913795" y="488831"/>
            <a:ext cx="10353761" cy="1326321"/>
          </a:xfrm>
        </p:spPr>
        <p:txBody>
          <a:bodyPr/>
          <a:lstStyle/>
          <a:p>
            <a:r>
              <a:rPr lang="en-US" dirty="0"/>
              <a:t>DAY TO DAY</a:t>
            </a:r>
            <a:r>
              <a:rPr lang="en-US" b="1" dirty="0"/>
              <a:t> Applications of VR</a:t>
            </a:r>
            <a:endParaRPr lang="en-KE" dirty="0"/>
          </a:p>
        </p:txBody>
      </p:sp>
      <p:sp>
        <p:nvSpPr>
          <p:cNvPr id="3" name="Content Placeholder 2">
            <a:extLst>
              <a:ext uri="{FF2B5EF4-FFF2-40B4-BE49-F238E27FC236}">
                <a16:creationId xmlns:a16="http://schemas.microsoft.com/office/drawing/2014/main" id="{0FBE1D2B-98B9-8EAF-0A86-627C8B84163E}"/>
              </a:ext>
            </a:extLst>
          </p:cNvPr>
          <p:cNvSpPr>
            <a:spLocks noGrp="1"/>
          </p:cNvSpPr>
          <p:nvPr>
            <p:ph idx="1"/>
          </p:nvPr>
        </p:nvSpPr>
        <p:spPr>
          <a:xfrm>
            <a:off x="913794" y="1988237"/>
            <a:ext cx="10353762" cy="4380932"/>
          </a:xfrm>
        </p:spPr>
        <p:txBody>
          <a:bodyPr>
            <a:noAutofit/>
          </a:bodyPr>
          <a:lstStyle/>
          <a:p>
            <a:r>
              <a:rPr lang="en-US" sz="2800" b="1" dirty="0">
                <a:latin typeface="Times New Roman" panose="02020603050405020304" pitchFamily="18" charset="0"/>
                <a:cs typeface="Times New Roman" panose="02020603050405020304" pitchFamily="18" charset="0"/>
              </a:rPr>
              <a:t>7. Retail &amp; E-commerce</a:t>
            </a:r>
          </a:p>
          <a:p>
            <a:pPr marL="457200" lvl="1" indent="0">
              <a:buNone/>
            </a:pPr>
            <a:r>
              <a:rPr lang="en-US" dirty="0">
                <a:latin typeface="Times New Roman" panose="02020603050405020304" pitchFamily="18" charset="0"/>
                <a:cs typeface="Times New Roman" panose="02020603050405020304" pitchFamily="18" charset="0"/>
              </a:rPr>
              <a:t> VR enables virtual try-ons (makeup, clothing) and visualization of furniture or products in real-world  settings</a:t>
            </a:r>
            <a:r>
              <a:rPr lang="en-US" sz="1600" dirty="0">
                <a:latin typeface="Times New Roman" panose="02020603050405020304" pitchFamily="18" charset="0"/>
                <a:cs typeface="Times New Roman" panose="02020603050405020304" pitchFamily="18" charset="0"/>
              </a:rPr>
              <a:t>.</a:t>
            </a:r>
          </a:p>
          <a:p>
            <a:r>
              <a:rPr lang="en-US" sz="2800" b="1" dirty="0">
                <a:latin typeface="Times New Roman" panose="02020603050405020304" pitchFamily="18" charset="0"/>
                <a:cs typeface="Times New Roman" panose="02020603050405020304" pitchFamily="18" charset="0"/>
              </a:rPr>
              <a:t>8.Manufacturing &amp; Maintenance</a:t>
            </a:r>
            <a:endParaRPr lang="en-US" sz="1800" dirty="0">
              <a:latin typeface="Times New Roman" panose="02020603050405020304" pitchFamily="18" charset="0"/>
              <a:cs typeface="Times New Roman" panose="02020603050405020304" pitchFamily="18" charset="0"/>
            </a:endParaRPr>
          </a:p>
          <a:p>
            <a:pPr marL="457200" lvl="1" indent="0">
              <a:buNone/>
            </a:pPr>
            <a:r>
              <a:rPr lang="en-US" sz="1600" dirty="0">
                <a:latin typeface="Times New Roman" panose="02020603050405020304" pitchFamily="18" charset="0"/>
                <a:cs typeface="Times New Roman" panose="02020603050405020304" pitchFamily="18" charset="0"/>
              </a:rPr>
              <a:t>    It</a:t>
            </a:r>
            <a:r>
              <a:rPr lang="en-US" dirty="0">
                <a:latin typeface="Times New Roman" panose="02020603050405020304" pitchFamily="18" charset="0"/>
                <a:cs typeface="Times New Roman" panose="02020603050405020304" pitchFamily="18" charset="0"/>
              </a:rPr>
              <a:t> guides technicians during equipment repairs with real-time instructions and overlays.</a:t>
            </a:r>
          </a:p>
          <a:p>
            <a:r>
              <a:rPr lang="en-US" sz="2800" b="1" dirty="0">
                <a:latin typeface="Times New Roman" panose="02020603050405020304" pitchFamily="18" charset="0"/>
                <a:cs typeface="Times New Roman" panose="02020603050405020304" pitchFamily="18" charset="0"/>
              </a:rPr>
              <a:t>9. Marketing</a:t>
            </a:r>
          </a:p>
          <a:p>
            <a:pPr marL="457200" lvl="1" indent="0">
              <a:buNone/>
            </a:pPr>
            <a:r>
              <a:rPr lang="en-US" dirty="0">
                <a:latin typeface="Times New Roman" panose="02020603050405020304" pitchFamily="18" charset="0"/>
                <a:cs typeface="Times New Roman" panose="02020603050405020304" pitchFamily="18" charset="0"/>
              </a:rPr>
              <a:t>  VR is applied in campaigns for interactive advertisements, VR games, and apps like Pokémon Go.</a:t>
            </a:r>
          </a:p>
          <a:p>
            <a:endParaRPr lang="en-KE" sz="1800" dirty="0"/>
          </a:p>
        </p:txBody>
      </p:sp>
    </p:spTree>
    <p:extLst>
      <p:ext uri="{BB962C8B-B14F-4D97-AF65-F5344CB8AC3E}">
        <p14:creationId xmlns:p14="http://schemas.microsoft.com/office/powerpoint/2010/main" val="138442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9545-D6E8-48A0-333B-F16B60C53440}"/>
              </a:ext>
            </a:extLst>
          </p:cNvPr>
          <p:cNvSpPr>
            <a:spLocks noGrp="1"/>
          </p:cNvSpPr>
          <p:nvPr>
            <p:ph type="ctrTitle"/>
          </p:nvPr>
        </p:nvSpPr>
        <p:spPr>
          <a:xfrm>
            <a:off x="204716" y="568823"/>
            <a:ext cx="11682484" cy="1369159"/>
          </a:xfrm>
        </p:spPr>
        <p:txBody>
          <a:bodyPr>
            <a:normAutofit fontScale="90000"/>
          </a:bodyPr>
          <a:lstStyle/>
          <a:p>
            <a:r>
              <a:rPr lang="en-US" i="1" u="sng" dirty="0"/>
              <a:t>VIRTUAL REALITY: TRANSFORMING OUR DAY TO DAY LIVES</a:t>
            </a:r>
            <a:endParaRPr lang="en-KE" i="1" u="sng" dirty="0"/>
          </a:p>
        </p:txBody>
      </p:sp>
      <p:sp>
        <p:nvSpPr>
          <p:cNvPr id="3" name="Subtitle 2">
            <a:extLst>
              <a:ext uri="{FF2B5EF4-FFF2-40B4-BE49-F238E27FC236}">
                <a16:creationId xmlns:a16="http://schemas.microsoft.com/office/drawing/2014/main" id="{59FEC0AC-2366-924A-2AF4-8AF83FD89963}"/>
              </a:ext>
            </a:extLst>
          </p:cNvPr>
          <p:cNvSpPr>
            <a:spLocks noGrp="1"/>
          </p:cNvSpPr>
          <p:nvPr>
            <p:ph type="subTitle" idx="1"/>
          </p:nvPr>
        </p:nvSpPr>
        <p:spPr>
          <a:xfrm>
            <a:off x="204716" y="1937982"/>
            <a:ext cx="11782568" cy="4790364"/>
          </a:xfrm>
        </p:spPr>
        <p:txBody>
          <a:bodyPr>
            <a:normAutofit fontScale="92500"/>
          </a:bodyPr>
          <a:lstStyle/>
          <a:p>
            <a:r>
              <a:rPr lang="en-US" u="sng" dirty="0"/>
              <a:t>Co-operative University Guest Talk:</a:t>
            </a:r>
            <a:br>
              <a:rPr lang="en-US" dirty="0"/>
            </a:br>
            <a:endParaRPr lang="en-US" dirty="0"/>
          </a:p>
          <a:p>
            <a:pPr algn="l"/>
            <a:r>
              <a:rPr lang="en-US" i="1" dirty="0"/>
              <a:t>What is Virtual Reality? What do we need for </a:t>
            </a:r>
            <a:r>
              <a:rPr lang="en-US" i="1" dirty="0" err="1"/>
              <a:t>it?What</a:t>
            </a:r>
            <a:r>
              <a:rPr lang="en-US" i="1" dirty="0"/>
              <a:t> is the impact of Virtual Reality, and it’s significance?</a:t>
            </a:r>
          </a:p>
          <a:p>
            <a:pPr algn="l"/>
            <a:r>
              <a:rPr lang="en-US" b="1" dirty="0"/>
              <a:t>Virtual Reality </a:t>
            </a:r>
            <a:r>
              <a:rPr lang="en-US" dirty="0"/>
              <a:t>is a simulated experience that uses technology to create immersive, interactive environments.</a:t>
            </a:r>
            <a:br>
              <a:rPr lang="en-US" dirty="0"/>
            </a:br>
            <a:r>
              <a:rPr lang="en-US" b="1" u="sng" dirty="0"/>
              <a:t>Types of Virtual Reality:</a:t>
            </a:r>
            <a:br>
              <a:rPr lang="en-US" dirty="0"/>
            </a:br>
            <a:r>
              <a:rPr lang="en-US" i="1" dirty="0"/>
              <a:t>Fully Immersive</a:t>
            </a:r>
            <a:r>
              <a:rPr lang="en-US" dirty="0"/>
              <a:t>- where a user is surrounded full by a 3D environment( fully immersed)</a:t>
            </a:r>
            <a:br>
              <a:rPr lang="en-US" dirty="0"/>
            </a:br>
            <a:r>
              <a:rPr lang="en-US" i="1" dirty="0"/>
              <a:t>Semi-Immersive</a:t>
            </a:r>
            <a:r>
              <a:rPr lang="en-US" dirty="0"/>
              <a:t>- partially surrounded and aware of the real environment</a:t>
            </a:r>
            <a:br>
              <a:rPr lang="en-US" dirty="0"/>
            </a:br>
            <a:r>
              <a:rPr lang="en-US" i="1" dirty="0"/>
              <a:t>Non-Immersive</a:t>
            </a:r>
            <a:r>
              <a:rPr lang="en-US" dirty="0"/>
              <a:t>- user is fully aware of his real surroundings in real time</a:t>
            </a:r>
            <a:br>
              <a:rPr lang="en-US" dirty="0"/>
            </a:br>
            <a:endParaRPr lang="en-KE" dirty="0"/>
          </a:p>
        </p:txBody>
      </p:sp>
    </p:spTree>
    <p:extLst>
      <p:ext uri="{BB962C8B-B14F-4D97-AF65-F5344CB8AC3E}">
        <p14:creationId xmlns:p14="http://schemas.microsoft.com/office/powerpoint/2010/main" val="269839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49275-9887-FAA1-CFE7-592D02B18095}"/>
              </a:ext>
            </a:extLst>
          </p:cNvPr>
          <p:cNvSpPr>
            <a:spLocks noGrp="1"/>
          </p:cNvSpPr>
          <p:nvPr>
            <p:ph type="title"/>
          </p:nvPr>
        </p:nvSpPr>
        <p:spPr/>
        <p:txBody>
          <a:bodyPr/>
          <a:lstStyle/>
          <a:p>
            <a:r>
              <a:rPr lang="en-US" dirty="0"/>
              <a:t>EXPLORING VIRTUAL REALITY</a:t>
            </a:r>
            <a:endParaRPr lang="en-KE" dirty="0"/>
          </a:p>
        </p:txBody>
      </p:sp>
      <p:sp>
        <p:nvSpPr>
          <p:cNvPr id="3" name="Content Placeholder 2">
            <a:extLst>
              <a:ext uri="{FF2B5EF4-FFF2-40B4-BE49-F238E27FC236}">
                <a16:creationId xmlns:a16="http://schemas.microsoft.com/office/drawing/2014/main" id="{37926B2F-6522-AF45-AAAC-CD0E12453858}"/>
              </a:ext>
            </a:extLst>
          </p:cNvPr>
          <p:cNvSpPr>
            <a:spLocks noGrp="1"/>
          </p:cNvSpPr>
          <p:nvPr>
            <p:ph idx="1"/>
          </p:nvPr>
        </p:nvSpPr>
        <p:spPr/>
        <p:txBody>
          <a:bodyPr/>
          <a:lstStyle/>
          <a:p>
            <a:r>
              <a:rPr lang="en-US" sz="2400" b="1" i="1" u="sng" dirty="0"/>
              <a:t>Key Components of Virtual Reality </a:t>
            </a:r>
          </a:p>
          <a:p>
            <a:pPr marL="457200" indent="-457200">
              <a:buFont typeface="+mj-lt"/>
              <a:buAutoNum type="arabicPeriod"/>
            </a:pPr>
            <a:r>
              <a:rPr lang="en-US" dirty="0"/>
              <a:t>Headsets</a:t>
            </a:r>
          </a:p>
          <a:p>
            <a:pPr marL="457200" indent="-457200">
              <a:buFont typeface="+mj-lt"/>
              <a:buAutoNum type="arabicPeriod"/>
            </a:pPr>
            <a:r>
              <a:rPr lang="en-US" dirty="0"/>
              <a:t>Controllers, </a:t>
            </a:r>
          </a:p>
          <a:p>
            <a:pPr marL="457200" indent="-457200">
              <a:buFont typeface="+mj-lt"/>
              <a:buAutoNum type="arabicPeriod"/>
            </a:pPr>
            <a:r>
              <a:rPr lang="en-US" dirty="0"/>
              <a:t>Sensors</a:t>
            </a:r>
          </a:p>
          <a:p>
            <a:pPr marL="457200" indent="-457200">
              <a:buFont typeface="+mj-lt"/>
              <a:buAutoNum type="arabicPeriod"/>
            </a:pPr>
            <a:r>
              <a:rPr lang="en-US" dirty="0"/>
              <a:t>VR software</a:t>
            </a:r>
            <a:r>
              <a:rPr lang="en-US" b="0" i="0" dirty="0">
                <a:solidFill>
                  <a:srgbClr val="005A8B"/>
                </a:solidFill>
                <a:effectLst/>
                <a:latin typeface="Open Sans" panose="020B0606030504020204" pitchFamily="34" charset="0"/>
              </a:rPr>
              <a:t>.</a:t>
            </a:r>
            <a:endParaRPr lang="en-KE" dirty="0"/>
          </a:p>
        </p:txBody>
      </p:sp>
    </p:spTree>
    <p:extLst>
      <p:ext uri="{BB962C8B-B14F-4D97-AF65-F5344CB8AC3E}">
        <p14:creationId xmlns:p14="http://schemas.microsoft.com/office/powerpoint/2010/main" val="2420184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887D-1657-B35F-53CB-101D20A059A1}"/>
              </a:ext>
            </a:extLst>
          </p:cNvPr>
          <p:cNvSpPr>
            <a:spLocks noGrp="1"/>
          </p:cNvSpPr>
          <p:nvPr>
            <p:ph type="ctrTitle"/>
          </p:nvPr>
        </p:nvSpPr>
        <p:spPr>
          <a:xfrm>
            <a:off x="150125" y="996287"/>
            <a:ext cx="11928144" cy="1173707"/>
          </a:xfrm>
        </p:spPr>
        <p:txBody>
          <a:bodyPr>
            <a:normAutofit fontScale="90000"/>
          </a:bodyPr>
          <a:lstStyle/>
          <a:p>
            <a:r>
              <a:rPr lang="en-US" dirty="0"/>
              <a:t>RELEVANCE OF VR IN CURRENT AND FUTURE ECONOMY</a:t>
            </a:r>
            <a:endParaRPr lang="en-KE" dirty="0"/>
          </a:p>
        </p:txBody>
      </p:sp>
      <p:sp>
        <p:nvSpPr>
          <p:cNvPr id="3" name="Subtitle 2">
            <a:extLst>
              <a:ext uri="{FF2B5EF4-FFF2-40B4-BE49-F238E27FC236}">
                <a16:creationId xmlns:a16="http://schemas.microsoft.com/office/drawing/2014/main" id="{CDC6F3B9-86CB-B23B-5A5F-D39BCC132569}"/>
              </a:ext>
            </a:extLst>
          </p:cNvPr>
          <p:cNvSpPr>
            <a:spLocks noGrp="1"/>
          </p:cNvSpPr>
          <p:nvPr>
            <p:ph type="subTitle" idx="1"/>
          </p:nvPr>
        </p:nvSpPr>
        <p:spPr>
          <a:xfrm>
            <a:off x="150124" y="2169994"/>
            <a:ext cx="11928143" cy="4558352"/>
          </a:xfrm>
        </p:spPr>
        <p:txBody>
          <a:bodyPr>
            <a:noAutofit/>
          </a:bodyPr>
          <a:lstStyle/>
          <a:p>
            <a:pPr algn="l"/>
            <a:r>
              <a:rPr lang="en-US" sz="2000" b="1" i="1" dirty="0"/>
              <a:t>Relevance of VR in the Current Economy:</a:t>
            </a:r>
            <a:br>
              <a:rPr lang="en-US" sz="2000" dirty="0"/>
            </a:br>
            <a:br>
              <a:rPr lang="en-US" sz="2000" dirty="0"/>
            </a:br>
            <a:r>
              <a:rPr lang="en-US" sz="2000" i="1" dirty="0"/>
              <a:t>Virtual Reality is already making significant impacts in a variety of sectors, from innovation to efficiency:</a:t>
            </a:r>
            <a:br>
              <a:rPr lang="en-US" sz="2000" dirty="0"/>
            </a:br>
            <a:br>
              <a:rPr lang="en-US" sz="2000" dirty="0"/>
            </a:br>
            <a:r>
              <a:rPr lang="en-US" sz="2000" b="1" i="1" dirty="0"/>
              <a:t>Healthcare</a:t>
            </a:r>
            <a:r>
              <a:rPr lang="en-US" sz="2000" dirty="0"/>
              <a:t>: The technology of VR is revolutionizing medical training as surgeons practice critical procedures in a virtual, no-consequence environment. It is also used in therapy, such as exposure therapy for phobias and PTSD, and rehabilitation exercises associated with physical therapy.</a:t>
            </a:r>
            <a:br>
              <a:rPr lang="en-US" sz="2000" dirty="0"/>
            </a:br>
            <a:br>
              <a:rPr lang="en-US" sz="2000" dirty="0"/>
            </a:br>
            <a:r>
              <a:rPr lang="en-US" sz="2000" b="1" i="1" dirty="0"/>
              <a:t>Education and Training</a:t>
            </a:r>
            <a:r>
              <a:rPr lang="en-US" sz="2000" dirty="0"/>
              <a:t>: VR has the potential to make education all the more interactive and engaging. From military simulations to professional training in areas such as engineering and aviation, the uses of VR are numerous.</a:t>
            </a:r>
            <a:br>
              <a:rPr lang="en-US" sz="2000" dirty="0"/>
            </a:br>
            <a:br>
              <a:rPr lang="en-US" sz="2000" dirty="0"/>
            </a:br>
            <a:endParaRPr lang="en-KE" sz="2000" dirty="0"/>
          </a:p>
        </p:txBody>
      </p:sp>
    </p:spTree>
    <p:extLst>
      <p:ext uri="{BB962C8B-B14F-4D97-AF65-F5344CB8AC3E}">
        <p14:creationId xmlns:p14="http://schemas.microsoft.com/office/powerpoint/2010/main" val="405487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7E8F-8641-A2B3-9964-0C9A0DFA2E16}"/>
              </a:ext>
            </a:extLst>
          </p:cNvPr>
          <p:cNvSpPr>
            <a:spLocks noGrp="1"/>
          </p:cNvSpPr>
          <p:nvPr>
            <p:ph type="title"/>
          </p:nvPr>
        </p:nvSpPr>
        <p:spPr/>
        <p:txBody>
          <a:bodyPr/>
          <a:lstStyle/>
          <a:p>
            <a:r>
              <a:rPr lang="en-US" dirty="0"/>
              <a:t>RELEVANCE OF VR IN CURRENT AND FUTURE ECONOMY</a:t>
            </a:r>
            <a:endParaRPr lang="en-KE" dirty="0"/>
          </a:p>
        </p:txBody>
      </p:sp>
      <p:sp>
        <p:nvSpPr>
          <p:cNvPr id="3" name="Content Placeholder 2">
            <a:extLst>
              <a:ext uri="{FF2B5EF4-FFF2-40B4-BE49-F238E27FC236}">
                <a16:creationId xmlns:a16="http://schemas.microsoft.com/office/drawing/2014/main" id="{CFA94D41-13D8-5478-2B3F-7284EF9BA628}"/>
              </a:ext>
            </a:extLst>
          </p:cNvPr>
          <p:cNvSpPr>
            <a:spLocks noGrp="1"/>
          </p:cNvSpPr>
          <p:nvPr>
            <p:ph idx="1"/>
          </p:nvPr>
        </p:nvSpPr>
        <p:spPr>
          <a:xfrm>
            <a:off x="95534" y="2096064"/>
            <a:ext cx="12096466" cy="4645930"/>
          </a:xfrm>
        </p:spPr>
        <p:txBody>
          <a:bodyPr/>
          <a:lstStyle/>
          <a:p>
            <a:pPr marL="0" indent="0">
              <a:buNone/>
            </a:pPr>
            <a:r>
              <a:rPr lang="en-US" b="1" i="1" dirty="0"/>
              <a:t>Entertainment and Gaming</a:t>
            </a:r>
            <a:r>
              <a:rPr lang="en-US" dirty="0"/>
              <a:t>: The gaming industry is perhaps the biggest adopter of VR, offering gamers an immersive feeling. It also finds other uses in virtual concerts, theme parks, and other such places that require special provision for entertainment.</a:t>
            </a:r>
            <a:br>
              <a:rPr lang="en-US" dirty="0"/>
            </a:br>
            <a:br>
              <a:rPr lang="en-US" dirty="0"/>
            </a:br>
            <a:r>
              <a:rPr lang="en-US" b="1" i="1" dirty="0"/>
              <a:t>Real Estate</a:t>
            </a:r>
            <a:r>
              <a:rPr lang="en-US" dirty="0"/>
              <a:t>: VR enables house prospects to virtually tour houses, thereby making the task of selling the estate much easier without necessarily having to physically visit the site. This is very applicable in the present global atmosphere where movement is restricted.</a:t>
            </a:r>
            <a:br>
              <a:rPr lang="en-US" dirty="0"/>
            </a:br>
            <a:br>
              <a:rPr lang="en-US" dirty="0"/>
            </a:br>
            <a:r>
              <a:rPr lang="en-US" b="1" i="1" dirty="0"/>
              <a:t>Retail and E-commerce</a:t>
            </a:r>
            <a:r>
              <a:rPr lang="en-US" dirty="0"/>
              <a:t>: VR improves the shopping experience with the help of virtual trials of the products that customers want to purchase, such as trying out clothes or seeing how furniture would look in their house.</a:t>
            </a:r>
            <a:endParaRPr lang="en-KE" dirty="0"/>
          </a:p>
        </p:txBody>
      </p:sp>
    </p:spTree>
    <p:extLst>
      <p:ext uri="{BB962C8B-B14F-4D97-AF65-F5344CB8AC3E}">
        <p14:creationId xmlns:p14="http://schemas.microsoft.com/office/powerpoint/2010/main" val="1900019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6841-8A09-61D9-E575-047F37BDBCD6}"/>
              </a:ext>
            </a:extLst>
          </p:cNvPr>
          <p:cNvSpPr>
            <a:spLocks noGrp="1"/>
          </p:cNvSpPr>
          <p:nvPr>
            <p:ph type="title"/>
          </p:nvPr>
        </p:nvSpPr>
        <p:spPr/>
        <p:txBody>
          <a:bodyPr/>
          <a:lstStyle/>
          <a:p>
            <a:r>
              <a:rPr lang="en-US" dirty="0"/>
              <a:t>RELEVANCE OF VR IN CURRENT AND FUTURE ECONOMY</a:t>
            </a:r>
            <a:endParaRPr lang="en-KE" dirty="0"/>
          </a:p>
        </p:txBody>
      </p:sp>
      <p:sp>
        <p:nvSpPr>
          <p:cNvPr id="3" name="Content Placeholder 2">
            <a:extLst>
              <a:ext uri="{FF2B5EF4-FFF2-40B4-BE49-F238E27FC236}">
                <a16:creationId xmlns:a16="http://schemas.microsoft.com/office/drawing/2014/main" id="{9CAEDB34-1D8B-A430-BC3A-D649DD704E7C}"/>
              </a:ext>
            </a:extLst>
          </p:cNvPr>
          <p:cNvSpPr>
            <a:spLocks noGrp="1"/>
          </p:cNvSpPr>
          <p:nvPr>
            <p:ph idx="1"/>
          </p:nvPr>
        </p:nvSpPr>
        <p:spPr>
          <a:xfrm>
            <a:off x="0" y="1935921"/>
            <a:ext cx="12192000" cy="4922079"/>
          </a:xfrm>
        </p:spPr>
        <p:txBody>
          <a:bodyPr/>
          <a:lstStyle/>
          <a:p>
            <a:pPr marL="0" indent="0">
              <a:buNone/>
            </a:pPr>
            <a:r>
              <a:rPr lang="en-US" b="1" u="sng" dirty="0"/>
              <a:t>Role of VR in the Future Economy:</a:t>
            </a:r>
          </a:p>
          <a:p>
            <a:pPr marL="0" indent="0">
              <a:buNone/>
            </a:pPr>
            <a:br>
              <a:rPr lang="en-US" dirty="0"/>
            </a:br>
            <a:r>
              <a:rPr lang="en-US" dirty="0"/>
              <a:t>The future of VR continues to expand, and some trends and development currently in view include:</a:t>
            </a:r>
            <a:br>
              <a:rPr lang="en-US" dirty="0"/>
            </a:br>
            <a:br>
              <a:rPr lang="en-US" dirty="0"/>
            </a:br>
            <a:r>
              <a:rPr lang="en-US" b="1" i="1" dirty="0"/>
              <a:t>Remote Work and Collaboration</a:t>
            </a:r>
            <a:r>
              <a:rPr lang="en-US" dirty="0"/>
              <a:t>: VR is going to change the way people work remotely through the creation of virtual offices and meeting areas where employees can engage in a more interactive and immersive manner, which boosts productivity and communication.</a:t>
            </a:r>
            <a:br>
              <a:rPr lang="en-US" dirty="0"/>
            </a:br>
            <a:br>
              <a:rPr lang="en-US" dirty="0"/>
            </a:br>
            <a:r>
              <a:rPr lang="en-US" b="1" i="1" dirty="0"/>
              <a:t>Advanced Education</a:t>
            </a:r>
            <a:r>
              <a:rPr lang="en-US" dirty="0"/>
              <a:t>: VR is furthering into advanced educational means, providing simulations and virtual classrooms that make learning even easier and more accessible to every student in the world.</a:t>
            </a:r>
            <a:br>
              <a:rPr lang="en-US" dirty="0"/>
            </a:br>
            <a:endParaRPr lang="en-KE" dirty="0"/>
          </a:p>
        </p:txBody>
      </p:sp>
    </p:spTree>
    <p:extLst>
      <p:ext uri="{BB962C8B-B14F-4D97-AF65-F5344CB8AC3E}">
        <p14:creationId xmlns:p14="http://schemas.microsoft.com/office/powerpoint/2010/main" val="142748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3F494-06A7-9C85-E067-865D79704289}"/>
              </a:ext>
            </a:extLst>
          </p:cNvPr>
          <p:cNvSpPr>
            <a:spLocks noGrp="1"/>
          </p:cNvSpPr>
          <p:nvPr>
            <p:ph type="title"/>
          </p:nvPr>
        </p:nvSpPr>
        <p:spPr/>
        <p:txBody>
          <a:bodyPr/>
          <a:lstStyle/>
          <a:p>
            <a:r>
              <a:rPr lang="en-US" dirty="0"/>
              <a:t>RELEVANCE OF VR IN CURRENT AND FUTURE ECONOMY</a:t>
            </a:r>
            <a:endParaRPr lang="en-KE" dirty="0"/>
          </a:p>
        </p:txBody>
      </p:sp>
      <p:sp>
        <p:nvSpPr>
          <p:cNvPr id="3" name="Content Placeholder 2">
            <a:extLst>
              <a:ext uri="{FF2B5EF4-FFF2-40B4-BE49-F238E27FC236}">
                <a16:creationId xmlns:a16="http://schemas.microsoft.com/office/drawing/2014/main" id="{4CE6D301-674E-EA0F-EE64-E316C8359C41}"/>
              </a:ext>
            </a:extLst>
          </p:cNvPr>
          <p:cNvSpPr>
            <a:spLocks noGrp="1"/>
          </p:cNvSpPr>
          <p:nvPr>
            <p:ph idx="1"/>
          </p:nvPr>
        </p:nvSpPr>
        <p:spPr>
          <a:xfrm>
            <a:off x="919119" y="2137007"/>
            <a:ext cx="10353762" cy="4304736"/>
          </a:xfrm>
        </p:spPr>
        <p:txBody>
          <a:bodyPr>
            <a:noAutofit/>
          </a:bodyPr>
          <a:lstStyle/>
          <a:p>
            <a:pPr marL="0" indent="0">
              <a:buNone/>
            </a:pPr>
            <a:r>
              <a:rPr lang="en-US" b="1" i="1" dirty="0"/>
              <a:t>Healthcare Innovations</a:t>
            </a:r>
            <a:r>
              <a:rPr lang="en-US" dirty="0"/>
              <a:t>: Future developments in the field of VR will provide more advanced medical training and treatment for patients, like virtual surgery and remote diagnostics.</a:t>
            </a:r>
            <a:br>
              <a:rPr lang="en-US" dirty="0"/>
            </a:br>
            <a:br>
              <a:rPr lang="en-US" dirty="0"/>
            </a:br>
            <a:r>
              <a:rPr lang="en-US" b="1" i="1" dirty="0"/>
              <a:t>Enhanced Entertainment Experiences</a:t>
            </a:r>
            <a:r>
              <a:rPr lang="en-US" dirty="0"/>
              <a:t>: More and more entertainment will incorporate VR, providing audiences with full immersion experiences in films, concerts, and other virtual events.</a:t>
            </a:r>
            <a:br>
              <a:rPr lang="en-US" dirty="0"/>
            </a:br>
            <a:br>
              <a:rPr lang="en-US" dirty="0"/>
            </a:br>
            <a:r>
              <a:rPr lang="en-US" b="1" i="1" dirty="0"/>
              <a:t>Tourism and Travel</a:t>
            </a:r>
            <a:r>
              <a:rPr lang="en-US" dirty="0"/>
              <a:t>: VR will offer virtual travel experiences, allowing people to explore destinations without leaving their homes. This can promote tourism and cultural exchange, even when physical travel is limited.</a:t>
            </a:r>
            <a:br>
              <a:rPr lang="en-US" dirty="0"/>
            </a:br>
            <a:endParaRPr lang="en-KE" dirty="0"/>
          </a:p>
        </p:txBody>
      </p:sp>
    </p:spTree>
    <p:extLst>
      <p:ext uri="{BB962C8B-B14F-4D97-AF65-F5344CB8AC3E}">
        <p14:creationId xmlns:p14="http://schemas.microsoft.com/office/powerpoint/2010/main" val="800626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EF56A-8C7F-29DB-6F26-484547595029}"/>
              </a:ext>
            </a:extLst>
          </p:cNvPr>
          <p:cNvSpPr>
            <a:spLocks noGrp="1"/>
          </p:cNvSpPr>
          <p:nvPr>
            <p:ph type="ctrTitle"/>
          </p:nvPr>
        </p:nvSpPr>
        <p:spPr>
          <a:xfrm>
            <a:off x="122830" y="573206"/>
            <a:ext cx="11846257" cy="1655763"/>
          </a:xfrm>
        </p:spPr>
        <p:txBody>
          <a:bodyPr>
            <a:normAutofit/>
          </a:bodyPr>
          <a:lstStyle/>
          <a:p>
            <a:r>
              <a:rPr lang="en-US" dirty="0"/>
              <a:t>SIGNIFICANCE OF LEARNING VR IN SCHOOLS</a:t>
            </a:r>
            <a:endParaRPr lang="en-KE" dirty="0"/>
          </a:p>
        </p:txBody>
      </p:sp>
      <p:sp>
        <p:nvSpPr>
          <p:cNvPr id="3" name="Subtitle 2">
            <a:extLst>
              <a:ext uri="{FF2B5EF4-FFF2-40B4-BE49-F238E27FC236}">
                <a16:creationId xmlns:a16="http://schemas.microsoft.com/office/drawing/2014/main" id="{A5605533-76EC-EDE6-76BF-AB44AA7EEA8C}"/>
              </a:ext>
            </a:extLst>
          </p:cNvPr>
          <p:cNvSpPr>
            <a:spLocks noGrp="1"/>
          </p:cNvSpPr>
          <p:nvPr>
            <p:ph type="subTitle" idx="1"/>
          </p:nvPr>
        </p:nvSpPr>
        <p:spPr>
          <a:xfrm>
            <a:off x="122830" y="2228969"/>
            <a:ext cx="11846257" cy="4472082"/>
          </a:xfrm>
        </p:spPr>
        <p:txBody>
          <a:bodyPr/>
          <a:lstStyle/>
          <a:p>
            <a:pPr algn="l"/>
            <a:r>
              <a:rPr lang="en-US" b="1" u="sng" dirty="0"/>
              <a:t>Importance of Learning VR in Schools:</a:t>
            </a:r>
            <a:br>
              <a:rPr lang="en-US" dirty="0"/>
            </a:br>
            <a:r>
              <a:rPr lang="en-US" dirty="0"/>
              <a:t>Learning Virtual Reality (VR) in schools carries substantial significance, shaping both students' educational experiences and their future opportunities. Here are key points highlighting its importance:</a:t>
            </a:r>
          </a:p>
          <a:p>
            <a:pPr marL="457200" indent="-457200" algn="l">
              <a:buFont typeface="+mj-lt"/>
              <a:buAutoNum type="arabicPeriod"/>
            </a:pPr>
            <a:r>
              <a:rPr lang="en-US" dirty="0"/>
              <a:t>VR </a:t>
            </a:r>
            <a:r>
              <a:rPr lang="en-US" b="1" i="1" dirty="0"/>
              <a:t>enhances learning experiences </a:t>
            </a:r>
            <a:r>
              <a:rPr lang="en-US" dirty="0"/>
              <a:t>by providing immersive and interactive educational experiences. Students can explore historical events, dive into complex scientific concepts, or virtually visit distant geographical locations, making learning more engaging and memorable.</a:t>
            </a:r>
          </a:p>
          <a:p>
            <a:pPr marL="457200" indent="-457200" algn="l">
              <a:buFont typeface="+mj-lt"/>
              <a:buAutoNum type="arabicPeriod"/>
            </a:pPr>
            <a:endParaRPr lang="en-US" dirty="0"/>
          </a:p>
          <a:p>
            <a:pPr marL="457200" indent="-457200" algn="l">
              <a:buFont typeface="+mj-lt"/>
              <a:buAutoNum type="arabicPeriod"/>
            </a:pPr>
            <a:endParaRPr lang="en-US" dirty="0"/>
          </a:p>
          <a:p>
            <a:pPr marL="457200" indent="-457200" algn="l">
              <a:buFont typeface="+mj-lt"/>
              <a:buAutoNum type="arabicPeriod"/>
            </a:pPr>
            <a:endParaRPr lang="en-US" dirty="0"/>
          </a:p>
          <a:p>
            <a:pPr algn="l"/>
            <a:endParaRPr lang="en-US" dirty="0"/>
          </a:p>
          <a:p>
            <a:pPr algn="l"/>
            <a:endParaRPr lang="en-KE" dirty="0"/>
          </a:p>
        </p:txBody>
      </p:sp>
    </p:spTree>
    <p:extLst>
      <p:ext uri="{BB962C8B-B14F-4D97-AF65-F5344CB8AC3E}">
        <p14:creationId xmlns:p14="http://schemas.microsoft.com/office/powerpoint/2010/main" val="83380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40D95-72CE-BEE9-7E0C-C56F7A2FAE9F}"/>
              </a:ext>
            </a:extLst>
          </p:cNvPr>
          <p:cNvSpPr>
            <a:spLocks noGrp="1"/>
          </p:cNvSpPr>
          <p:nvPr>
            <p:ph type="title"/>
          </p:nvPr>
        </p:nvSpPr>
        <p:spPr/>
        <p:txBody>
          <a:bodyPr/>
          <a:lstStyle/>
          <a:p>
            <a:r>
              <a:rPr lang="en-US" dirty="0"/>
              <a:t>SIGNIFICANCE OF LEARNING VR IN SCHOOLS</a:t>
            </a:r>
            <a:endParaRPr lang="en-KE" dirty="0"/>
          </a:p>
        </p:txBody>
      </p:sp>
      <p:sp>
        <p:nvSpPr>
          <p:cNvPr id="3" name="Content Placeholder 2">
            <a:extLst>
              <a:ext uri="{FF2B5EF4-FFF2-40B4-BE49-F238E27FC236}">
                <a16:creationId xmlns:a16="http://schemas.microsoft.com/office/drawing/2014/main" id="{F9933810-EFD7-5762-5D62-40D857FEEAA1}"/>
              </a:ext>
            </a:extLst>
          </p:cNvPr>
          <p:cNvSpPr>
            <a:spLocks noGrp="1"/>
          </p:cNvSpPr>
          <p:nvPr>
            <p:ph idx="1"/>
          </p:nvPr>
        </p:nvSpPr>
        <p:spPr>
          <a:xfrm>
            <a:off x="0" y="2096063"/>
            <a:ext cx="12192000" cy="4577691"/>
          </a:xfrm>
        </p:spPr>
        <p:txBody>
          <a:bodyPr>
            <a:normAutofit/>
          </a:bodyPr>
          <a:lstStyle/>
          <a:p>
            <a:pPr marL="0" indent="0">
              <a:buNone/>
            </a:pPr>
            <a:r>
              <a:rPr lang="en-US" dirty="0"/>
              <a:t>2. </a:t>
            </a:r>
            <a:r>
              <a:rPr lang="en-US" b="1" dirty="0"/>
              <a:t>Fosters Student Engagement using interactive content </a:t>
            </a:r>
            <a:r>
              <a:rPr lang="en-US" dirty="0"/>
              <a:t> keeping students motivated by turning passive learning into active exploration. Gamification in VR also boosts interest and participation, especially for younger students.</a:t>
            </a:r>
          </a:p>
          <a:p>
            <a:pPr marL="0" indent="0">
              <a:buNone/>
            </a:pPr>
            <a:r>
              <a:rPr lang="en-US" dirty="0">
                <a:effectLst/>
              </a:rPr>
              <a:t>3. Preparing Students for </a:t>
            </a:r>
            <a:r>
              <a:rPr lang="en-US" b="1" i="1" dirty="0">
                <a:effectLst/>
              </a:rPr>
              <a:t>Future Careers </a:t>
            </a:r>
            <a:r>
              <a:rPr lang="en-US" dirty="0">
                <a:effectLst/>
              </a:rPr>
              <a:t>by developing their technical Skills using VR simulation for practice in their respective fields such as medicine, engineering </a:t>
            </a:r>
            <a:r>
              <a:rPr lang="en-US" dirty="0" err="1">
                <a:effectLst/>
              </a:rPr>
              <a:t>etctera</a:t>
            </a:r>
            <a:endParaRPr lang="en-US" dirty="0">
              <a:effectLst/>
            </a:endParaRPr>
          </a:p>
          <a:p>
            <a:pPr marL="0" indent="0">
              <a:buNone/>
            </a:pPr>
            <a:r>
              <a:rPr lang="en-US" dirty="0">
                <a:effectLst/>
              </a:rPr>
              <a:t>4. VR also makes a pathway for students to dive and explore into </a:t>
            </a:r>
            <a:r>
              <a:rPr lang="en-US" b="1" i="1" dirty="0">
                <a:effectLst/>
              </a:rPr>
              <a:t>VR career opportunities </a:t>
            </a:r>
            <a:r>
              <a:rPr lang="en-US" dirty="0">
                <a:effectLst/>
              </a:rPr>
              <a:t>such as VR Hardware and software engineers</a:t>
            </a:r>
          </a:p>
          <a:p>
            <a:pPr marL="0" indent="0">
              <a:buNone/>
            </a:pPr>
            <a:r>
              <a:rPr lang="en-US" dirty="0">
                <a:effectLst/>
              </a:rPr>
              <a:t>5 </a:t>
            </a:r>
            <a:r>
              <a:rPr lang="en-US" b="1" dirty="0"/>
              <a:t>. Collaboration and Communication- </a:t>
            </a:r>
            <a:r>
              <a:rPr lang="en-US" dirty="0"/>
              <a:t>VR enables students to collaborate in virtual environments, fostering teamwork and communication skills. Virtual labs and group projects can simulate real-world scenarios, encouraging students to work together to solve problems.</a:t>
            </a:r>
          </a:p>
          <a:p>
            <a:pPr marL="0" indent="0">
              <a:buNone/>
            </a:pPr>
            <a:endParaRPr lang="en-KE" dirty="0">
              <a:effectLst/>
            </a:endParaRPr>
          </a:p>
        </p:txBody>
      </p:sp>
    </p:spTree>
    <p:extLst>
      <p:ext uri="{BB962C8B-B14F-4D97-AF65-F5344CB8AC3E}">
        <p14:creationId xmlns:p14="http://schemas.microsoft.com/office/powerpoint/2010/main" val="4252405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155</TotalTime>
  <Words>1673</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Bookman Old Style</vt:lpstr>
      <vt:lpstr>Open Sans</vt:lpstr>
      <vt:lpstr>Rockwell</vt:lpstr>
      <vt:lpstr>Times New Roman</vt:lpstr>
      <vt:lpstr>Damask</vt:lpstr>
      <vt:lpstr> CAT 2- VIRTUAL REALITY</vt:lpstr>
      <vt:lpstr>VIRTUAL REALITY: TRANSFORMING OUR DAY TO DAY LIVES</vt:lpstr>
      <vt:lpstr>EXPLORING VIRTUAL REALITY</vt:lpstr>
      <vt:lpstr>RELEVANCE OF VR IN CURRENT AND FUTURE ECONOMY</vt:lpstr>
      <vt:lpstr>RELEVANCE OF VR IN CURRENT AND FUTURE ECONOMY</vt:lpstr>
      <vt:lpstr>RELEVANCE OF VR IN CURRENT AND FUTURE ECONOMY</vt:lpstr>
      <vt:lpstr>RELEVANCE OF VR IN CURRENT AND FUTURE ECONOMY</vt:lpstr>
      <vt:lpstr>SIGNIFICANCE OF LEARNING VR IN SCHOOLS</vt:lpstr>
      <vt:lpstr>SIGNIFICANCE OF LEARNING VR IN SCHOOLS</vt:lpstr>
      <vt:lpstr>LAWS GUIDING THE USAGE OF VR</vt:lpstr>
      <vt:lpstr>LAWS GUIDING THE USAGE OF VR</vt:lpstr>
      <vt:lpstr>CHALLENGES OF VR</vt:lpstr>
      <vt:lpstr>CHALLENGES OF VR</vt:lpstr>
      <vt:lpstr>CHALLENGES OF VR</vt:lpstr>
      <vt:lpstr> DAY TO DAY Applications of VR</vt:lpstr>
      <vt:lpstr>DAY TO DAY Applications of VR</vt:lpstr>
      <vt:lpstr>DAY TO DAY Applications of VR</vt:lpstr>
      <vt:lpstr>DAY TO DAY Applications of VR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Johnson Kanyi</dc:creator>
  <cp:lastModifiedBy>Johnson Kanyi</cp:lastModifiedBy>
  <cp:revision>1</cp:revision>
  <dcterms:created xsi:type="dcterms:W3CDTF">2024-10-24T11:53:14Z</dcterms:created>
  <dcterms:modified xsi:type="dcterms:W3CDTF">2024-11-25T06:50:18Z</dcterms:modified>
</cp:coreProperties>
</file>