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0" r:id="rId4"/>
    <p:sldId id="261" r:id="rId5"/>
    <p:sldId id="265" r:id="rId6"/>
    <p:sldId id="25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24CE-8E3E-41FF-8A1D-C509D5242E30}" type="datetimeFigureOut">
              <a:rPr lang="hu-HU" smtClean="0"/>
              <a:t>2018. 04. 17.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C645-F9D1-45B8-AD50-6DC2BEEB86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0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720" y="2787774"/>
            <a:ext cx="9156568" cy="2355726"/>
            <a:chOff x="5720" y="2139702"/>
            <a:chExt cx="9156568" cy="2737892"/>
          </a:xfrm>
        </p:grpSpPr>
        <p:sp>
          <p:nvSpPr>
            <p:cNvPr id="2" name="Freeform 1"/>
            <p:cNvSpPr/>
            <p:nvPr userDrawn="1"/>
          </p:nvSpPr>
          <p:spPr>
            <a:xfrm>
              <a:off x="5720" y="2139702"/>
              <a:ext cx="9156568" cy="2737892"/>
            </a:xfrm>
            <a:custGeom>
              <a:avLst/>
              <a:gdLst/>
              <a:ahLst/>
              <a:cxnLst/>
              <a:rect l="l" t="t" r="r" b="b"/>
              <a:pathLst>
                <a:path w="9156568" h="2737892">
                  <a:moveTo>
                    <a:pt x="7646851" y="255"/>
                  </a:moveTo>
                  <a:cubicBezTo>
                    <a:pt x="8192953" y="-4728"/>
                    <a:pt x="8727221" y="62541"/>
                    <a:pt x="9156568" y="262249"/>
                  </a:cubicBezTo>
                  <a:lnTo>
                    <a:pt x="9156568" y="2737892"/>
                  </a:lnTo>
                  <a:cubicBezTo>
                    <a:pt x="7687472" y="2298212"/>
                    <a:pt x="6426270" y="2130232"/>
                    <a:pt x="4558673" y="2597178"/>
                  </a:cubicBezTo>
                  <a:cubicBezTo>
                    <a:pt x="2940483" y="2862354"/>
                    <a:pt x="1257565" y="2679474"/>
                    <a:pt x="9247" y="2267994"/>
                  </a:cubicBezTo>
                  <a:lnTo>
                    <a:pt x="0" y="55146"/>
                  </a:lnTo>
                  <a:cubicBezTo>
                    <a:pt x="1479488" y="795810"/>
                    <a:pt x="3646679" y="802063"/>
                    <a:pt x="5131974" y="393474"/>
                  </a:cubicBezTo>
                  <a:cubicBezTo>
                    <a:pt x="5661739" y="247742"/>
                    <a:pt x="6673108" y="9140"/>
                    <a:pt x="7646851" y="255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984807">
                    <a:alpha val="72000"/>
                  </a:srgbClr>
                </a:gs>
                <a:gs pos="17000">
                  <a:schemeClr val="accent6">
                    <a:lumMod val="50000"/>
                    <a:alpha val="0"/>
                  </a:schemeClr>
                </a:gs>
                <a:gs pos="100000">
                  <a:schemeClr val="accent6">
                    <a:lumMod val="50000"/>
                    <a:alpha val="4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3" name="Freeform 2"/>
            <p:cNvSpPr/>
            <p:nvPr userDrawn="1"/>
          </p:nvSpPr>
          <p:spPr>
            <a:xfrm>
              <a:off x="3264408" y="2327445"/>
              <a:ext cx="5879592" cy="771241"/>
            </a:xfrm>
            <a:custGeom>
              <a:avLst/>
              <a:gdLst/>
              <a:ahLst/>
              <a:cxnLst/>
              <a:rect l="l" t="t" r="r" b="b"/>
              <a:pathLst>
                <a:path w="5879592" h="771241">
                  <a:moveTo>
                    <a:pt x="4502326" y="89"/>
                  </a:moveTo>
                  <a:cubicBezTo>
                    <a:pt x="5100769" y="-3908"/>
                    <a:pt x="5440096" y="126384"/>
                    <a:pt x="5879592" y="262574"/>
                  </a:cubicBezTo>
                  <a:lnTo>
                    <a:pt x="5879592" y="663466"/>
                  </a:lnTo>
                  <a:cubicBezTo>
                    <a:pt x="4737604" y="209229"/>
                    <a:pt x="4256550" y="99260"/>
                    <a:pt x="2825496" y="405481"/>
                  </a:cubicBezTo>
                  <a:cubicBezTo>
                    <a:pt x="1795272" y="606649"/>
                    <a:pt x="966216" y="771241"/>
                    <a:pt x="0" y="771241"/>
                  </a:cubicBezTo>
                  <a:cubicBezTo>
                    <a:pt x="1213104" y="704185"/>
                    <a:pt x="2316480" y="326233"/>
                    <a:pt x="3474720" y="103729"/>
                  </a:cubicBezTo>
                  <a:cubicBezTo>
                    <a:pt x="3895725" y="32292"/>
                    <a:pt x="4226540" y="1931"/>
                    <a:pt x="4502326" y="89"/>
                  </a:cubicBez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2062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mérföldkő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>
                <a:solidFill>
                  <a:srgbClr val="404040"/>
                </a:solidFill>
              </a:rPr>
              <a:t>Running Tracking</a:t>
            </a: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Futó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alkalmazás</a:t>
            </a:r>
            <a:endParaRPr lang="en-US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Valós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időben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nyomon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lehet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követni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aktuális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futást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Meg </a:t>
            </a:r>
            <a:r>
              <a:rPr lang="en-US" sz="1800" dirty="0" err="1">
                <a:solidFill>
                  <a:srgbClr val="404040"/>
                </a:solidFill>
              </a:rPr>
              <a:t>lehet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tekinteni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az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eddigi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futásokat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vertikális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változás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le),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kalória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Beállítások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menüpontban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meg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adni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tulajdonságokat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nem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súly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magasság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Feladat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05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Képernyőterv</a:t>
            </a:r>
            <a:endParaRPr lang="en-US" dirty="0"/>
          </a:p>
        </p:txBody>
      </p:sp>
      <p:pic>
        <p:nvPicPr>
          <p:cNvPr id="10" name="Kép 9" descr="A képen képernyőkép, elektronika látható&#10;&#10;A leírás teljesen megbízható">
            <a:extLst>
              <a:ext uri="{FF2B5EF4-FFF2-40B4-BE49-F238E27FC236}">
                <a16:creationId xmlns:a16="http://schemas.microsoft.com/office/drawing/2014/main" id="{E46DB280-95E8-4267-B859-B5601F3C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" y="1044795"/>
            <a:ext cx="1922675" cy="3915559"/>
          </a:xfrm>
          <a:prstGeom prst="rect">
            <a:avLst/>
          </a:prstGeom>
        </p:spPr>
      </p:pic>
      <p:pic>
        <p:nvPicPr>
          <p:cNvPr id="12" name="Kép 11" descr="A képen képernyőkép látható&#10;&#10;A leírás nagyon megbízható">
            <a:extLst>
              <a:ext uri="{FF2B5EF4-FFF2-40B4-BE49-F238E27FC236}">
                <a16:creationId xmlns:a16="http://schemas.microsoft.com/office/drawing/2014/main" id="{F7181559-75E2-4B24-9F41-3695E2807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040990"/>
            <a:ext cx="1924543" cy="3919364"/>
          </a:xfrm>
          <a:prstGeom prst="rect">
            <a:avLst/>
          </a:prstGeom>
        </p:spPr>
      </p:pic>
      <p:pic>
        <p:nvPicPr>
          <p:cNvPr id="14" name="Kép 13" descr="A képen képernyőkép látható&#10;&#10;A leírás nagyon megbízható">
            <a:extLst>
              <a:ext uri="{FF2B5EF4-FFF2-40B4-BE49-F238E27FC236}">
                <a16:creationId xmlns:a16="http://schemas.microsoft.com/office/drawing/2014/main" id="{DAB6BA9B-D981-4314-A887-D733B2371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1" y="1040990"/>
            <a:ext cx="1924543" cy="3919364"/>
          </a:xfrm>
          <a:prstGeom prst="rect">
            <a:avLst/>
          </a:prstGeom>
        </p:spPr>
      </p:pic>
      <p:pic>
        <p:nvPicPr>
          <p:cNvPr id="16" name="Kép 1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D0EBA7B-1E31-4B87-AA5A-C4D800A62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9" y="1040990"/>
            <a:ext cx="1924543" cy="3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pPr marL="450850" lvl="1" indent="-246063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Legalább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jelenleg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7)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hosszú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egy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szakasz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azonos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szín</a:t>
            </a:r>
            <a:r>
              <a:rPr lang="hu-HU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ű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hossza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2460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nézet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vibrálásának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csökkentése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2460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térképre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történő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újrarajzolások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minimalizálása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246063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Előző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megtekinthető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törölhető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Fejlesztések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87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Köszönjük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  </a:t>
            </a:r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figyelmet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454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128</Words>
  <Application>Microsoft Office PowerPoint</Application>
  <PresentationFormat>Diavetítés a képernyőre (16:9 oldalarány)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Custom Design</vt:lpstr>
      <vt:lpstr>PowerPoint-bemutató</vt:lpstr>
      <vt:lpstr>Feladat</vt:lpstr>
      <vt:lpstr>Képernyőterv</vt:lpstr>
      <vt:lpstr>Fejlesztések</vt:lpstr>
      <vt:lpstr>PowerPoint-bemutató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Kristóf Kanyó</cp:lastModifiedBy>
  <cp:revision>90</cp:revision>
  <dcterms:created xsi:type="dcterms:W3CDTF">2014-04-01T16:27:38Z</dcterms:created>
  <dcterms:modified xsi:type="dcterms:W3CDTF">2018-04-17T18:46:53Z</dcterms:modified>
</cp:coreProperties>
</file>