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F724640-7148-4FE2-906D-EDC6F1F7C189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199D521-F995-404E-9C08-FEFE0AAC50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5520340" cy="1659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Managing fleet of Buses Proficiently</a:t>
            </a:r>
          </a:p>
          <a:p>
            <a:endParaRPr lang="en-US" dirty="0"/>
          </a:p>
          <a:p>
            <a:r>
              <a:rPr lang="en-US" b="1" i="0" dirty="0" smtClean="0"/>
              <a:t>TIKANI RUTH ITA</a:t>
            </a:r>
          </a:p>
          <a:p>
            <a:r>
              <a:rPr lang="en-US" b="1" i="0" dirty="0" smtClean="0"/>
              <a:t>051298</a:t>
            </a:r>
            <a:endParaRPr lang="en-US" b="1" i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1219199"/>
            <a:ext cx="7648574" cy="1143001"/>
          </a:xfrm>
        </p:spPr>
        <p:txBody>
          <a:bodyPr/>
          <a:lstStyle/>
          <a:p>
            <a:r>
              <a:rPr lang="en-US" sz="4000" dirty="0" smtClean="0"/>
              <a:t>FLEET MANAGEMENT 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manual system of managing a bus system is the dominating approach used by most bus companies which is ineffective and in the long-run costly.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is a lack of reliable and extensive fleet management system for bus companies that manage buses with respect to reliable record keeping, maintenance, servicing, licensing.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Lack of Accountability among the personnel handling the buses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Poor record keeping of company assets (Buses)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Negligence &amp; laxity on laws and regulations of licensing and insurance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Poor maintenance of the vehicle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SHORT-COMINGS TO BE ERADICATED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a user-friendly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Automate the manual approach of managing the fleet of buses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Record relevant data on a secure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Have service schedulers for the buses with reminder alerts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Generate reports that will prove necessary for management and decision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Calculates depreciation value for buses to sell out buses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Have a record of Suppliers in the 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295400"/>
            <a:ext cx="5438774" cy="4892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457200"/>
            <a:ext cx="2314574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"/>
            <a:ext cx="5147733" cy="619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0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5057774" cy="10668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81347"/>
            <a:ext cx="6638925" cy="527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9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447800"/>
            <a:ext cx="6910387" cy="554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456</TotalTime>
  <Words>178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Mylar</vt:lpstr>
      <vt:lpstr>FLEET MANAGEMENT SYSTEM </vt:lpstr>
      <vt:lpstr>PROBLEM STATEMENT</vt:lpstr>
      <vt:lpstr>PROBLEM STATEMENT (cont)</vt:lpstr>
      <vt:lpstr>SHORT-COMINGS TO BE ERADICATED</vt:lpstr>
      <vt:lpstr>SOLUTIONS  </vt:lpstr>
      <vt:lpstr>SOLUTIONS</vt:lpstr>
      <vt:lpstr>USE-CASE</vt:lpstr>
      <vt:lpstr>SEQUENCE DIAGRAM</vt:lpstr>
      <vt:lpstr>SEQUENCE DIAGRAM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MANAGEMENT SYSTEM</dc:title>
  <dc:creator>Ita</dc:creator>
  <cp:lastModifiedBy>Ita</cp:lastModifiedBy>
  <cp:revision>21</cp:revision>
  <dcterms:created xsi:type="dcterms:W3CDTF">2011-09-28T19:04:31Z</dcterms:created>
  <dcterms:modified xsi:type="dcterms:W3CDTF">2011-09-29T09:17:01Z</dcterms:modified>
</cp:coreProperties>
</file>