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21" r:id="rId2"/>
  </p:sldMasterIdLst>
  <p:notesMasterIdLst>
    <p:notesMasterId r:id="rId10"/>
  </p:notesMasterIdLst>
  <p:sldIdLst>
    <p:sldId id="273" r:id="rId3"/>
    <p:sldId id="274" r:id="rId4"/>
    <p:sldId id="275" r:id="rId5"/>
    <p:sldId id="276" r:id="rId6"/>
    <p:sldId id="277" r:id="rId7"/>
    <p:sldId id="278" r:id="rId8"/>
    <p:sldId id="27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8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9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9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9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9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9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1048582"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4724E871-9587-4A5B-82A7-228D6818DB59}" type="slidenum">
              <a:rPr lang="en-IN" smtClean="0"/>
              <a:t>‹#›</a:t>
            </a:fld>
            <a:endParaRPr lang="en-IN"/>
          </a:p>
        </p:txBody>
      </p:sp>
      <p:cxnSp>
        <p:nvCxnSpPr>
          <p:cNvPr id="3145733" name="Straight Connector 15"/>
          <p:cNvCxnSpPr>
            <a:cxnSpLocks/>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858" name="Title 1"/>
          <p:cNvSpPr>
            <a:spLocks noGrp="1"/>
          </p:cNvSpPr>
          <p:nvPr>
            <p:ph type="title"/>
          </p:nvPr>
        </p:nvSpPr>
        <p:spPr/>
        <p:txBody>
          <a:bodyPr/>
          <a:lstStyle/>
          <a:p>
            <a:r>
              <a:rPr lang="en-US"/>
              <a:t>Click to edit Master title style</a:t>
            </a:r>
            <a:endParaRPr lang="en-US" dirty="0"/>
          </a:p>
        </p:txBody>
      </p:sp>
      <p:sp>
        <p:nvSpPr>
          <p:cNvPr id="1048859"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860"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861" name="Date Placeholder 2"/>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62" name="Footer Placeholder 3"/>
          <p:cNvSpPr>
            <a:spLocks noGrp="1"/>
          </p:cNvSpPr>
          <p:nvPr>
            <p:ph type="ftr" sz="quarter" idx="11"/>
          </p:nvPr>
        </p:nvSpPr>
        <p:spPr/>
        <p:txBody>
          <a:bodyPr/>
          <a:lstStyle/>
          <a:p>
            <a:endParaRPr lang="en-IN"/>
          </a:p>
        </p:txBody>
      </p:sp>
      <p:sp>
        <p:nvSpPr>
          <p:cNvPr id="1048863"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807"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1048808"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09"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10" name="Footer Placeholder 4"/>
          <p:cNvSpPr>
            <a:spLocks noGrp="1"/>
          </p:cNvSpPr>
          <p:nvPr>
            <p:ph type="ftr" sz="quarter" idx="11"/>
          </p:nvPr>
        </p:nvSpPr>
        <p:spPr/>
        <p:txBody>
          <a:bodyPr/>
          <a:lstStyle/>
          <a:p>
            <a:endParaRPr lang="en-IN"/>
          </a:p>
        </p:txBody>
      </p:sp>
      <p:sp>
        <p:nvSpPr>
          <p:cNvPr id="1048811"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845"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846" name="Text Placeholder 9"/>
          <p:cNvSpPr>
            <a:spLocks noGrp="1"/>
          </p:cNvSpPr>
          <p:nvPr>
            <p:ph type="body" sz="quarter" idx="13"/>
          </p:nvPr>
        </p:nvSpPr>
        <p:spPr>
          <a:xfrm>
            <a:off x="1446212" y="3429000"/>
            <a:ext cx="8534400" cy="381000"/>
          </a:xfrm>
        </p:spPr>
        <p:txBody>
          <a:bodyPr anchor="ctr">
            <a:normAutofit fontScale="95000" lnSpcReduction="20000"/>
          </a:bodyP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847"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48"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49" name="Footer Placeholder 4"/>
          <p:cNvSpPr>
            <a:spLocks noGrp="1"/>
          </p:cNvSpPr>
          <p:nvPr>
            <p:ph type="ftr" sz="quarter" idx="11"/>
          </p:nvPr>
        </p:nvSpPr>
        <p:spPr/>
        <p:txBody>
          <a:bodyPr/>
          <a:lstStyle/>
          <a:p>
            <a:endParaRPr lang="en-IN"/>
          </a:p>
        </p:txBody>
      </p:sp>
      <p:sp>
        <p:nvSpPr>
          <p:cNvPr id="1048850" name="Slide Number Placeholder 5"/>
          <p:cNvSpPr>
            <a:spLocks noGrp="1"/>
          </p:cNvSpPr>
          <p:nvPr>
            <p:ph type="sldNum" sz="quarter" idx="12"/>
          </p:nvPr>
        </p:nvSpPr>
        <p:spPr/>
        <p:txBody>
          <a:bodyPr/>
          <a:lstStyle/>
          <a:p>
            <a:fld id="{4724E871-9587-4A5B-82A7-228D6818DB59}" type="slidenum">
              <a:rPr lang="en-IN" smtClean="0"/>
              <a:t>‹#›</a:t>
            </a:fld>
            <a:endParaRPr lang="en-IN"/>
          </a:p>
        </p:txBody>
      </p:sp>
      <p:sp>
        <p:nvSpPr>
          <p:cNvPr id="1048851"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852"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80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104880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04"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05" name="Footer Placeholder 4"/>
          <p:cNvSpPr>
            <a:spLocks noGrp="1"/>
          </p:cNvSpPr>
          <p:nvPr>
            <p:ph type="ftr" sz="quarter" idx="11"/>
          </p:nvPr>
        </p:nvSpPr>
        <p:spPr/>
        <p:txBody>
          <a:bodyPr/>
          <a:lstStyle/>
          <a:p>
            <a:endParaRPr lang="en-IN"/>
          </a:p>
        </p:txBody>
      </p:sp>
      <p:sp>
        <p:nvSpPr>
          <p:cNvPr id="1048806"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870"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871"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872"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73"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74" name="Footer Placeholder 4"/>
          <p:cNvSpPr>
            <a:spLocks noGrp="1"/>
          </p:cNvSpPr>
          <p:nvPr>
            <p:ph type="ftr" sz="quarter" idx="11"/>
          </p:nvPr>
        </p:nvSpPr>
        <p:spPr/>
        <p:txBody>
          <a:bodyPr/>
          <a:lstStyle/>
          <a:p>
            <a:endParaRPr lang="en-IN"/>
          </a:p>
        </p:txBody>
      </p:sp>
      <p:sp>
        <p:nvSpPr>
          <p:cNvPr id="1048875" name="Slide Number Placeholder 5"/>
          <p:cNvSpPr>
            <a:spLocks noGrp="1"/>
          </p:cNvSpPr>
          <p:nvPr>
            <p:ph type="sldNum" sz="quarter" idx="12"/>
          </p:nvPr>
        </p:nvSpPr>
        <p:spPr/>
        <p:txBody>
          <a:bodyPr/>
          <a:lstStyle/>
          <a:p>
            <a:fld id="{4724E871-9587-4A5B-82A7-228D6818DB59}" type="slidenum">
              <a:rPr lang="en-IN" smtClean="0"/>
              <a:t>‹#›</a:t>
            </a:fld>
            <a:endParaRPr lang="en-IN"/>
          </a:p>
        </p:txBody>
      </p:sp>
      <p:sp>
        <p:nvSpPr>
          <p:cNvPr id="1048876"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877"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818"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819"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820"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21"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22" name="Footer Placeholder 4"/>
          <p:cNvSpPr>
            <a:spLocks noGrp="1"/>
          </p:cNvSpPr>
          <p:nvPr>
            <p:ph type="ftr" sz="quarter" idx="11"/>
          </p:nvPr>
        </p:nvSpPr>
        <p:spPr/>
        <p:txBody>
          <a:bodyPr/>
          <a:lstStyle/>
          <a:p>
            <a:endParaRPr lang="en-IN"/>
          </a:p>
        </p:txBody>
      </p:sp>
      <p:sp>
        <p:nvSpPr>
          <p:cNvPr id="1048823"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84" name="Title 1"/>
          <p:cNvSpPr>
            <a:spLocks noGrp="1"/>
          </p:cNvSpPr>
          <p:nvPr>
            <p:ph type="title"/>
          </p:nvPr>
        </p:nvSpPr>
        <p:spPr/>
        <p:txBody>
          <a:bodyPr/>
          <a:lstStyle>
            <a:lvl1pPr algn="l"/>
          </a:lstStyle>
          <a:p>
            <a:r>
              <a:rPr lang="en-US"/>
              <a:t>Click to edit Master title style</a:t>
            </a:r>
            <a:endParaRPr lang="en-US" dirty="0"/>
          </a:p>
        </p:txBody>
      </p:sp>
      <p:sp>
        <p:nvSpPr>
          <p:cNvPr id="1048885"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86"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87" name="Footer Placeholder 4"/>
          <p:cNvSpPr>
            <a:spLocks noGrp="1"/>
          </p:cNvSpPr>
          <p:nvPr>
            <p:ph type="ftr" sz="quarter" idx="11"/>
          </p:nvPr>
        </p:nvSpPr>
        <p:spPr/>
        <p:txBody>
          <a:bodyPr/>
          <a:lstStyle/>
          <a:p>
            <a:endParaRPr lang="en-IN"/>
          </a:p>
        </p:txBody>
      </p:sp>
      <p:sp>
        <p:nvSpPr>
          <p:cNvPr id="1048888"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40"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1048841"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42"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43" name="Footer Placeholder 4"/>
          <p:cNvSpPr>
            <a:spLocks noGrp="1"/>
          </p:cNvSpPr>
          <p:nvPr>
            <p:ph type="ftr" sz="quarter" idx="11"/>
          </p:nvPr>
        </p:nvSpPr>
        <p:spPr/>
        <p:txBody>
          <a:bodyPr/>
          <a:lstStyle/>
          <a:p>
            <a:endParaRPr lang="en-IN"/>
          </a:p>
        </p:txBody>
      </p:sp>
      <p:sp>
        <p:nvSpPr>
          <p:cNvPr id="1048844"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3" name="Picture 2" descr="\\DROBO-FS\QuickDrops\JB\PPTX NG\Droplets\LightingOverlay.png"/>
          <p:cNvPicPr>
            <a:picLocks noChangeAspect="1" noChangeArrowheads="1"/>
          </p:cNvPicPr>
          <p:nvPr/>
        </p:nvPicPr>
        <p:blipFill>
          <a:blip r:embed="rId2">
            <a:alphaModFix amt="30000"/>
          </a:blip>
          <a:srcRect/>
          <a:stretch>
            <a:fillRect/>
          </a:stretch>
        </p:blipFill>
        <p:spPr bwMode="auto">
          <a:xfrm>
            <a:off x="0" y="-1"/>
            <a:ext cx="12192003" cy="6858001"/>
          </a:xfrm>
          <a:prstGeom prst="rect">
            <a:avLst/>
          </a:prstGeom>
          <a:noFill/>
        </p:spPr>
      </p:pic>
      <p:grpSp>
        <p:nvGrpSpPr>
          <p:cNvPr id="53"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30" name="Rectangle 5"/>
            <p:cNvSpPr>
              <a:spLocks noChangeArrowheads="1"/>
            </p:cNvSpPr>
            <p:nvPr/>
          </p:nvSpPr>
          <p:spPr bwMode="auto">
            <a:xfrm>
              <a:off x="1209675" y="4763"/>
              <a:ext cx="23813" cy="2181225"/>
            </a:xfrm>
            <a:prstGeom prst="rect">
              <a:avLst/>
            </a:prstGeom>
            <a:grpFill/>
            <a:ln>
              <a:noFill/>
            </a:ln>
          </p:spPr>
        </p:sp>
        <p:sp>
          <p:nvSpPr>
            <p:cNvPr id="1048631"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32"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33" name="Rectangle 8"/>
            <p:cNvSpPr>
              <a:spLocks noChangeArrowheads="1"/>
            </p:cNvSpPr>
            <p:nvPr/>
          </p:nvSpPr>
          <p:spPr bwMode="auto">
            <a:xfrm>
              <a:off x="414338" y="9525"/>
              <a:ext cx="28575" cy="4481513"/>
            </a:xfrm>
            <a:prstGeom prst="rect">
              <a:avLst/>
            </a:prstGeom>
            <a:grpFill/>
            <a:ln>
              <a:noFill/>
            </a:ln>
          </p:spPr>
        </p:sp>
        <p:sp>
          <p:nvSpPr>
            <p:cNvPr id="1048634"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35"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36"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37"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38"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39"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40"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1"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2"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43"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44"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45"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46"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47"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48"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49"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50"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51"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52"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53"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54"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55"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56"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57"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58" name="Rectangle 33"/>
            <p:cNvSpPr>
              <a:spLocks noChangeArrowheads="1"/>
            </p:cNvSpPr>
            <p:nvPr/>
          </p:nvSpPr>
          <p:spPr bwMode="auto">
            <a:xfrm>
              <a:off x="642938" y="6610350"/>
              <a:ext cx="23813" cy="242888"/>
            </a:xfrm>
            <a:prstGeom prst="rect">
              <a:avLst/>
            </a:prstGeom>
            <a:grpFill/>
            <a:ln>
              <a:noFill/>
            </a:ln>
          </p:spPr>
        </p:sp>
        <p:sp>
          <p:nvSpPr>
            <p:cNvPr id="1048659"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60"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61"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62"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63"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64"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65"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66"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67"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68"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69"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70" name="Rectangle 45"/>
            <p:cNvSpPr>
              <a:spLocks noChangeArrowheads="1"/>
            </p:cNvSpPr>
            <p:nvPr/>
          </p:nvSpPr>
          <p:spPr bwMode="auto">
            <a:xfrm>
              <a:off x="1228725" y="4662488"/>
              <a:ext cx="23813" cy="2181225"/>
            </a:xfrm>
            <a:prstGeom prst="rect">
              <a:avLst/>
            </a:prstGeom>
            <a:grpFill/>
            <a:ln>
              <a:noFill/>
            </a:ln>
          </p:spPr>
        </p:sp>
        <p:sp>
          <p:nvSpPr>
            <p:cNvPr id="1048671"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72"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73"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74"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75"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76"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77"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78"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79"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0"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81"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82"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83"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84"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1048685"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86" name="Date Placeholder 3"/>
          <p:cNvSpPr>
            <a:spLocks noGrp="1"/>
          </p:cNvSpPr>
          <p:nvPr>
            <p:ph type="dt" sz="half" idx="10"/>
          </p:nvPr>
        </p:nvSpPr>
        <p:spPr>
          <a:xfrm>
            <a:off x="7077511" y="5410201"/>
            <a:ext cx="2743200" cy="365125"/>
          </a:xfrm>
        </p:spPr>
        <p:txBody>
          <a:bodyPr/>
          <a:lstStyle/>
          <a:p>
            <a:fld id="{1C1B9B14-C818-419C-881B-506D2E4B4060}" type="datetimeFigureOut">
              <a:rPr lang="en-IN" smtClean="0"/>
              <a:t>30-12-2021</a:t>
            </a:fld>
            <a:endParaRPr lang="en-IN"/>
          </a:p>
        </p:txBody>
      </p:sp>
      <p:sp>
        <p:nvSpPr>
          <p:cNvPr id="1048687" name="Footer Placeholder 4"/>
          <p:cNvSpPr>
            <a:spLocks noGrp="1"/>
          </p:cNvSpPr>
          <p:nvPr>
            <p:ph type="ftr" sz="quarter" idx="11"/>
          </p:nvPr>
        </p:nvSpPr>
        <p:spPr>
          <a:xfrm>
            <a:off x="1876424" y="5410201"/>
            <a:ext cx="5124886" cy="365125"/>
          </a:xfrm>
        </p:spPr>
        <p:txBody>
          <a:bodyPr/>
          <a:lstStyle/>
          <a:p>
            <a:endParaRPr lang="en-IN"/>
          </a:p>
        </p:txBody>
      </p:sp>
      <p:sp>
        <p:nvSpPr>
          <p:cNvPr id="1048688" name="Slide Number Placeholder 5"/>
          <p:cNvSpPr>
            <a:spLocks noGrp="1"/>
          </p:cNvSpPr>
          <p:nvPr>
            <p:ph type="sldNum" sz="quarter" idx="12"/>
          </p:nvPr>
        </p:nvSpPr>
        <p:spPr>
          <a:xfrm>
            <a:off x="9896911" y="5410199"/>
            <a:ext cx="771089" cy="365125"/>
          </a:xfrm>
        </p:spPr>
        <p:txBody>
          <a:bodyPr/>
          <a:lstStyle/>
          <a:p>
            <a:fld id="{4724E871-9587-4A5B-82A7-228D6818DB5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US" dirty="0"/>
          </a:p>
        </p:txBody>
      </p:sp>
      <p:sp>
        <p:nvSpPr>
          <p:cNvPr id="10486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5"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696" name="Footer Placeholder 4"/>
          <p:cNvSpPr>
            <a:spLocks noGrp="1"/>
          </p:cNvSpPr>
          <p:nvPr>
            <p:ph type="ftr" sz="quarter" idx="11"/>
          </p:nvPr>
        </p:nvSpPr>
        <p:spPr/>
        <p:txBody>
          <a:bodyPr/>
          <a:lstStyle/>
          <a:p>
            <a:endParaRPr lang="en-IN"/>
          </a:p>
        </p:txBody>
      </p:sp>
      <p:sp>
        <p:nvSpPr>
          <p:cNvPr id="1048697"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53" name="Title 1"/>
          <p:cNvSpPr>
            <a:spLocks noGrp="1"/>
          </p:cNvSpPr>
          <p:nvPr>
            <p:ph type="title"/>
          </p:nvPr>
        </p:nvSpPr>
        <p:spPr/>
        <p:txBody>
          <a:bodyPr/>
          <a:lstStyle/>
          <a:p>
            <a:r>
              <a:rPr lang="en-US"/>
              <a:t>Click to edit Master title style</a:t>
            </a:r>
            <a:endParaRPr lang="en-US" dirty="0"/>
          </a:p>
        </p:txBody>
      </p:sp>
      <p:sp>
        <p:nvSpPr>
          <p:cNvPr id="1048854"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55"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56" name="Footer Placeholder 4"/>
          <p:cNvSpPr>
            <a:spLocks noGrp="1"/>
          </p:cNvSpPr>
          <p:nvPr>
            <p:ph type="ftr" sz="quarter" idx="11"/>
          </p:nvPr>
        </p:nvSpPr>
        <p:spPr/>
        <p:txBody>
          <a:bodyPr/>
          <a:lstStyle/>
          <a:p>
            <a:endParaRPr lang="en-IN"/>
          </a:p>
        </p:txBody>
      </p:sp>
      <p:sp>
        <p:nvSpPr>
          <p:cNvPr id="1048857"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4"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1048775"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76"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77" name="Footer Placeholder 4"/>
          <p:cNvSpPr>
            <a:spLocks noGrp="1"/>
          </p:cNvSpPr>
          <p:nvPr>
            <p:ph type="ftr" sz="quarter" idx="11"/>
          </p:nvPr>
        </p:nvSpPr>
        <p:spPr/>
        <p:txBody>
          <a:bodyPr/>
          <a:lstStyle/>
          <a:p>
            <a:endParaRPr lang="en-IN"/>
          </a:p>
        </p:txBody>
      </p:sp>
      <p:sp>
        <p:nvSpPr>
          <p:cNvPr id="1048778"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3" name="Title 1"/>
          <p:cNvSpPr>
            <a:spLocks noGrp="1"/>
          </p:cNvSpPr>
          <p:nvPr>
            <p:ph type="title"/>
          </p:nvPr>
        </p:nvSpPr>
        <p:spPr/>
        <p:txBody>
          <a:bodyPr/>
          <a:lstStyle/>
          <a:p>
            <a:r>
              <a:rPr lang="en-US"/>
              <a:t>Click to edit Master title style</a:t>
            </a:r>
            <a:endParaRPr lang="en-US" dirty="0"/>
          </a:p>
        </p:txBody>
      </p:sp>
      <p:sp>
        <p:nvSpPr>
          <p:cNvPr id="1048724"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5"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6"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27" name="Footer Placeholder 5"/>
          <p:cNvSpPr>
            <a:spLocks noGrp="1"/>
          </p:cNvSpPr>
          <p:nvPr>
            <p:ph type="ftr" sz="quarter" idx="11"/>
          </p:nvPr>
        </p:nvSpPr>
        <p:spPr/>
        <p:txBody>
          <a:bodyPr/>
          <a:lstStyle/>
          <a:p>
            <a:endParaRPr lang="en-IN"/>
          </a:p>
        </p:txBody>
      </p:sp>
      <p:sp>
        <p:nvSpPr>
          <p:cNvPr id="1048728"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9"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1048730" name="Text Placeholder 2"/>
          <p:cNvSpPr>
            <a:spLocks noGrp="1"/>
          </p:cNvSpPr>
          <p:nvPr>
            <p:ph type="body" idx="1"/>
          </p:nvPr>
        </p:nvSpPr>
        <p:spPr>
          <a:xfrm>
            <a:off x="1370019" y="2249486"/>
            <a:ext cx="4649783" cy="823912"/>
          </a:xfrm>
        </p:spPr>
        <p:txBody>
          <a:bodyPr anchor="b">
            <a:normAutofit fontScale="95833" lnSpcReduction="20000"/>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1"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2" name="Text Placeholder 4"/>
          <p:cNvSpPr>
            <a:spLocks noGrp="1"/>
          </p:cNvSpPr>
          <p:nvPr>
            <p:ph type="body" sz="quarter" idx="3"/>
          </p:nvPr>
        </p:nvSpPr>
        <p:spPr>
          <a:xfrm>
            <a:off x="6400808" y="2249485"/>
            <a:ext cx="4646602" cy="823912"/>
          </a:xfrm>
        </p:spPr>
        <p:txBody>
          <a:bodyPr anchor="b">
            <a:normAutofit fontScale="95833" lnSpcReduction="20000"/>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3"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4" name="Date Placeholder 6"/>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35" name="Footer Placeholder 7"/>
          <p:cNvSpPr>
            <a:spLocks noGrp="1"/>
          </p:cNvSpPr>
          <p:nvPr>
            <p:ph type="ftr" sz="quarter" idx="11"/>
          </p:nvPr>
        </p:nvSpPr>
        <p:spPr/>
        <p:txBody>
          <a:bodyPr/>
          <a:lstStyle/>
          <a:p>
            <a:endParaRPr lang="en-IN"/>
          </a:p>
        </p:txBody>
      </p:sp>
      <p:sp>
        <p:nvSpPr>
          <p:cNvPr id="1048736" name="Slide Number Placeholder 8"/>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US" dirty="0"/>
          </a:p>
        </p:txBody>
      </p:sp>
      <p:sp>
        <p:nvSpPr>
          <p:cNvPr id="1048703" name="Date Placeholder 2"/>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04" name="Footer Placeholder 3"/>
          <p:cNvSpPr>
            <a:spLocks noGrp="1"/>
          </p:cNvSpPr>
          <p:nvPr>
            <p:ph type="ftr" sz="quarter" idx="11"/>
          </p:nvPr>
        </p:nvSpPr>
        <p:spPr/>
        <p:txBody>
          <a:bodyPr/>
          <a:lstStyle/>
          <a:p>
            <a:endParaRPr lang="en-IN"/>
          </a:p>
        </p:txBody>
      </p:sp>
      <p:sp>
        <p:nvSpPr>
          <p:cNvPr id="1048705"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7" name="Date Placeholder 1"/>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08" name="Footer Placeholder 2"/>
          <p:cNvSpPr>
            <a:spLocks noGrp="1"/>
          </p:cNvSpPr>
          <p:nvPr>
            <p:ph type="ftr" sz="quarter" idx="11"/>
          </p:nvPr>
        </p:nvSpPr>
        <p:spPr/>
        <p:txBody>
          <a:bodyPr/>
          <a:lstStyle/>
          <a:p>
            <a:endParaRPr lang="en-IN"/>
          </a:p>
        </p:txBody>
      </p:sp>
      <p:sp>
        <p:nvSpPr>
          <p:cNvPr id="1048709" name="Slide Number Placeholder 3"/>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8"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1048769"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0"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71"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72" name="Footer Placeholder 5"/>
          <p:cNvSpPr>
            <a:spLocks noGrp="1"/>
          </p:cNvSpPr>
          <p:nvPr>
            <p:ph type="ftr" sz="quarter" idx="11"/>
          </p:nvPr>
        </p:nvSpPr>
        <p:spPr/>
        <p:txBody>
          <a:bodyPr/>
          <a:lstStyle/>
          <a:p>
            <a:endParaRPr lang="en-IN"/>
          </a:p>
        </p:txBody>
      </p:sp>
      <p:sp>
        <p:nvSpPr>
          <p:cNvPr id="1048773"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104874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4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5"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46" name="Footer Placeholder 5"/>
          <p:cNvSpPr>
            <a:spLocks noGrp="1"/>
          </p:cNvSpPr>
          <p:nvPr>
            <p:ph type="ftr" sz="quarter" idx="11"/>
          </p:nvPr>
        </p:nvSpPr>
        <p:spPr/>
        <p:txBody>
          <a:bodyPr/>
          <a:lstStyle/>
          <a:p>
            <a:endParaRPr lang="en-IN"/>
          </a:p>
        </p:txBody>
      </p:sp>
      <p:sp>
        <p:nvSpPr>
          <p:cNvPr id="104874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79"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1048780"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1048781"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82"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83" name="Footer Placeholder 5"/>
          <p:cNvSpPr>
            <a:spLocks noGrp="1"/>
          </p:cNvSpPr>
          <p:nvPr>
            <p:ph type="ftr" sz="quarter" idx="11"/>
          </p:nvPr>
        </p:nvSpPr>
        <p:spPr/>
        <p:txBody>
          <a:bodyPr/>
          <a:lstStyle/>
          <a:p>
            <a:endParaRPr lang="en-IN"/>
          </a:p>
        </p:txBody>
      </p:sp>
      <p:sp>
        <p:nvSpPr>
          <p:cNvPr id="1048784"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48"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1048749"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0"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51" name="Footer Placeholder 5"/>
          <p:cNvSpPr>
            <a:spLocks noGrp="1"/>
          </p:cNvSpPr>
          <p:nvPr>
            <p:ph type="ftr" sz="quarter" idx="11"/>
          </p:nvPr>
        </p:nvSpPr>
        <p:spPr/>
        <p:txBody>
          <a:bodyPr/>
          <a:lstStyle/>
          <a:p>
            <a:endParaRPr lang="en-IN"/>
          </a:p>
        </p:txBody>
      </p:sp>
      <p:sp>
        <p:nvSpPr>
          <p:cNvPr id="1048752"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90"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048791"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92"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93"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94" name="Footer Placeholder 5"/>
          <p:cNvSpPr>
            <a:spLocks noGrp="1"/>
          </p:cNvSpPr>
          <p:nvPr>
            <p:ph type="ftr" sz="quarter" idx="11"/>
          </p:nvPr>
        </p:nvSpPr>
        <p:spPr/>
        <p:txBody>
          <a:bodyPr/>
          <a:lstStyle/>
          <a:p>
            <a:endParaRPr lang="en-IN"/>
          </a:p>
        </p:txBody>
      </p:sp>
      <p:sp>
        <p:nvSpPr>
          <p:cNvPr id="1048795" name="Slide Number Placeholder 6"/>
          <p:cNvSpPr>
            <a:spLocks noGrp="1"/>
          </p:cNvSpPr>
          <p:nvPr>
            <p:ph type="sldNum" sz="quarter" idx="12"/>
          </p:nvPr>
        </p:nvSpPr>
        <p:spPr/>
        <p:txBody>
          <a:bodyPr/>
          <a:lstStyle/>
          <a:p>
            <a:fld id="{4724E871-9587-4A5B-82A7-228D6818DB59}" type="slidenum">
              <a:rPr lang="en-IN" smtClean="0"/>
              <a:t>‹#›</a:t>
            </a:fld>
            <a:endParaRPr lang="en-IN"/>
          </a:p>
        </p:txBody>
      </p:sp>
      <p:sp>
        <p:nvSpPr>
          <p:cNvPr id="1048796"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97"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24"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1048825"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26"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27" name="Footer Placeholder 4"/>
          <p:cNvSpPr>
            <a:spLocks noGrp="1"/>
          </p:cNvSpPr>
          <p:nvPr>
            <p:ph type="ftr" sz="quarter" idx="11"/>
          </p:nvPr>
        </p:nvSpPr>
        <p:spPr/>
        <p:txBody>
          <a:bodyPr/>
          <a:lstStyle/>
          <a:p>
            <a:endParaRPr lang="en-IN"/>
          </a:p>
        </p:txBody>
      </p:sp>
      <p:sp>
        <p:nvSpPr>
          <p:cNvPr id="1048828"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53"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104875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55"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56" name="Footer Placeholder 5"/>
          <p:cNvSpPr>
            <a:spLocks noGrp="1"/>
          </p:cNvSpPr>
          <p:nvPr>
            <p:ph type="ftr" sz="quarter" idx="11"/>
          </p:nvPr>
        </p:nvSpPr>
        <p:spPr/>
        <p:txBody>
          <a:bodyPr/>
          <a:lstStyle/>
          <a:p>
            <a:endParaRPr lang="en-IN"/>
          </a:p>
        </p:txBody>
      </p:sp>
      <p:sp>
        <p:nvSpPr>
          <p:cNvPr id="104875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58"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1048759"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0"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1"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2"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3"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4"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5" name="Date Placeholder 2"/>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66" name="Footer Placeholder 3"/>
          <p:cNvSpPr>
            <a:spLocks noGrp="1"/>
          </p:cNvSpPr>
          <p:nvPr>
            <p:ph type="ftr" sz="quarter" idx="11"/>
          </p:nvPr>
        </p:nvSpPr>
        <p:spPr/>
        <p:txBody>
          <a:bodyPr/>
          <a:lstStyle/>
          <a:p>
            <a:endParaRPr lang="en-IN"/>
          </a:p>
        </p:txBody>
      </p:sp>
      <p:sp>
        <p:nvSpPr>
          <p:cNvPr id="1048767"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1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048711"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2"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13"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4"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5"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16"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7"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8"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19"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0" name="Date Placeholder 2"/>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21" name="Footer Placeholder 3"/>
          <p:cNvSpPr>
            <a:spLocks noGrp="1"/>
          </p:cNvSpPr>
          <p:nvPr>
            <p:ph type="ftr" sz="quarter" idx="11"/>
          </p:nvPr>
        </p:nvSpPr>
        <p:spPr/>
        <p:txBody>
          <a:bodyPr/>
          <a:lstStyle/>
          <a:p>
            <a:endParaRPr lang="en-IN"/>
          </a:p>
        </p:txBody>
      </p:sp>
      <p:sp>
        <p:nvSpPr>
          <p:cNvPr id="1048722"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85" name="Title 1"/>
          <p:cNvSpPr>
            <a:spLocks noGrp="1"/>
          </p:cNvSpPr>
          <p:nvPr>
            <p:ph type="title"/>
          </p:nvPr>
        </p:nvSpPr>
        <p:spPr/>
        <p:txBody>
          <a:bodyPr/>
          <a:lstStyle/>
          <a:p>
            <a:r>
              <a:rPr lang="en-US"/>
              <a:t>Click to edit Master title style</a:t>
            </a:r>
            <a:endParaRPr lang="en-US" dirty="0"/>
          </a:p>
        </p:txBody>
      </p:sp>
      <p:sp>
        <p:nvSpPr>
          <p:cNvPr id="1048786"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7"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88" name="Footer Placeholder 4"/>
          <p:cNvSpPr>
            <a:spLocks noGrp="1"/>
          </p:cNvSpPr>
          <p:nvPr>
            <p:ph type="ftr" sz="quarter" idx="11"/>
          </p:nvPr>
        </p:nvSpPr>
        <p:spPr/>
        <p:txBody>
          <a:bodyPr/>
          <a:lstStyle/>
          <a:p>
            <a:endParaRPr lang="en-IN"/>
          </a:p>
        </p:txBody>
      </p:sp>
      <p:sp>
        <p:nvSpPr>
          <p:cNvPr id="1048789"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7"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1048738"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9" name="Date Placeholder 3"/>
          <p:cNvSpPr>
            <a:spLocks noGrp="1"/>
          </p:cNvSpPr>
          <p:nvPr>
            <p:ph type="dt" sz="half" idx="10"/>
          </p:nvPr>
        </p:nvSpPr>
        <p:spPr/>
        <p:txBody>
          <a:bodyPr/>
          <a:lstStyle/>
          <a:p>
            <a:fld id="{1C1B9B14-C818-419C-881B-506D2E4B4060}" type="datetimeFigureOut">
              <a:rPr lang="en-IN" smtClean="0"/>
              <a:t>30-12-2021</a:t>
            </a:fld>
            <a:endParaRPr lang="en-IN"/>
          </a:p>
        </p:txBody>
      </p:sp>
      <p:sp>
        <p:nvSpPr>
          <p:cNvPr id="1048740" name="Footer Placeholder 4"/>
          <p:cNvSpPr>
            <a:spLocks noGrp="1"/>
          </p:cNvSpPr>
          <p:nvPr>
            <p:ph type="ftr" sz="quarter" idx="11"/>
          </p:nvPr>
        </p:nvSpPr>
        <p:spPr/>
        <p:txBody>
          <a:bodyPr/>
          <a:lstStyle/>
          <a:p>
            <a:endParaRPr lang="en-IN"/>
          </a:p>
        </p:txBody>
      </p:sp>
      <p:sp>
        <p:nvSpPr>
          <p:cNvPr id="1048741" name="Slide Number Placeholder 5"/>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4" name="Title 1"/>
          <p:cNvSpPr>
            <a:spLocks noGrp="1"/>
          </p:cNvSpPr>
          <p:nvPr>
            <p:ph type="title"/>
          </p:nvPr>
        </p:nvSpPr>
        <p:spPr/>
        <p:txBody>
          <a:bodyPr/>
          <a:lstStyle/>
          <a:p>
            <a:r>
              <a:rPr lang="en-US"/>
              <a:t>Click to edit Master title style</a:t>
            </a:r>
            <a:endParaRPr lang="en-US" dirty="0"/>
          </a:p>
        </p:txBody>
      </p:sp>
      <p:sp>
        <p:nvSpPr>
          <p:cNvPr id="1048865"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6"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67"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68" name="Footer Placeholder 5"/>
          <p:cNvSpPr>
            <a:spLocks noGrp="1"/>
          </p:cNvSpPr>
          <p:nvPr>
            <p:ph type="ftr" sz="quarter" idx="11"/>
          </p:nvPr>
        </p:nvSpPr>
        <p:spPr/>
        <p:txBody>
          <a:bodyPr/>
          <a:lstStyle/>
          <a:p>
            <a:endParaRPr lang="en-IN"/>
          </a:p>
        </p:txBody>
      </p:sp>
      <p:sp>
        <p:nvSpPr>
          <p:cNvPr id="1048869"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29" name="Title 1"/>
          <p:cNvSpPr>
            <a:spLocks noGrp="1"/>
          </p:cNvSpPr>
          <p:nvPr>
            <p:ph type="title"/>
          </p:nvPr>
        </p:nvSpPr>
        <p:spPr/>
        <p:txBody>
          <a:bodyPr/>
          <a:lstStyle/>
          <a:p>
            <a:r>
              <a:rPr lang="en-US"/>
              <a:t>Click to edit Master title style</a:t>
            </a:r>
            <a:endParaRPr lang="en-US" dirty="0"/>
          </a:p>
        </p:txBody>
      </p:sp>
      <p:sp>
        <p:nvSpPr>
          <p:cNvPr id="1048830"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31"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32"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33"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34" name="Date Placeholder 6"/>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35" name="Footer Placeholder 7"/>
          <p:cNvSpPr>
            <a:spLocks noGrp="1"/>
          </p:cNvSpPr>
          <p:nvPr>
            <p:ph type="ftr" sz="quarter" idx="11"/>
          </p:nvPr>
        </p:nvSpPr>
        <p:spPr/>
        <p:txBody>
          <a:bodyPr/>
          <a:lstStyle/>
          <a:p>
            <a:endParaRPr lang="en-IN"/>
          </a:p>
        </p:txBody>
      </p:sp>
      <p:sp>
        <p:nvSpPr>
          <p:cNvPr id="1048836" name="Slide Number Placeholder 8"/>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98" name="Title 1"/>
          <p:cNvSpPr>
            <a:spLocks noGrp="1"/>
          </p:cNvSpPr>
          <p:nvPr>
            <p:ph type="title"/>
          </p:nvPr>
        </p:nvSpPr>
        <p:spPr/>
        <p:txBody>
          <a:bodyPr/>
          <a:lstStyle/>
          <a:p>
            <a:r>
              <a:rPr lang="en-US"/>
              <a:t>Click to edit Master title style</a:t>
            </a:r>
            <a:endParaRPr lang="en-US" dirty="0"/>
          </a:p>
        </p:txBody>
      </p:sp>
      <p:sp>
        <p:nvSpPr>
          <p:cNvPr id="1048799" name="Date Placeholder 2"/>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00" name="Footer Placeholder 3"/>
          <p:cNvSpPr>
            <a:spLocks noGrp="1"/>
          </p:cNvSpPr>
          <p:nvPr>
            <p:ph type="ftr" sz="quarter" idx="11"/>
          </p:nvPr>
        </p:nvSpPr>
        <p:spPr/>
        <p:txBody>
          <a:bodyPr/>
          <a:lstStyle/>
          <a:p>
            <a:endParaRPr lang="en-IN"/>
          </a:p>
        </p:txBody>
      </p:sp>
      <p:sp>
        <p:nvSpPr>
          <p:cNvPr id="1048801" name="Slide Number Placeholder 4"/>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37" name="Date Placeholder 1"/>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38" name="Footer Placeholder 2"/>
          <p:cNvSpPr>
            <a:spLocks noGrp="1"/>
          </p:cNvSpPr>
          <p:nvPr>
            <p:ph type="ftr" sz="quarter" idx="11"/>
          </p:nvPr>
        </p:nvSpPr>
        <p:spPr/>
        <p:txBody>
          <a:bodyPr/>
          <a:lstStyle/>
          <a:p>
            <a:endParaRPr lang="en-IN"/>
          </a:p>
        </p:txBody>
      </p:sp>
      <p:sp>
        <p:nvSpPr>
          <p:cNvPr id="1048839" name="Slide Number Placeholder 3"/>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78"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1048879"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80"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81"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82" name="Footer Placeholder 5"/>
          <p:cNvSpPr>
            <a:spLocks noGrp="1"/>
          </p:cNvSpPr>
          <p:nvPr>
            <p:ph type="ftr" sz="quarter" idx="11"/>
          </p:nvPr>
        </p:nvSpPr>
        <p:spPr/>
        <p:txBody>
          <a:bodyPr/>
          <a:lstStyle/>
          <a:p>
            <a:endParaRPr lang="en-IN"/>
          </a:p>
        </p:txBody>
      </p:sp>
      <p:sp>
        <p:nvSpPr>
          <p:cNvPr id="1048883"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1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048813"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81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15" name="Date Placeholder 4"/>
          <p:cNvSpPr>
            <a:spLocks noGrp="1"/>
          </p:cNvSpPr>
          <p:nvPr>
            <p:ph type="dt" sz="half" idx="10"/>
          </p:nvPr>
        </p:nvSpPr>
        <p:spPr/>
        <p:txBody>
          <a:bodyPr/>
          <a:lstStyle/>
          <a:p>
            <a:fld id="{1C1B9B14-C818-419C-881B-506D2E4B4060}" type="datetimeFigureOut">
              <a:rPr lang="en-IN" smtClean="0"/>
              <a:t>30-12-2021</a:t>
            </a:fld>
            <a:endParaRPr lang="en-IN"/>
          </a:p>
        </p:txBody>
      </p:sp>
      <p:sp>
        <p:nvSpPr>
          <p:cNvPr id="1048816" name="Footer Placeholder 5"/>
          <p:cNvSpPr>
            <a:spLocks noGrp="1"/>
          </p:cNvSpPr>
          <p:nvPr>
            <p:ph type="ftr" sz="quarter" idx="11"/>
          </p:nvPr>
        </p:nvSpPr>
        <p:spPr/>
        <p:txBody>
          <a:bodyPr/>
          <a:lstStyle/>
          <a:p>
            <a:endParaRPr lang="en-IN"/>
          </a:p>
        </p:txBody>
      </p:sp>
      <p:sp>
        <p:nvSpPr>
          <p:cNvPr id="1048817" name="Slide Number Placeholder 6"/>
          <p:cNvSpPr>
            <a:spLocks noGrp="1"/>
          </p:cNvSpPr>
          <p:nvPr>
            <p:ph type="sldNum" sz="quarter" idx="12"/>
          </p:nvPr>
        </p:nvSpPr>
        <p:spPr/>
        <p:txBody>
          <a:bodyPr/>
          <a:lstStyle/>
          <a:p>
            <a:fld id="{4724E871-9587-4A5B-82A7-228D6818DB5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1"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C1B9B14-C818-419C-881B-506D2E4B4060}" type="datetimeFigureOut">
              <a:rPr lang="en-IN" smtClean="0"/>
              <a:t>30-12-2021</a:t>
            </a:fld>
            <a:endParaRPr lang="en-IN"/>
          </a:p>
        </p:txBody>
      </p:sp>
      <p:sp>
        <p:nvSpPr>
          <p:cNvPr id="1048579"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724E871-9587-4A5B-82A7-228D6818DB5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30000"/>
          </a:blip>
          <a:srcRect/>
          <a:stretch>
            <a:fillRect/>
          </a:stretch>
        </p:blipFill>
        <p:spPr bwMode="auto">
          <a:xfrm>
            <a:off x="0" y="-1"/>
            <a:ext cx="12192003" cy="6858001"/>
          </a:xfrm>
          <a:prstGeom prst="rect">
            <a:avLst/>
          </a:prstGeom>
          <a:noFill/>
        </p:spPr>
      </p:pic>
      <p:grpSp>
        <p:nvGrpSpPr>
          <p:cNvPr id="32" name="Group 7"/>
          <p:cNvGrpSpPr/>
          <p:nvPr/>
        </p:nvGrpSpPr>
        <p:grpSpPr>
          <a:xfrm>
            <a:off x="-14288" y="0"/>
            <a:ext cx="12053888" cy="6858001"/>
            <a:chOff x="-14288" y="0"/>
            <a:chExt cx="12053888" cy="6858001"/>
          </a:xfrm>
        </p:grpSpPr>
        <p:grpSp>
          <p:nvGrpSpPr>
            <p:cNvPr id="33"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88" name="Rectangle 5"/>
              <p:cNvSpPr>
                <a:spLocks noChangeArrowheads="1"/>
              </p:cNvSpPr>
              <p:nvPr/>
            </p:nvSpPr>
            <p:spPr bwMode="auto">
              <a:xfrm>
                <a:off x="114300" y="4763"/>
                <a:ext cx="23813" cy="2181225"/>
              </a:xfrm>
              <a:prstGeom prst="rect">
                <a:avLst/>
              </a:prstGeom>
              <a:grpFill/>
              <a:ln>
                <a:noFill/>
              </a:ln>
            </p:spPr>
          </p:sp>
          <p:sp>
            <p:nvSpPr>
              <p:cNvPr id="1048589"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0"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91"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92"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93"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94"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95"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96"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98"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99"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600"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601"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602"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03"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604" name="Rectangle 21"/>
              <p:cNvSpPr>
                <a:spLocks noChangeArrowheads="1"/>
              </p:cNvSpPr>
              <p:nvPr/>
            </p:nvSpPr>
            <p:spPr bwMode="auto">
              <a:xfrm>
                <a:off x="133350" y="4662488"/>
                <a:ext cx="23813" cy="2181225"/>
              </a:xfrm>
              <a:prstGeom prst="rect">
                <a:avLst/>
              </a:prstGeom>
              <a:grpFill/>
              <a:ln>
                <a:noFill/>
              </a:ln>
            </p:spPr>
          </p:sp>
          <p:sp>
            <p:nvSpPr>
              <p:cNvPr id="1048605"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606"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07"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608"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9"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610"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11"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3"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14"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34"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15"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16"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17"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1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20"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21"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22"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23"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24" name="Rectangle 41"/>
              <p:cNvSpPr>
                <a:spLocks noChangeArrowheads="1"/>
              </p:cNvSpPr>
              <p:nvPr/>
            </p:nvSpPr>
            <p:spPr bwMode="auto">
              <a:xfrm>
                <a:off x="11939587" y="6596063"/>
                <a:ext cx="23813" cy="252413"/>
              </a:xfrm>
              <a:prstGeom prst="rect">
                <a:avLst/>
              </a:prstGeom>
              <a:grpFill/>
              <a:ln>
                <a:noFill/>
              </a:ln>
            </p:spPr>
          </p:sp>
        </p:grpSp>
      </p:grpSp>
      <p:sp>
        <p:nvSpPr>
          <p:cNvPr id="1048625"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1048626"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7"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1B9B14-C818-419C-881B-506D2E4B4060}" type="datetimeFigureOut">
              <a:rPr lang="en-IN" smtClean="0"/>
              <a:t>30-12-2021</a:t>
            </a:fld>
            <a:endParaRPr lang="en-IN"/>
          </a:p>
        </p:txBody>
      </p:sp>
      <p:sp>
        <p:nvSpPr>
          <p:cNvPr id="1048628"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1048629"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24E871-9587-4A5B-82A7-228D6818DB5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2">
                <a:tint val="97000"/>
                <a:hueMod val="92000"/>
                <a:satMod val="169000"/>
                <a:lumMod val="164000"/>
              </a:schemeClr>
            </a:gs>
            <a:gs pos="87000">
              <a:schemeClr val="bg2">
                <a:lumMod val="75000"/>
              </a:schemeClr>
            </a:gs>
          </a:gsLst>
          <a:lin ang="2700000" scaled="1"/>
        </a:gra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746355" y="-562416"/>
            <a:ext cx="9924603" cy="2826222"/>
          </a:xfrm>
        </p:spPr>
        <p:txBody>
          <a:bodyPr/>
          <a:lstStyle/>
          <a:p>
            <a:pPr marL="685800" indent="-685800" algn="just">
              <a:buFont typeface="Wingdings" panose="05000000000000000000" pitchFamily="2" charset="2"/>
              <a:buChar char="v"/>
            </a:pPr>
            <a:r>
              <a:rPr lang="en-US" i="1" dirty="0">
                <a:effectLst>
                  <a:outerShdw blurRad="38100" dist="38100" dir="2700000" algn="tl">
                    <a:srgbClr val="000000">
                      <a:alpha val="43137"/>
                    </a:srgbClr>
                  </a:outerShdw>
                </a:effectLst>
                <a:latin typeface="Lucida Calligraphy" panose="03010101010101010101" pitchFamily="66" charset="0"/>
              </a:rPr>
              <a:t>fastest finger first indicator</a:t>
            </a:r>
            <a:endParaRPr lang="en-IN" i="1" dirty="0">
              <a:effectLst>
                <a:outerShdw blurRad="38100" dist="38100" dir="2700000" algn="tl">
                  <a:srgbClr val="000000">
                    <a:alpha val="43137"/>
                  </a:srgbClr>
                </a:outerShdw>
              </a:effectLst>
              <a:latin typeface="Lucida Calligraphy" panose="03010101010101010101" pitchFamily="66" charset="0"/>
            </a:endParaRPr>
          </a:p>
        </p:txBody>
      </p:sp>
      <p:sp>
        <p:nvSpPr>
          <p:cNvPr id="1048587" name="Subtitle 2"/>
          <p:cNvSpPr>
            <a:spLocks noGrp="1"/>
          </p:cNvSpPr>
          <p:nvPr>
            <p:ph type="subTitle" idx="1"/>
          </p:nvPr>
        </p:nvSpPr>
        <p:spPr>
          <a:xfrm>
            <a:off x="524413" y="2799427"/>
            <a:ext cx="6648743" cy="3823315"/>
          </a:xfrm>
        </p:spPr>
        <p:txBody>
          <a:bodyPr>
            <a:normAutofit/>
          </a:bodyPr>
          <a:lstStyle/>
          <a:p>
            <a:pPr marL="342900" indent="-342900">
              <a:buFont typeface="Wingdings" panose="05000000000000000000" pitchFamily="2" charset="2"/>
              <a:buChar char="q"/>
            </a:pPr>
            <a:r>
              <a:rPr lang="en-US" sz="2400" dirty="0">
                <a:solidFill>
                  <a:schemeClr val="tx1"/>
                </a:solidFill>
              </a:rPr>
              <a:t>  </a:t>
            </a:r>
            <a:r>
              <a:rPr lang="en-US" sz="2400" u="sng" dirty="0">
                <a:solidFill>
                  <a:schemeClr val="tx1"/>
                </a:solidFill>
              </a:rPr>
              <a:t>GROUP NO:10</a:t>
            </a:r>
          </a:p>
          <a:p>
            <a:pPr marL="342900" indent="-342900">
              <a:buFont typeface="Wingdings" panose="05000000000000000000" pitchFamily="2" charset="2"/>
              <a:buChar char="Ø"/>
            </a:pPr>
            <a:r>
              <a:rPr lang="en-US" dirty="0">
                <a:solidFill>
                  <a:schemeClr val="tx1"/>
                </a:solidFill>
              </a:rPr>
              <a:t>KANZAL HAQ - 4NM20EE032</a:t>
            </a:r>
            <a:endParaRPr lang="zh-CN" altLang="en-US"/>
          </a:p>
          <a:p>
            <a:pPr marL="342900" indent="-342900">
              <a:buFont typeface="Wingdings" panose="05000000000000000000" pitchFamily="2" charset="2"/>
              <a:buChar char="Ø"/>
            </a:pPr>
            <a:r>
              <a:rPr lang="en-US" dirty="0">
                <a:solidFill>
                  <a:schemeClr val="tx1"/>
                </a:solidFill>
              </a:rPr>
              <a:t>PRATHAM - 4NM20EE055</a:t>
            </a:r>
            <a:endParaRPr lang="zh-CN" altLang="en-US"/>
          </a:p>
          <a:p>
            <a:pPr marL="342900" indent="-342900">
              <a:buFont typeface="Wingdings" panose="05000000000000000000" pitchFamily="2" charset="2"/>
              <a:buChar char="Ø"/>
            </a:pPr>
            <a:r>
              <a:rPr lang="en-US" dirty="0">
                <a:solidFill>
                  <a:schemeClr val="tx1"/>
                </a:solidFill>
              </a:rPr>
              <a:t>RUHBAN -4NM20EE011</a:t>
            </a:r>
            <a:endParaRPr lang="zh-CN" altLang="en-US"/>
          </a:p>
          <a:p>
            <a:pPr marL="342900" indent="-342900">
              <a:buFont typeface="Wingdings" panose="05000000000000000000" pitchFamily="2" charset="2"/>
              <a:buChar char="Ø"/>
            </a:pPr>
            <a:r>
              <a:rPr lang="en-US" dirty="0">
                <a:solidFill>
                  <a:schemeClr val="tx1"/>
                </a:solidFill>
              </a:rPr>
              <a:t>CHANDAN B -4NM20EE013</a:t>
            </a:r>
            <a:endParaRPr lang="zh-CN" altLang="en-US"/>
          </a:p>
          <a:p>
            <a:pPr marL="342900" indent="-342900">
              <a:buFont typeface="Wingdings" panose="05000000000000000000" pitchFamily="2" charset="2"/>
              <a:buChar char="Ø"/>
            </a:pPr>
            <a:r>
              <a:rPr lang="en-US" dirty="0">
                <a:solidFill>
                  <a:schemeClr val="tx1"/>
                </a:solidFill>
              </a:rPr>
              <a:t>RAGHAVENDRA Y R - 4NM20EE060</a:t>
            </a:r>
            <a:endParaRPr lang="zh-CN" altLang="en-US"/>
          </a:p>
          <a:p>
            <a:pPr marL="342900" indent="-342900">
              <a:buFont typeface="Wingdings" panose="05000000000000000000" pitchFamily="2" charset="2"/>
              <a:buChar char="Ø"/>
            </a:pPr>
            <a:r>
              <a:rPr lang="en-US" dirty="0">
                <a:solidFill>
                  <a:schemeClr val="tx1"/>
                </a:solidFill>
              </a:rPr>
              <a:t>AJITH KUMAR A - 4NM20EE002</a:t>
            </a:r>
            <a:endParaRPr lang="zh-CN" altLang="en-US"/>
          </a:p>
          <a:p>
            <a:endParaRPr lang="en-US" dirty="0">
              <a:solidFill>
                <a:schemeClr val="tx1"/>
              </a:solidFill>
            </a:endParaRPr>
          </a:p>
          <a:p>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3"/>
          <p:cNvSpPr>
            <a:spLocks noGrp="1"/>
          </p:cNvSpPr>
          <p:nvPr>
            <p:ph type="ctrTitle"/>
          </p:nvPr>
        </p:nvSpPr>
        <p:spPr>
          <a:xfrm>
            <a:off x="2579687" y="253036"/>
            <a:ext cx="5364163" cy="823290"/>
          </a:xfrm>
        </p:spPr>
        <p:txBody>
          <a:bodyPr/>
          <a:lstStyle/>
          <a:p>
            <a:pPr marL="685800" indent="-685800">
              <a:buFont typeface="Wingdings" panose="05000000000000000000" pitchFamily="2" charset="2"/>
              <a:buChar char="v"/>
            </a:pPr>
            <a:r>
              <a:rPr lang="en-US" u="sng" dirty="0"/>
              <a:t>components</a:t>
            </a:r>
            <a:endParaRPr lang="en-IN" u="sng" dirty="0"/>
          </a:p>
        </p:txBody>
      </p:sp>
      <p:sp>
        <p:nvSpPr>
          <p:cNvPr id="1048690" name="Subtitle 4"/>
          <p:cNvSpPr>
            <a:spLocks noGrp="1"/>
          </p:cNvSpPr>
          <p:nvPr>
            <p:ph type="subTitle" idx="1"/>
          </p:nvPr>
        </p:nvSpPr>
        <p:spPr>
          <a:xfrm>
            <a:off x="2638425" y="1285876"/>
            <a:ext cx="7802562" cy="5486399"/>
          </a:xfrm>
        </p:spPr>
        <p:txBody>
          <a:bodyPr/>
          <a:lstStyle/>
          <a:p>
            <a:pPr marL="342900" indent="-342900">
              <a:buFont typeface="Wingdings" panose="05000000000000000000" pitchFamily="2" charset="2"/>
              <a:buChar char="ü"/>
            </a:pPr>
            <a:r>
              <a:rPr lang="en-US" dirty="0">
                <a:solidFill>
                  <a:schemeClr val="tx1"/>
                </a:solidFill>
              </a:rPr>
              <a:t>IC 7085</a:t>
            </a:r>
          </a:p>
          <a:p>
            <a:pPr marL="342900" indent="-342900">
              <a:buFont typeface="Wingdings" panose="05000000000000000000" pitchFamily="2" charset="2"/>
              <a:buChar char="ü"/>
            </a:pPr>
            <a:r>
              <a:rPr lang="en-US" dirty="0">
                <a:solidFill>
                  <a:schemeClr val="tx1"/>
                </a:solidFill>
              </a:rPr>
              <a:t>IC 7475</a:t>
            </a:r>
          </a:p>
          <a:p>
            <a:pPr marL="342900" indent="-342900">
              <a:buFont typeface="Wingdings" panose="05000000000000000000" pitchFamily="2" charset="2"/>
              <a:buChar char="ü"/>
            </a:pPr>
            <a:r>
              <a:rPr lang="en-US" dirty="0">
                <a:solidFill>
                  <a:schemeClr val="tx1"/>
                </a:solidFill>
              </a:rPr>
              <a:t>IC 7420</a:t>
            </a:r>
          </a:p>
          <a:p>
            <a:pPr marL="342900" indent="-342900">
              <a:buFont typeface="Wingdings" panose="05000000000000000000" pitchFamily="2" charset="2"/>
              <a:buChar char="ü"/>
            </a:pPr>
            <a:r>
              <a:rPr lang="en-US" dirty="0">
                <a:solidFill>
                  <a:schemeClr val="tx1"/>
                </a:solidFill>
              </a:rPr>
              <a:t>IC 74147</a:t>
            </a:r>
          </a:p>
          <a:p>
            <a:pPr marL="342900" indent="-342900">
              <a:buFont typeface="Wingdings" panose="05000000000000000000" pitchFamily="2" charset="2"/>
              <a:buChar char="ü"/>
            </a:pPr>
            <a:r>
              <a:rPr lang="en-IN" dirty="0">
                <a:solidFill>
                  <a:schemeClr val="tx1"/>
                </a:solidFill>
              </a:rPr>
              <a:t>RESISTORS(Required range)</a:t>
            </a:r>
          </a:p>
          <a:p>
            <a:pPr marL="342900" indent="-342900">
              <a:buFont typeface="Wingdings" panose="05000000000000000000" pitchFamily="2" charset="2"/>
              <a:buChar char="ü"/>
            </a:pPr>
            <a:r>
              <a:rPr lang="en-IN" dirty="0">
                <a:solidFill>
                  <a:schemeClr val="tx1"/>
                </a:solidFill>
              </a:rPr>
              <a:t>PUSH SWITCHES</a:t>
            </a:r>
          </a:p>
          <a:p>
            <a:pPr marL="342900" indent="-342900">
              <a:buFont typeface="Wingdings" panose="05000000000000000000" pitchFamily="2" charset="2"/>
              <a:buChar char="ü"/>
            </a:pPr>
            <a:r>
              <a:rPr lang="en-IN" dirty="0">
                <a:solidFill>
                  <a:schemeClr val="tx1"/>
                </a:solidFill>
              </a:rPr>
              <a:t>7 SEGMENT LED DISPLAY (LT542)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ctrTitle"/>
          </p:nvPr>
        </p:nvSpPr>
        <p:spPr>
          <a:xfrm>
            <a:off x="2076449" y="-887412"/>
            <a:ext cx="8791575" cy="2387600"/>
          </a:xfrm>
        </p:spPr>
        <p:txBody>
          <a:bodyPr/>
          <a:lstStyle/>
          <a:p>
            <a:pPr marL="685800" indent="-685800">
              <a:buFont typeface="Wingdings" panose="05000000000000000000" pitchFamily="2" charset="2"/>
              <a:buChar char="v"/>
            </a:pPr>
            <a:r>
              <a:rPr lang="en-US" dirty="0"/>
              <a:t>WHY IT IS USED….</a:t>
            </a:r>
            <a:endParaRPr lang="en-IN" dirty="0"/>
          </a:p>
        </p:txBody>
      </p:sp>
      <p:sp>
        <p:nvSpPr>
          <p:cNvPr id="1048692" name="Subtitle 2"/>
          <p:cNvSpPr>
            <a:spLocks noGrp="1"/>
          </p:cNvSpPr>
          <p:nvPr>
            <p:ph type="subTitle" idx="1"/>
          </p:nvPr>
        </p:nvSpPr>
        <p:spPr>
          <a:xfrm>
            <a:off x="2181224" y="1647030"/>
            <a:ext cx="7677151" cy="4675187"/>
          </a:xfrm>
        </p:spPr>
        <p:txBody>
          <a:bodyPr>
            <a:normAutofit/>
          </a:bodyPr>
          <a:lstStyle/>
          <a:p>
            <a:r>
              <a:rPr lang="en-US" b="0" i="0" dirty="0">
                <a:solidFill>
                  <a:schemeClr val="tx1"/>
                </a:solidFill>
                <a:effectLst/>
                <a:latin typeface="arial" panose="020B0604020202020204" pitchFamily="34" charset="0"/>
              </a:rPr>
              <a:t>The kit fastest finger first quiz-type game shows are increasingly becoming popular on television these days. In such games, fastest finger first indicators (FFFIs) are used </a:t>
            </a:r>
            <a:r>
              <a:rPr lang="en-US" b="1" i="0" dirty="0">
                <a:solidFill>
                  <a:schemeClr val="tx1"/>
                </a:solidFill>
                <a:effectLst/>
                <a:latin typeface="arial" panose="020B0604020202020204" pitchFamily="34" charset="0"/>
              </a:rPr>
              <a:t>to test the player's reaction time</a:t>
            </a:r>
            <a:r>
              <a:rPr lang="en-US" b="0" i="0" dirty="0">
                <a:solidFill>
                  <a:schemeClr val="tx1"/>
                </a:solidFill>
                <a:effectLst/>
                <a:latin typeface="arial" panose="020B0604020202020204" pitchFamily="34" charset="0"/>
              </a:rPr>
              <a:t>. The player's designated number is displayed with an audio alarm when the player presses his entry button.</a:t>
            </a:r>
          </a:p>
          <a:p>
            <a:r>
              <a:rPr lang="en-US" dirty="0">
                <a:solidFill>
                  <a:schemeClr val="tx1"/>
                </a:solidFill>
                <a:latin typeface="arial" panose="020B0604020202020204" pitchFamily="34" charset="0"/>
              </a:rPr>
              <a:t>IF THERE IS A FOUR CONTESTANT ,THE CIRCUIT DETERMINES AS TO WHICH OF THE FOUR CONTESTANT FIRST PRESSED THE BUTTON AND LOCKS OUT THE REMAINING THREE ENTRIES.  THE CORRECT DECIMAL NUMBER DISPLAY OF THE CORRESPONDING CONTESTANT ARE ACTIVATED</a:t>
            </a:r>
            <a:endParaRPr lang="en-US" b="0" i="0" dirty="0">
              <a:solidFill>
                <a:schemeClr val="tx1"/>
              </a:solidFill>
              <a:effectLst/>
              <a:latin typeface="arial" panose="020B0604020202020204" pitchFamily="34" charset="0"/>
            </a:endParaRPr>
          </a:p>
          <a:p>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itle 1"/>
          <p:cNvSpPr>
            <a:spLocks noGrp="1"/>
          </p:cNvSpPr>
          <p:nvPr>
            <p:ph type="title"/>
          </p:nvPr>
        </p:nvSpPr>
        <p:spPr>
          <a:xfrm>
            <a:off x="1560513" y="294668"/>
            <a:ext cx="8135937" cy="1476982"/>
          </a:xfrm>
        </p:spPr>
        <p:txBody>
          <a:bodyPr/>
          <a:lstStyle/>
          <a:p>
            <a:pPr marL="571500" indent="-571500">
              <a:buFont typeface="Wingdings" panose="05000000000000000000" pitchFamily="2" charset="2"/>
              <a:buChar char="v"/>
            </a:pPr>
            <a:r>
              <a:rPr lang="en-US" dirty="0"/>
              <a:t>Circuit diagram…</a:t>
            </a:r>
            <a:endParaRPr lang="en-IN" dirty="0"/>
          </a:p>
        </p:txBody>
      </p:sp>
      <p:pic>
        <p:nvPicPr>
          <p:cNvPr id="2097154" name="Content Placeholder 7"/>
          <p:cNvPicPr>
            <a:picLocks noGrp="1" noChangeAspect="1"/>
          </p:cNvPicPr>
          <p:nvPr>
            <p:ph idx="1"/>
          </p:nvPr>
        </p:nvPicPr>
        <p:blipFill>
          <a:blip r:embed="rId2"/>
          <a:stretch>
            <a:fillRect/>
          </a:stretch>
        </p:blipFill>
        <p:spPr>
          <a:xfrm>
            <a:off x="1980936" y="1400827"/>
            <a:ext cx="7853027" cy="5095777"/>
          </a:xfrm>
          <a:blipFill>
            <a:blip r:embed="rId3"/>
            <a:tile tx="0" ty="0" sx="100000" sy="100000" flip="none" algn="tl"/>
          </a:blipFill>
          <a:effectLst>
            <a:outerShdw blurRad="50800" dist="38100" dir="2700000" algn="tl"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a:xfrm>
            <a:off x="2286002" y="1950430"/>
            <a:ext cx="9905998" cy="1478570"/>
          </a:xfrm>
        </p:spPr>
        <p:txBody>
          <a:bodyPr/>
          <a:lstStyle/>
          <a:p>
            <a:endParaRPr lang="en-IN" dirty="0"/>
          </a:p>
        </p:txBody>
      </p:sp>
      <p:pic>
        <p:nvPicPr>
          <p:cNvPr id="2097155" name="Content Placeholder 3"/>
          <p:cNvPicPr>
            <a:picLocks noGrp="1" noChangeAspect="1"/>
          </p:cNvPicPr>
          <p:nvPr>
            <p:ph idx="1"/>
          </p:nvPr>
        </p:nvPicPr>
        <p:blipFill>
          <a:blip r:embed="rId2"/>
          <a:stretch>
            <a:fillRect/>
          </a:stretch>
        </p:blipFill>
        <p:spPr>
          <a:xfrm>
            <a:off x="1895475" y="880335"/>
            <a:ext cx="8596083" cy="521566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ctrTitle"/>
          </p:nvPr>
        </p:nvSpPr>
        <p:spPr>
          <a:xfrm>
            <a:off x="2254377" y="-243141"/>
            <a:ext cx="4304920" cy="1145349"/>
          </a:xfrm>
        </p:spPr>
        <p:txBody>
          <a:bodyPr/>
          <a:lstStyle/>
          <a:p>
            <a:pPr marL="685800" indent="-685800">
              <a:buFont typeface="Wingdings" panose="05000000000000000000" pitchFamily="2" charset="2"/>
              <a:buChar char="v"/>
            </a:pPr>
            <a:r>
              <a:rPr lang="en-US" dirty="0"/>
              <a:t>Working…</a:t>
            </a:r>
            <a:endParaRPr lang="en-IN" dirty="0"/>
          </a:p>
        </p:txBody>
      </p:sp>
      <p:sp>
        <p:nvSpPr>
          <p:cNvPr id="1048701" name="Subtitle 2"/>
          <p:cNvSpPr>
            <a:spLocks noGrp="1"/>
          </p:cNvSpPr>
          <p:nvPr>
            <p:ph type="subTitle" idx="1"/>
          </p:nvPr>
        </p:nvSpPr>
        <p:spPr>
          <a:xfrm>
            <a:off x="1876424" y="902208"/>
            <a:ext cx="10022968" cy="5705856"/>
          </a:xfrm>
        </p:spPr>
        <p:txBody>
          <a:bodyPr>
            <a:normAutofit fontScale="82500" lnSpcReduction="20000"/>
          </a:bodyPr>
          <a:lstStyle/>
          <a:p>
            <a:pPr algn="just"/>
            <a:r>
              <a:rPr lang="en-US" b="0" i="0" dirty="0">
                <a:solidFill>
                  <a:schemeClr val="tx1"/>
                </a:solidFill>
                <a:effectLst/>
                <a:latin typeface="-apple-system"/>
              </a:rPr>
              <a:t>Quiz-type game shows are increasingly becoming popular on television these days. In such games, fastest finger first indicators (FFFIs) are used to test the player’s reaction time. The player’s designated number is displayed with an audio alarm when the player presses his entry button.</a:t>
            </a:r>
          </a:p>
          <a:p>
            <a:pPr algn="just"/>
            <a:br>
              <a:rPr lang="en-US" dirty="0">
                <a:solidFill>
                  <a:schemeClr val="tx1"/>
                </a:solidFill>
              </a:rPr>
            </a:br>
            <a:r>
              <a:rPr lang="en-US" b="0" i="0" dirty="0">
                <a:solidFill>
                  <a:schemeClr val="tx1"/>
                </a:solidFill>
                <a:effectLst/>
                <a:latin typeface="-apple-system"/>
              </a:rPr>
              <a:t>The circuit presented here determines as to which of the four contestants first pressed the button and locks out the remaining three entries. Simultaneously, an audio alarm and the correct decimal number display of the corresponding contestant are activated.</a:t>
            </a:r>
          </a:p>
          <a:p>
            <a:pPr algn="just"/>
            <a:r>
              <a:rPr lang="en-US" b="0" i="0" dirty="0">
                <a:solidFill>
                  <a:schemeClr val="tx1"/>
                </a:solidFill>
                <a:effectLst/>
                <a:latin typeface="-apple-system"/>
              </a:rPr>
              <a:t>When a contestant presses his switch, the corresponding output of latch IC2 (7475) changes its logic state from 1 to 0. The combinational circuitry comprising dual 4-input NAND gates of IC3 (7420) locks out subsequent entries by producing the appropriate latch-disable signal.</a:t>
            </a:r>
          </a:p>
          <a:p>
            <a:pPr algn="just"/>
            <a:r>
              <a:rPr lang="en-US" b="0" i="0" dirty="0">
                <a:solidFill>
                  <a:schemeClr val="tx1"/>
                </a:solidFill>
                <a:effectLst/>
                <a:latin typeface="-apple-system"/>
              </a:rPr>
              <a:t>Priority encoder IC4 (74147) encodes the active-low input condition into the corresponding binary coded decimal (BCD) number output. The outputs of IC4 after inversion by inverter gates inside hex inverter 74LS04 (IC5) are coupled to BCD to- 7-segment decoder/display driver IC6 (7447). The output of IC6 drives common anode 7-segment LED display (DIS.1, FND507 or LT542).</a:t>
            </a:r>
          </a:p>
          <a:p>
            <a:pPr algn="just"/>
            <a:r>
              <a:rPr lang="en-US" b="0" i="0" dirty="0">
                <a:solidFill>
                  <a:schemeClr val="tx1"/>
                </a:solidFill>
                <a:effectLst/>
                <a:latin typeface="-apple-system"/>
              </a:rPr>
              <a:t>IC7 needs +12V DC supply for sufficient alarm level. The remaining circuit operates on regulated +5V DC supply, which is obtained using IC1 (7805).</a:t>
            </a:r>
          </a:p>
          <a:p>
            <a:pPr algn="just"/>
            <a:r>
              <a:rPr lang="en-US" b="0" i="0" dirty="0">
                <a:solidFill>
                  <a:schemeClr val="tx1"/>
                </a:solidFill>
                <a:effectLst/>
                <a:latin typeface="-apple-system"/>
              </a:rPr>
              <a:t>Once the organizer identifies the contestant who pressed the switch first, he forces the digital display to ‘0’ by pressing reset push button S5.</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
          <p:cNvSpPr>
            <a:spLocks noGrp="1"/>
          </p:cNvSpPr>
          <p:nvPr>
            <p:ph type="title"/>
          </p:nvPr>
        </p:nvSpPr>
        <p:spPr>
          <a:xfrm>
            <a:off x="1895475" y="1836130"/>
            <a:ext cx="7905750" cy="2783495"/>
          </a:xfrm>
        </p:spPr>
        <p:txBody>
          <a:bodyPr>
            <a:normAutofit/>
          </a:bodyPr>
          <a:lstStyle/>
          <a:p>
            <a:r>
              <a:rPr lang="en-US" sz="8000" dirty="0">
                <a:latin typeface="Algerian" panose="04020705040A02060702" pitchFamily="82" charset="0"/>
              </a:rPr>
              <a:t>      </a:t>
            </a:r>
            <a:r>
              <a:rPr lang="en-US" sz="8000" dirty="0">
                <a:effectLst>
                  <a:outerShdw blurRad="38100" dist="38100" dir="2700000" algn="tl">
                    <a:srgbClr val="000000">
                      <a:alpha val="43137"/>
                    </a:srgbClr>
                  </a:outerShdw>
                </a:effectLst>
                <a:latin typeface="Algerian" panose="04020705040A02060702" pitchFamily="82" charset="0"/>
              </a:rPr>
              <a:t>Thank you</a:t>
            </a:r>
            <a:endParaRPr lang="en-IN" sz="8000" dirty="0">
              <a:effectLst>
                <a:outerShdw blurRad="38100" dist="38100" dir="2700000" algn="tl">
                  <a:srgbClr val="000000">
                    <a:alpha val="43137"/>
                  </a:srgbClr>
                </a:outerShdw>
              </a:effectLst>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6"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Algerian</vt:lpstr>
      <vt:lpstr>-apple-system</vt:lpstr>
      <vt:lpstr>Arial</vt:lpstr>
      <vt:lpstr>Arial</vt:lpstr>
      <vt:lpstr>Calibri</vt:lpstr>
      <vt:lpstr>Century Gothic</vt:lpstr>
      <vt:lpstr>Lucida Calligraphy</vt:lpstr>
      <vt:lpstr>Tw Cen MT</vt:lpstr>
      <vt:lpstr>Wingdings</vt:lpstr>
      <vt:lpstr>Wingdings 3</vt:lpstr>
      <vt:lpstr>Slice</vt:lpstr>
      <vt:lpstr>Circuit</vt:lpstr>
      <vt:lpstr>fastest finger first indicator</vt:lpstr>
      <vt:lpstr>components</vt:lpstr>
      <vt:lpstr>WHY IT IS USED….</vt:lpstr>
      <vt:lpstr>Circuit diagram…</vt:lpstr>
      <vt:lpstr>PowerPoint Presentation</vt:lpstr>
      <vt:lpstr>Working…</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fastest finger first indicator</dc:title>
  <dc:creator>raghu yr</dc:creator>
  <cp:lastModifiedBy>kanzalhaqakanju .</cp:lastModifiedBy>
  <cp:revision>1</cp:revision>
  <dcterms:created xsi:type="dcterms:W3CDTF">2021-10-28T19:02:07Z</dcterms:created>
  <dcterms:modified xsi:type="dcterms:W3CDTF">2021-12-30T05:52:15Z</dcterms:modified>
</cp:coreProperties>
</file>