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23" autoAdjust="0"/>
  </p:normalViewPr>
  <p:slideViewPr>
    <p:cSldViewPr snapToGrid="0" snapToObjects="1">
      <p:cViewPr varScale="1">
        <p:scale>
          <a:sx n="64" d="100"/>
          <a:sy n="64" d="100"/>
        </p:scale>
        <p:origin x="-2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ABEAD-4D1A-6A4D-A26C-2FAEE8EDD10E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72B1-AF2B-E344-AE5F-E6149A60F0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ActivityTrackerManager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52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ActivityRecord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ActivityTracker</a:t>
            </a:r>
            <a:r>
              <a:rPr kumimoji="1" lang="ja-JP" altLang="en-US" dirty="0" smtClean="0"/>
              <a:t>周りのクラス図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ActivityTrackerDecorator</a:t>
            </a:r>
            <a:r>
              <a:rPr kumimoji="1" lang="ja-JP" altLang="en-US" smtClean="0"/>
              <a:t>周り</a:t>
            </a:r>
            <a:r>
              <a:rPr kumimoji="1" lang="ja-JP" altLang="en-US" dirty="0" smtClean="0"/>
              <a:t>のクラス図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72B1-AF2B-E344-AE5F-E6149A60F0A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0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4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1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9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49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98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88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41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00CA-11B8-B94E-B294-FD989B0EEE0B}" type="datetimeFigureOut">
              <a:rPr kumimoji="1" lang="ja-JP" altLang="en-US" smtClean="0"/>
              <a:t>14/11/24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964C-6F85-CB4E-890D-77AC930A2B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4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kumimoji="1" lang="en-US" altLang="ja-JP" dirty="0" err="1" smtClean="0"/>
              <a:t>FileHistory</a:t>
            </a:r>
            <a:r>
              <a:rPr kumimoji="1" lang="ja-JP" altLang="en-US" dirty="0" smtClean="0"/>
              <a:t>作成用スクリプトクラス図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0000"/>
                </a:solidFill>
              </a:rPr>
              <a:t>作成日</a:t>
            </a:r>
            <a:r>
              <a:rPr kumimoji="1" lang="en-US" altLang="ja-JP" dirty="0" smtClean="0">
                <a:solidFill>
                  <a:srgbClr val="000000"/>
                </a:solidFill>
              </a:rPr>
              <a:t>:2014/10/31</a:t>
            </a:r>
          </a:p>
          <a:p>
            <a:r>
              <a:rPr lang="ja-JP" altLang="en-US" dirty="0" smtClean="0">
                <a:solidFill>
                  <a:srgbClr val="000000"/>
                </a:solidFill>
              </a:rPr>
              <a:t>作成者</a:t>
            </a:r>
            <a:r>
              <a:rPr lang="en-US" altLang="ja-JP" dirty="0" smtClean="0">
                <a:solidFill>
                  <a:srgbClr val="000000"/>
                </a:solidFill>
              </a:rPr>
              <a:t>:</a:t>
            </a:r>
            <a:r>
              <a:rPr lang="ja-JP" altLang="en-US" dirty="0" smtClean="0">
                <a:solidFill>
                  <a:srgbClr val="000000"/>
                </a:solidFill>
              </a:rPr>
              <a:t>岡田</a:t>
            </a:r>
            <a:r>
              <a:rPr lang="en-US" altLang="ja-JP" dirty="0" smtClean="0">
                <a:solidFill>
                  <a:srgbClr val="000000"/>
                </a:solidFill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</a:rPr>
              <a:t>卓也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1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9788" y="488512"/>
            <a:ext cx="3496340" cy="224227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363523" y="510569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ActivityTrackerManager</a:t>
            </a:r>
            <a:endParaRPr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2829788" y="8799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829788" y="884131"/>
            <a:ext cx="317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records : [</a:t>
            </a:r>
            <a:r>
              <a:rPr kumimoji="1" lang="en-US" altLang="ja-JP" dirty="0" err="1" smtClean="0"/>
              <a:t>ActivityRecord</a:t>
            </a:r>
            <a:r>
              <a:rPr kumimoji="1" lang="en-US" altLang="ja-JP" dirty="0" smtClean="0"/>
              <a:t>] = []</a:t>
            </a:r>
          </a:p>
          <a:p>
            <a:r>
              <a:rPr lang="en-US" altLang="ja-JP" dirty="0"/>
              <a:t>#</a:t>
            </a:r>
            <a:r>
              <a:rPr lang="en-US" altLang="ja-JP" dirty="0" smtClean="0"/>
              <a:t> trackers : [</a:t>
            </a:r>
            <a:r>
              <a:rPr lang="en-US" altLang="ja-JP" dirty="0" err="1" smtClean="0"/>
              <a:t>ActivityTracker</a:t>
            </a:r>
            <a:r>
              <a:rPr lang="en-US" altLang="ja-JP" dirty="0" smtClean="0"/>
              <a:t>] = []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2829788" y="1530462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29788" y="1530462"/>
            <a:ext cx="1626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add_tracker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460435" y="3734412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16165" y="3756469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17" name="直線コネクタ 16"/>
          <p:cNvCxnSpPr/>
          <p:nvPr/>
        </p:nvCxnSpPr>
        <p:spPr>
          <a:xfrm>
            <a:off x="460435" y="41258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60435" y="4130031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460435" y="4523658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60435" y="4523658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cxnSp>
        <p:nvCxnSpPr>
          <p:cNvPr id="21" name="直線コネクタ 20"/>
          <p:cNvCxnSpPr>
            <a:endCxn id="15" idx="0"/>
          </p:cNvCxnSpPr>
          <p:nvPr/>
        </p:nvCxnSpPr>
        <p:spPr>
          <a:xfrm>
            <a:off x="2208605" y="3285224"/>
            <a:ext cx="0" cy="4491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208605" y="3285224"/>
            <a:ext cx="236221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endCxn id="4" idx="2"/>
          </p:cNvCxnSpPr>
          <p:nvPr/>
        </p:nvCxnSpPr>
        <p:spPr>
          <a:xfrm flipV="1">
            <a:off x="4570823" y="2730791"/>
            <a:ext cx="7135" cy="554433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ひし形 30"/>
          <p:cNvSpPr/>
          <p:nvPr/>
        </p:nvSpPr>
        <p:spPr>
          <a:xfrm>
            <a:off x="4442016" y="2730792"/>
            <a:ext cx="257614" cy="297592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25269" y="2743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668308" y="3385106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r>
              <a:rPr lang="en-US" altLang="ja-JP" dirty="0" smtClean="0"/>
              <a:t>..n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184871" y="3734412"/>
            <a:ext cx="3496340" cy="27962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160664" y="3756469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ActivityRecord</a:t>
            </a:r>
            <a:endParaRPr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5184871" y="4125801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184871" y="4130031"/>
            <a:ext cx="1501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time</a:t>
            </a:r>
            <a:r>
              <a:rPr kumimoji="1" lang="en-US" altLang="ja-JP" dirty="0" smtClean="0"/>
              <a:t> : Time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record_type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pid</a:t>
            </a:r>
            <a:endParaRPr kumimoji="1" lang="en-US" altLang="ja-JP" dirty="0" smtClean="0"/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pname</a:t>
            </a:r>
            <a:endParaRPr kumimoji="1" lang="en-US" altLang="ja-JP" dirty="0" smtClean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5184871" y="5330360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5184871" y="5330360"/>
            <a:ext cx="1790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parse_line</a:t>
            </a:r>
            <a:endParaRPr lang="en-US" altLang="ja-JP" dirty="0" smtClean="0"/>
          </a:p>
          <a:p>
            <a:r>
              <a:rPr kumimoji="1" lang="en-US" altLang="ja-JP" dirty="0" smtClean="0"/>
              <a:t>+ &lt;=&gt;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same_process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cxnSp>
        <p:nvCxnSpPr>
          <p:cNvPr id="40" name="直線コネクタ 39"/>
          <p:cNvCxnSpPr>
            <a:endCxn id="34" idx="0"/>
          </p:cNvCxnSpPr>
          <p:nvPr/>
        </p:nvCxnSpPr>
        <p:spPr>
          <a:xfrm>
            <a:off x="6933041" y="3285224"/>
            <a:ext cx="0" cy="4491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570823" y="3285224"/>
            <a:ext cx="236221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92744" y="3385106"/>
            <a:ext cx="53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r>
              <a:rPr lang="en-US" altLang="ja-JP" dirty="0" smtClean="0"/>
              <a:t>..n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20651" y="1038810"/>
            <a:ext cx="1360560" cy="17125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7355345" y="1066025"/>
            <a:ext cx="13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Comparable</a:t>
            </a:r>
            <a:endParaRPr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7320651" y="1430198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320651" y="1828055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320651" y="1828055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&lt;</a:t>
            </a:r>
            <a:endParaRPr kumimoji="1" lang="en-US" altLang="ja-JP" dirty="0" smtClean="0"/>
          </a:p>
          <a:p>
            <a:r>
              <a:rPr lang="en-US" altLang="ja-JP" dirty="0"/>
              <a:t>+</a:t>
            </a:r>
            <a:r>
              <a:rPr lang="en-US" altLang="ja-JP" dirty="0" smtClean="0"/>
              <a:t> &gt;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&lt;=&gt;</a:t>
            </a:r>
          </a:p>
        </p:txBody>
      </p:sp>
      <p:cxnSp>
        <p:nvCxnSpPr>
          <p:cNvPr id="52" name="直線コネクタ 51"/>
          <p:cNvCxnSpPr>
            <a:endCxn id="43" idx="2"/>
          </p:cNvCxnSpPr>
          <p:nvPr/>
        </p:nvCxnSpPr>
        <p:spPr>
          <a:xfrm flipV="1">
            <a:off x="8000931" y="2751386"/>
            <a:ext cx="0" cy="9830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>
            <a:off x="7872124" y="2743400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664324" y="480848"/>
            <a:ext cx="3496340" cy="27962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640117" y="502905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ActivityRecord</a:t>
            </a:r>
            <a:endParaRPr lang="ja-JP" altLang="en-US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2664324" y="872237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64324" y="876467"/>
            <a:ext cx="2214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time</a:t>
            </a:r>
            <a:r>
              <a:rPr kumimoji="1" lang="en-US" altLang="ja-JP" dirty="0" smtClean="0"/>
              <a:t> : Time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record_type</a:t>
            </a:r>
            <a:r>
              <a:rPr lang="en-US" altLang="ja-JP" dirty="0" smtClean="0"/>
              <a:t> : String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pid</a:t>
            </a:r>
            <a:r>
              <a:rPr kumimoji="1" lang="en-US" altLang="ja-JP" dirty="0" smtClean="0"/>
              <a:t> : String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pname</a:t>
            </a:r>
            <a:r>
              <a:rPr lang="en-US" altLang="ja-JP" dirty="0" smtClean="0"/>
              <a:t> : String</a:t>
            </a:r>
            <a:endParaRPr kumimoji="1" lang="en-US" altLang="ja-JP" dirty="0" smtClean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2664324" y="207679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664324" y="2076796"/>
            <a:ext cx="1790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parse_line</a:t>
            </a:r>
            <a:endParaRPr lang="en-US" altLang="ja-JP" dirty="0" smtClean="0"/>
          </a:p>
          <a:p>
            <a:r>
              <a:rPr kumimoji="1" lang="en-US" altLang="ja-JP" dirty="0" smtClean="0"/>
              <a:t>+ &lt;=&gt;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same_process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270887" y="480848"/>
            <a:ext cx="1360560" cy="17125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05581" y="508063"/>
            <a:ext cx="132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Comparable</a:t>
            </a:r>
            <a:endParaRPr lang="ja-JP" altLang="en-US" dirty="0"/>
          </a:p>
        </p:txBody>
      </p:sp>
      <p:cxnSp>
        <p:nvCxnSpPr>
          <p:cNvPr id="45" name="直線コネクタ 44"/>
          <p:cNvCxnSpPr/>
          <p:nvPr/>
        </p:nvCxnSpPr>
        <p:spPr>
          <a:xfrm>
            <a:off x="270887" y="872236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70887" y="1270093"/>
            <a:ext cx="136056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70887" y="1270093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&lt;</a:t>
            </a:r>
            <a:endParaRPr kumimoji="1" lang="en-US" altLang="ja-JP" dirty="0" smtClean="0"/>
          </a:p>
          <a:p>
            <a:r>
              <a:rPr lang="en-US" altLang="ja-JP" dirty="0"/>
              <a:t>+</a:t>
            </a:r>
            <a:r>
              <a:rPr lang="en-US" altLang="ja-JP" dirty="0" smtClean="0"/>
              <a:t> &gt;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&lt;=&gt;</a:t>
            </a:r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631447" y="1469700"/>
            <a:ext cx="103287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二等辺三角形 55"/>
          <p:cNvSpPr/>
          <p:nvPr/>
        </p:nvSpPr>
        <p:spPr>
          <a:xfrm rot="16200000">
            <a:off x="1615201" y="1329281"/>
            <a:ext cx="313330" cy="28083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線コネクタ 45"/>
          <p:cNvCxnSpPr/>
          <p:nvPr/>
        </p:nvCxnSpPr>
        <p:spPr>
          <a:xfrm flipV="1">
            <a:off x="4454673" y="3277125"/>
            <a:ext cx="0" cy="97501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4325866" y="3269139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3871862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4252141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616813" y="4252140"/>
            <a:ext cx="16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FileCloseRecord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464352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3381892" y="4647759"/>
            <a:ext cx="125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fd</a:t>
            </a:r>
            <a:r>
              <a:rPr lang="en-US" altLang="ja-JP" dirty="0" smtClean="0"/>
              <a:t> : String</a:t>
            </a:r>
            <a:endParaRPr kumimoji="1" lang="en-US" altLang="ja-JP" dirty="0" smtClean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3381892" y="5017091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3381892" y="5017091"/>
            <a:ext cx="153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same_fd</a:t>
            </a:r>
            <a:r>
              <a:rPr lang="en-US" altLang="ja-JP" dirty="0" smtClean="0"/>
              <a:t>?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59" name="正方形/長方形 58"/>
          <p:cNvSpPr/>
          <p:nvPr/>
        </p:nvSpPr>
        <p:spPr>
          <a:xfrm>
            <a:off x="528174" y="4247910"/>
            <a:ext cx="2145561" cy="19631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59433" y="4247910"/>
            <a:ext cx="168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FileOpenRecord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528174" y="463929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528174" y="4643529"/>
            <a:ext cx="149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path : String</a:t>
            </a:r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fd</a:t>
            </a:r>
            <a:r>
              <a:rPr kumimoji="1" lang="en-US" altLang="ja-JP" dirty="0" smtClean="0"/>
              <a:t> : String</a:t>
            </a:r>
          </a:p>
        </p:txBody>
      </p:sp>
      <p:cxnSp>
        <p:nvCxnSpPr>
          <p:cNvPr id="63" name="直線コネクタ 62"/>
          <p:cNvCxnSpPr/>
          <p:nvPr/>
        </p:nvCxnSpPr>
        <p:spPr>
          <a:xfrm>
            <a:off x="528174" y="5287689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28174" y="5287689"/>
            <a:ext cx="1536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same_path</a:t>
            </a:r>
            <a:r>
              <a:rPr lang="en-US" altLang="ja-JP" dirty="0"/>
              <a:t>?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same_fd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print_record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4247910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309696" y="4247910"/>
            <a:ext cx="208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4639299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6160748" y="4647759"/>
            <a:ext cx="23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window_number</a:t>
            </a:r>
            <a:r>
              <a:rPr kumimoji="1" lang="en-US" altLang="ja-JP" dirty="0" smtClean="0"/>
              <a:t> : </a:t>
            </a:r>
            <a:r>
              <a:rPr kumimoji="1" lang="en-US" altLang="ja-JP" dirty="0" err="1" smtClean="0"/>
              <a:t>Int</a:t>
            </a:r>
            <a:endParaRPr kumimoji="1" lang="en-US" altLang="ja-JP" dirty="0" smtClean="0"/>
          </a:p>
        </p:txBody>
      </p:sp>
      <p:cxnSp>
        <p:nvCxnSpPr>
          <p:cNvPr id="69" name="直線コネクタ 68"/>
          <p:cNvCxnSpPr/>
          <p:nvPr/>
        </p:nvCxnSpPr>
        <p:spPr>
          <a:xfrm>
            <a:off x="6160748" y="5017091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6160748" y="5014920"/>
            <a:ext cx="182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same_window</a:t>
            </a:r>
            <a:r>
              <a:rPr lang="en-US" altLang="ja-JP" dirty="0" smtClean="0"/>
              <a:t>?</a:t>
            </a:r>
          </a:p>
          <a:p>
            <a:r>
              <a:rPr lang="en-US" altLang="ja-JP" dirty="0" smtClean="0"/>
              <a:t>+ </a:t>
            </a:r>
            <a:r>
              <a:rPr lang="en-US" altLang="ja-JP" dirty="0" err="1" smtClean="0"/>
              <a:t>print_record</a:t>
            </a:r>
            <a:endParaRPr lang="en-US" altLang="ja-JP" dirty="0" smtClean="0"/>
          </a:p>
        </p:txBody>
      </p:sp>
      <p:cxnSp>
        <p:nvCxnSpPr>
          <p:cNvPr id="71" name="直線コネクタ 70"/>
          <p:cNvCxnSpPr/>
          <p:nvPr/>
        </p:nvCxnSpPr>
        <p:spPr>
          <a:xfrm flipH="1">
            <a:off x="4454673" y="3871862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3871862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3871862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4454673" y="2253001"/>
            <a:ext cx="0" cy="97501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4325866" y="2245015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3228017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596751" y="3228016"/>
            <a:ext cx="171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FileCloseTracker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361940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81892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28174" y="3223786"/>
            <a:ext cx="2145561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9183" y="322378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FileOpenTracker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528174" y="361517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528174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528174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3223786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289634" y="3223786"/>
            <a:ext cx="212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FocusChangeTracker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3615175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160748" y="3992967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4454673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2706504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662234" y="277497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2706504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2706504" y="651059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2706504" y="104468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06504" y="1044686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93080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60748" y="3992967"/>
            <a:ext cx="157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exec_cmd</a:t>
            </a:r>
            <a:endParaRPr lang="en-US" altLang="ja-JP" dirty="0" smtClean="0"/>
          </a:p>
          <a:p>
            <a:r>
              <a:rPr kumimoji="1" lang="en-US" altLang="ja-JP" dirty="0" smtClean="0"/>
              <a:t>+ </a:t>
            </a:r>
            <a:r>
              <a:rPr kumimoji="1" lang="en-US" altLang="ja-JP" dirty="0" err="1" smtClean="0"/>
              <a:t>factory_class</a:t>
            </a:r>
            <a:endParaRPr kumimoji="1" lang="en-US" altLang="ja-JP" dirty="0" smtClean="0"/>
          </a:p>
        </p:txBody>
      </p:sp>
      <p:cxnSp>
        <p:nvCxnSpPr>
          <p:cNvPr id="79" name="直線コネクタ 78"/>
          <p:cNvCxnSpPr>
            <a:endCxn id="51" idx="2"/>
          </p:cNvCxnSpPr>
          <p:nvPr/>
        </p:nvCxnSpPr>
        <p:spPr>
          <a:xfrm flipV="1">
            <a:off x="4452285" y="4639299"/>
            <a:ext cx="2388" cy="38584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7273124" y="4644861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1607626" y="4644861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381892" y="5047678"/>
            <a:ext cx="2145561" cy="1411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616813" y="5047677"/>
            <a:ext cx="167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FileCloseRecord</a:t>
            </a:r>
            <a:endParaRPr lang="ja-JP" altLang="en-US" dirty="0"/>
          </a:p>
        </p:txBody>
      </p:sp>
      <p:cxnSp>
        <p:nvCxnSpPr>
          <p:cNvPr id="84" name="直線コネクタ 83"/>
          <p:cNvCxnSpPr/>
          <p:nvPr/>
        </p:nvCxnSpPr>
        <p:spPr>
          <a:xfrm>
            <a:off x="3381892" y="5439066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3381892" y="5812628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28174" y="5043447"/>
            <a:ext cx="2145561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59433" y="5043447"/>
            <a:ext cx="1683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FileOpenRecord</a:t>
            </a:r>
            <a:endParaRPr lang="ja-JP" altLang="en-US" dirty="0"/>
          </a:p>
        </p:txBody>
      </p:sp>
      <p:cxnSp>
        <p:nvCxnSpPr>
          <p:cNvPr id="90" name="直線コネクタ 89"/>
          <p:cNvCxnSpPr/>
          <p:nvPr/>
        </p:nvCxnSpPr>
        <p:spPr>
          <a:xfrm>
            <a:off x="528174" y="5434836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528174" y="5812628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6160748" y="5043447"/>
            <a:ext cx="2380505" cy="1415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6309696" y="5043447"/>
            <a:ext cx="208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FocusChange</a:t>
            </a:r>
            <a:r>
              <a:rPr lang="en-US" altLang="ja-JP" dirty="0" err="1" smtClean="0">
                <a:solidFill>
                  <a:schemeClr val="tx1"/>
                </a:solidFill>
              </a:rPr>
              <a:t>Record</a:t>
            </a:r>
            <a:endParaRPr lang="ja-JP" altLang="en-US" dirty="0"/>
          </a:p>
        </p:txBody>
      </p:sp>
      <p:cxnSp>
        <p:nvCxnSpPr>
          <p:cNvPr id="96" name="直線コネクタ 95"/>
          <p:cNvCxnSpPr/>
          <p:nvPr/>
        </p:nvCxnSpPr>
        <p:spPr>
          <a:xfrm>
            <a:off x="6160748" y="5434836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6160748" y="5812628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コネクタ 45"/>
          <p:cNvCxnSpPr/>
          <p:nvPr/>
        </p:nvCxnSpPr>
        <p:spPr>
          <a:xfrm flipV="1">
            <a:off x="6317899" y="2260988"/>
            <a:ext cx="0" cy="5867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二等辺三角形 48"/>
          <p:cNvSpPr/>
          <p:nvPr/>
        </p:nvSpPr>
        <p:spPr>
          <a:xfrm>
            <a:off x="6189092" y="2253001"/>
            <a:ext cx="257614" cy="28498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H="1">
            <a:off x="1631447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381892" y="3228017"/>
            <a:ext cx="2145561" cy="113428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3603235" y="3228016"/>
            <a:ext cx="170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Ignore</a:t>
            </a:r>
            <a:r>
              <a:rPr lang="en-US" altLang="ja-JP" dirty="0" err="1" smtClean="0"/>
              <a:t>Path</a:t>
            </a:r>
            <a:r>
              <a:rPr lang="en-US" altLang="ja-JP" dirty="0" err="1" smtClean="0"/>
              <a:t>Filter</a:t>
            </a:r>
            <a:endParaRPr lang="ja-JP" altLang="en-US" dirty="0"/>
          </a:p>
        </p:txBody>
      </p:sp>
      <p:cxnSp>
        <p:nvCxnSpPr>
          <p:cNvPr id="54" name="直線コネクタ 53"/>
          <p:cNvCxnSpPr/>
          <p:nvPr/>
        </p:nvCxnSpPr>
        <p:spPr>
          <a:xfrm>
            <a:off x="3381892" y="3619405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81892" y="3992967"/>
            <a:ext cx="214556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226228" y="3223786"/>
            <a:ext cx="2749471" cy="1138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30979" y="3223786"/>
            <a:ext cx="1739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Accept</a:t>
            </a:r>
            <a:r>
              <a:rPr lang="en-US" altLang="ja-JP" dirty="0" err="1" smtClean="0"/>
              <a:t>Path</a:t>
            </a:r>
            <a:r>
              <a:rPr lang="en-US" altLang="ja-JP" dirty="0" err="1" smtClean="0"/>
              <a:t>Filter</a:t>
            </a:r>
            <a:endParaRPr lang="ja-JP" altLang="en-US" dirty="0"/>
          </a:p>
        </p:txBody>
      </p:sp>
      <p:cxnSp>
        <p:nvCxnSpPr>
          <p:cNvPr id="61" name="直線コネクタ 60"/>
          <p:cNvCxnSpPr/>
          <p:nvPr/>
        </p:nvCxnSpPr>
        <p:spPr>
          <a:xfrm>
            <a:off x="226228" y="3615175"/>
            <a:ext cx="274947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26228" y="3992967"/>
            <a:ext cx="2749471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240654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6160748" y="3223786"/>
            <a:ext cx="2380505" cy="11385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34359" y="3223786"/>
            <a:ext cx="1833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/>
              <a:t>Ignore</a:t>
            </a:r>
            <a:r>
              <a:rPr lang="en-US" altLang="ja-JP" dirty="0" err="1" smtClean="0"/>
              <a:t>Name</a:t>
            </a:r>
            <a:r>
              <a:rPr lang="en-US" altLang="ja-JP" dirty="0" err="1" smtClean="0"/>
              <a:t>Filter</a:t>
            </a:r>
            <a:endParaRPr lang="ja-JP" altLang="en-US" dirty="0"/>
          </a:p>
        </p:txBody>
      </p:sp>
      <p:cxnSp>
        <p:nvCxnSpPr>
          <p:cNvPr id="67" name="直線コネクタ 66"/>
          <p:cNvCxnSpPr/>
          <p:nvPr/>
        </p:nvCxnSpPr>
        <p:spPr>
          <a:xfrm>
            <a:off x="6160748" y="3615175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6160748" y="3992967"/>
            <a:ext cx="2380505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>
            <a:off x="4454673" y="2847738"/>
            <a:ext cx="28232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7275512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V="1">
            <a:off x="1610014" y="2847738"/>
            <a:ext cx="0" cy="3802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28174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483904" y="277497"/>
            <a:ext cx="1584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</a:t>
            </a:r>
            <a:endParaRPr lang="ja-JP" altLang="en-US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528174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8174" y="651059"/>
            <a:ext cx="22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#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io</a:t>
            </a:r>
            <a:r>
              <a:rPr kumimoji="1" lang="en-US" altLang="ja-JP" dirty="0" smtClean="0"/>
              <a:t> : IO = </a:t>
            </a:r>
            <a:r>
              <a:rPr kumimoji="1" lang="en-US" altLang="ja-JP" dirty="0" err="1" smtClean="0"/>
              <a:t>exec_cmd</a:t>
            </a:r>
            <a:r>
              <a:rPr kumimoji="1" lang="en-US" altLang="ja-JP" dirty="0" smtClean="0"/>
              <a:t>()</a:t>
            </a:r>
          </a:p>
        </p:txBody>
      </p:sp>
      <p:cxnSp>
        <p:nvCxnSpPr>
          <p:cNvPr id="75" name="直線コネクタ 74"/>
          <p:cNvCxnSpPr/>
          <p:nvPr/>
        </p:nvCxnSpPr>
        <p:spPr>
          <a:xfrm>
            <a:off x="528174" y="1044686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528174" y="1044686"/>
            <a:ext cx="152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self.create</a:t>
            </a:r>
            <a:r>
              <a:rPr lang="en-US" altLang="ja-JP" dirty="0" smtClean="0"/>
              <a:t>()</a:t>
            </a:r>
            <a:endParaRPr kumimoji="1" lang="en-US" altLang="ja-JP" dirty="0" smtClean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93080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160748" y="3992967"/>
            <a:ext cx="153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 </a:t>
            </a:r>
            <a:r>
              <a:rPr lang="en-US" altLang="ja-JP" dirty="0" err="1" smtClean="0"/>
              <a:t>filter_record</a:t>
            </a:r>
            <a:endParaRPr kumimoji="1" lang="en-US" altLang="ja-JP" dirty="0" smtClean="0"/>
          </a:p>
        </p:txBody>
      </p:sp>
      <p:cxnSp>
        <p:nvCxnSpPr>
          <p:cNvPr id="79" name="直線コネクタ 78"/>
          <p:cNvCxnSpPr/>
          <p:nvPr/>
        </p:nvCxnSpPr>
        <p:spPr>
          <a:xfrm flipV="1">
            <a:off x="4449897" y="2847738"/>
            <a:ext cx="0" cy="3530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024514" y="1219034"/>
            <a:ext cx="5985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二等辺三角形 44"/>
          <p:cNvSpPr/>
          <p:nvPr/>
        </p:nvSpPr>
        <p:spPr>
          <a:xfrm rot="16200000">
            <a:off x="3978972" y="1090228"/>
            <a:ext cx="348696" cy="257612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623089" y="255440"/>
            <a:ext cx="3496340" cy="1989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105434" y="277497"/>
            <a:ext cx="2531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ActivityTrackerDecorator</a:t>
            </a:r>
            <a:endParaRPr lang="ja-JP" altLang="en-US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623089" y="646829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623089" y="651059"/>
            <a:ext cx="2941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# tracker : </a:t>
            </a:r>
            <a:r>
              <a:rPr lang="en-US" altLang="ja-JP" dirty="0" err="1" smtClean="0"/>
              <a:t>ActivityTracker</a:t>
            </a:r>
            <a:endParaRPr lang="en-US" altLang="ja-JP" dirty="0" smtClean="0"/>
          </a:p>
          <a:p>
            <a:r>
              <a:rPr lang="en-US" altLang="ja-JP" dirty="0" smtClean="0"/>
              <a:t># record : </a:t>
            </a:r>
            <a:r>
              <a:rPr lang="en-US" altLang="ja-JP" dirty="0" err="1" smtClean="0"/>
              <a:t>ActivityRecord</a:t>
            </a:r>
            <a:r>
              <a:rPr lang="en-US" altLang="ja-JP" dirty="0" smtClean="0"/>
              <a:t> = nil </a:t>
            </a:r>
            <a:endParaRPr kumimoji="1" lang="en-US" altLang="ja-JP" dirty="0" smtClean="0"/>
          </a:p>
        </p:txBody>
      </p:sp>
      <p:cxnSp>
        <p:nvCxnSpPr>
          <p:cNvPr id="62" name="直線コネクタ 61"/>
          <p:cNvCxnSpPr/>
          <p:nvPr/>
        </p:nvCxnSpPr>
        <p:spPr>
          <a:xfrm>
            <a:off x="4623089" y="1314307"/>
            <a:ext cx="3496340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4623089" y="1314307"/>
            <a:ext cx="1524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get_record</a:t>
            </a:r>
            <a:r>
              <a:rPr kumimoji="1" lang="en-US" altLang="ja-JP" dirty="0" smtClean="0"/>
              <a:t>()</a:t>
            </a:r>
          </a:p>
          <a:p>
            <a:r>
              <a:rPr lang="en-US" altLang="ja-JP" dirty="0"/>
              <a:t>+</a:t>
            </a:r>
            <a:r>
              <a:rPr lang="en-US" altLang="ja-JP" dirty="0" smtClean="0"/>
              <a:t> ready?</a:t>
            </a:r>
          </a:p>
          <a:p>
            <a:r>
              <a:rPr lang="en-US" altLang="ja-JP" dirty="0"/>
              <a:t>+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stop_track</a:t>
            </a:r>
            <a:r>
              <a:rPr kumimoji="1" lang="en-US" altLang="ja-JP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5510166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  <a:effectLst/>
      </a:spPr>
      <a:bodyPr rtlCol="0" anchor="ctr"/>
      <a:lstStyle>
        <a:defPPr algn="ctr">
          <a:defRPr kumimoji="1" sz="20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304</Words>
  <Application>Microsoft Macintosh PowerPoint</Application>
  <PresentationFormat>画面に合わせる (4:3)</PresentationFormat>
  <Paragraphs>103</Paragraphs>
  <Slides>5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FileHistory作成用スクリプトクラス図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岡山大学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岡田 卓也</dc:creator>
  <cp:lastModifiedBy>岡田 卓也</cp:lastModifiedBy>
  <cp:revision>56</cp:revision>
  <dcterms:created xsi:type="dcterms:W3CDTF">2014-10-30T15:15:22Z</dcterms:created>
  <dcterms:modified xsi:type="dcterms:W3CDTF">2014-11-24T14:23:41Z</dcterms:modified>
</cp:coreProperties>
</file>