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pense Powerpoint Presentation Slides ...">
            <a:extLst>
              <a:ext uri="{FF2B5EF4-FFF2-40B4-BE49-F238E27FC236}">
                <a16:creationId xmlns:a16="http://schemas.microsoft.com/office/drawing/2014/main" id="{7D0B3866-FBB2-F847-FD7E-FE7202E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1087"/>
            <a:ext cx="12192000" cy="83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8EE98-1FB7-FCFA-E8E5-8CE01DB27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0" y="-404813"/>
            <a:ext cx="1586740" cy="13192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E0BDD2-CB4D-79BE-2E2D-A549E50C659C}"/>
              </a:ext>
            </a:extLst>
          </p:cNvPr>
          <p:cNvSpPr/>
          <p:nvPr/>
        </p:nvSpPr>
        <p:spPr>
          <a:xfrm>
            <a:off x="3462729" y="0"/>
            <a:ext cx="8619344" cy="232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EXPENSE TRACKER APPLICATION WITH ANALYSIS</a:t>
            </a:r>
          </a:p>
        </p:txBody>
      </p:sp>
    </p:spTree>
    <p:extLst>
      <p:ext uri="{BB962C8B-B14F-4D97-AF65-F5344CB8AC3E}">
        <p14:creationId xmlns:p14="http://schemas.microsoft.com/office/powerpoint/2010/main" val="35524859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182881"/>
            <a:ext cx="12093526" cy="956602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B068D-8446-F3D1-8844-7DC66EC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" y="886264"/>
            <a:ext cx="12093525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354"/>
            <a:ext cx="12192000" cy="872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391A5-52A2-DBF3-D85C-17123C87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22"/>
            <a:ext cx="12192000" cy="52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1DFA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 Templates - PPT Backgrounds">
            <a:extLst>
              <a:ext uri="{FF2B5EF4-FFF2-40B4-BE49-F238E27FC236}">
                <a16:creationId xmlns:a16="http://schemas.microsoft.com/office/drawing/2014/main" id="{EC356CB9-D58D-5597-24F5-3458F4F3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94" y="-279158"/>
            <a:ext cx="12411855" cy="87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48799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3B06-CD6C-A89A-3B01-B212802FB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4321"/>
            <a:ext cx="9144000" cy="42234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7" y="1034321"/>
            <a:ext cx="9625461" cy="530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7E56-FCD1-F51D-DF6A-38B40A35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891"/>
            <a:ext cx="9144000" cy="11092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1AB4-0522-2E9D-3DA6-A0067116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72769">
            <a:extLst>
              <a:ext uri="{FF2B5EF4-FFF2-40B4-BE49-F238E27FC236}">
                <a16:creationId xmlns:a16="http://schemas.microsoft.com/office/drawing/2014/main" id="{29E946E2-2E12-59EC-C7F0-61F16C010155}"/>
              </a:ext>
            </a:extLst>
          </p:cNvPr>
          <p:cNvGrpSpPr/>
          <p:nvPr/>
        </p:nvGrpSpPr>
        <p:grpSpPr>
          <a:xfrm>
            <a:off x="731521" y="1557654"/>
            <a:ext cx="10881360" cy="5078277"/>
            <a:chOff x="0" y="0"/>
            <a:chExt cx="5953125" cy="3798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7C8750-87B7-D0F7-18A6-F51AE1A06D60}"/>
                </a:ext>
              </a:extLst>
            </p:cNvPr>
            <p:cNvSpPr/>
            <p:nvPr/>
          </p:nvSpPr>
          <p:spPr>
            <a:xfrm>
              <a:off x="33007" y="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" name="Picture 4002">
              <a:extLst>
                <a:ext uri="{FF2B5EF4-FFF2-40B4-BE49-F238E27FC236}">
                  <a16:creationId xmlns:a16="http://schemas.microsoft.com/office/drawing/2014/main" id="{B39A23C3-5D65-7518-5119-594B2463C5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63" y="200940"/>
              <a:ext cx="5943600" cy="3343275"/>
            </a:xfrm>
            <a:prstGeom prst="rect">
              <a:avLst/>
            </a:prstGeom>
          </p:spPr>
        </p:pic>
        <p:sp>
          <p:nvSpPr>
            <p:cNvPr id="7" name="Shape 4003">
              <a:extLst>
                <a:ext uri="{FF2B5EF4-FFF2-40B4-BE49-F238E27FC236}">
                  <a16:creationId xmlns:a16="http://schemas.microsoft.com/office/drawing/2014/main" id="{D02A25B0-D47C-6D03-F510-1E38DDC252DE}"/>
                </a:ext>
              </a:extLst>
            </p:cNvPr>
            <p:cNvSpPr/>
            <p:nvPr/>
          </p:nvSpPr>
          <p:spPr>
            <a:xfrm>
              <a:off x="0" y="196241"/>
              <a:ext cx="5953125" cy="3352800"/>
            </a:xfrm>
            <a:custGeom>
              <a:avLst/>
              <a:gdLst/>
              <a:ahLst/>
              <a:cxnLst/>
              <a:rect l="0" t="0" r="0" b="0"/>
              <a:pathLst>
                <a:path w="5953125" h="3352800">
                  <a:moveTo>
                    <a:pt x="0" y="3352800"/>
                  </a:moveTo>
                  <a:lnTo>
                    <a:pt x="5953125" y="3352800"/>
                  </a:lnTo>
                  <a:lnTo>
                    <a:pt x="5953125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BC18D-E274-A555-8306-E495A26CD406}"/>
                </a:ext>
              </a:extLst>
            </p:cNvPr>
            <p:cNvSpPr/>
            <p:nvPr/>
          </p:nvSpPr>
          <p:spPr>
            <a:xfrm>
              <a:off x="2083117" y="3574162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1" name="Picture 198101">
            <a:extLst>
              <a:ext uri="{FF2B5EF4-FFF2-40B4-BE49-F238E27FC236}">
                <a16:creationId xmlns:a16="http://schemas.microsoft.com/office/drawing/2014/main" id="{B0E23AB8-A8DA-5CA1-E478-81BF7A848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09" y="724385"/>
            <a:ext cx="1058091" cy="7576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3D1E22-5B06-910B-9247-AF093FF78D33}"/>
              </a:ext>
            </a:extLst>
          </p:cNvPr>
          <p:cNvSpPr/>
          <p:nvPr/>
        </p:nvSpPr>
        <p:spPr>
          <a:xfrm>
            <a:off x="1530531" y="823841"/>
            <a:ext cx="2103120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</a:p>
        </p:txBody>
      </p:sp>
    </p:spTree>
    <p:extLst>
      <p:ext uri="{BB962C8B-B14F-4D97-AF65-F5344CB8AC3E}">
        <p14:creationId xmlns:p14="http://schemas.microsoft.com/office/powerpoint/2010/main" val="12900704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Download Animated Clipart For ...">
            <a:extLst>
              <a:ext uri="{FF2B5EF4-FFF2-40B4-BE49-F238E27FC236}">
                <a16:creationId xmlns:a16="http://schemas.microsoft.com/office/drawing/2014/main" id="{1EA1B2C2-08CF-FC15-A0F2-7EE45C88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1850"/>
            <a:ext cx="12192000" cy="86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050B-8681-259E-AD04-B505E4447804}"/>
              </a:ext>
            </a:extLst>
          </p:cNvPr>
          <p:cNvSpPr txBox="1"/>
          <p:nvPr/>
        </p:nvSpPr>
        <p:spPr>
          <a:xfrm>
            <a:off x="3732551" y="2653259"/>
            <a:ext cx="4856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2852497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to solve the problem </a:t>
            </a:r>
            <a:r>
              <a:rPr lang="en-US" dirty="0">
                <a:effectLst/>
              </a:rPr>
              <a:t>lack of financial clarity, difficulty in making informed decisions,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3"/>
            <a:ext cx="12192000" cy="148765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350497"/>
            <a:ext cx="11507372" cy="51769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Grow Business Cartoon Images – Browse 38,310 Stock Photos, Vectors, and  Video | Adobe Stock">
            <a:extLst>
              <a:ext uri="{FF2B5EF4-FFF2-40B4-BE49-F238E27FC236}">
                <a16:creationId xmlns:a16="http://schemas.microsoft.com/office/drawing/2014/main" id="{44DCE58C-3C94-4B66-5B55-30F5D14C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6" y="1071155"/>
            <a:ext cx="12192000" cy="54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9240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4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83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INTRODUCTION</vt:lpstr>
      <vt:lpstr>PowerPoint Presentation</vt:lpstr>
      <vt:lpstr>PROBLEM STATEMENT</vt:lpstr>
      <vt:lpstr>SOLUTION </vt:lpstr>
      <vt:lpstr>METHODOLOGY</vt:lpstr>
      <vt:lpstr>USE CASE DIAGRAM</vt:lpstr>
      <vt:lpstr>ACTIVITY DIAGRAM</vt:lpstr>
      <vt:lpstr>CLASS DIAGRAM</vt:lpstr>
      <vt:lpstr>TOOLS USED</vt:lpstr>
      <vt:lpstr>DEMONSTRATION</vt:lpstr>
      <vt:lpstr>PERPECTIVES</vt:lpstr>
      <vt:lpstr>PowerPoint Presentation</vt:lpstr>
      <vt:lpstr>CONLUSION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5</cp:revision>
  <dcterms:created xsi:type="dcterms:W3CDTF">2024-08-22T12:26:23Z</dcterms:created>
  <dcterms:modified xsi:type="dcterms:W3CDTF">2024-09-16T10:36:13Z</dcterms:modified>
</cp:coreProperties>
</file>