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219-D72F-77BD-FBB8-27D19A0F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55D0-305B-9C36-5084-EA0FB0C1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44CF-6519-B2F7-40D0-83D68CCF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0CFA-B667-5BB3-E2D6-4280BE59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7BD5-E151-A6FF-FA74-130E506E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84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42E4-525B-CCF4-4B37-9A19550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DAB1E-ED2E-9B48-E4B0-F4546DD6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2E6C-4E8F-BB97-BC17-F128B4A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DC05-05F1-6D6A-900C-A47E5BC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FE5D-D89E-E10E-ECE6-6FA2D02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33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9132A-39E9-54C4-3FCB-1A203420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09BE-1A38-9372-1768-CB19603FA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76BB-206F-86C8-7870-77ABD90E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AD0E-1BD0-D1DF-C340-AD1B28CB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EC2F-DDF3-3801-D02D-64E97B5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6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5446-BA57-880A-62B6-C47993EB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795-10F9-093B-B228-9083B04C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AA16-631B-7B47-6DE7-7189439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8BE7-88B2-8016-56D9-62D408E8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70EF-D258-11C7-1F42-41199A69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55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B4C-31FD-1D6B-5C42-3E79AF8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42F0-8EB4-B9C3-5FFA-FCD588CE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8895-62AE-2803-A5F2-66F8155A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9A62-8050-1383-31C5-D0B19267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94F0-C098-B2B6-A32A-E80D26A7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03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2DBE-1648-134F-F49C-B10C1BA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4B89-C4BF-714F-8A7D-BED8681E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BCFD-C50E-11A9-7635-F63F4C1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0AC8-A110-B57C-32CC-F3F2B0B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CC0F0-6228-C0F4-324D-23E1565E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0F4B-CB0D-D585-75B0-A9274ADE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50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E598-7857-B90F-FDFA-7A5C4A3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D3D3-8224-3341-815F-050AC960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E7E3-3D8D-201D-9E34-0D341829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59B2-684B-C5A6-3707-F1BA3866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F2576-D7BF-A1BF-AB66-07E16F06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16FD-8A35-2EF3-677D-686DEEC6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BC3F4-2F92-012D-D5D2-05D40773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E050D-49F6-50A1-AEB2-21505A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89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57A-747A-6700-0AB8-D54765A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A79A-D118-DDDC-0D66-20202AB7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3D551-C5D6-EF7D-2897-F9011D79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C8B3-8499-9C7F-044D-BE877730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78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EFAB-E81F-4F47-CDC9-DFBD0242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D900-D328-2B49-42DB-909AA00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34E0-1CC1-CC80-14FA-191E9065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5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4A78-FF56-D7E7-7306-906553E9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4ACA-7AB4-E8E1-4269-C88F12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AF8A-640C-C9B9-6BD4-10C6C1D9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556C-7062-A6BA-02C8-9EDDEF8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71E5-C551-78B0-96AB-A648539E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AA68-2C8F-1300-2DD3-86C1992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4F4F-DE61-7B85-55C9-2F40D4C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F83AF-F3F8-0881-0060-30612730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A1A5-5087-0035-A635-3106EED5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3274-7795-EDC8-3A43-FB19C37E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7219-07B5-29EE-8C48-59C3826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341F-449A-E2FA-CC6B-40CF8CB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1AD9F-F97C-D26D-F89C-7F49AB1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8702-76A0-8F0F-3D1F-BFBC8FD8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6361-5409-A4B2-BA4D-5F6340D8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DC9F-7EAA-4755-AD6E-941E28643AD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52A-9262-04A0-E53B-083F9EDE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6E74-2EB0-9ED2-391C-1CCECCD6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xpense Powerpoint Presentation Slides ...">
            <a:extLst>
              <a:ext uri="{FF2B5EF4-FFF2-40B4-BE49-F238E27FC236}">
                <a16:creationId xmlns:a16="http://schemas.microsoft.com/office/drawing/2014/main" id="{7D0B3866-FBB2-F847-FD7E-FE7202E2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1087"/>
            <a:ext cx="12192000" cy="83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8EE98-1FB7-FCFA-E8E5-8CE01DB27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0" y="-404813"/>
            <a:ext cx="1586740" cy="13192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E0BDD2-CB4D-79BE-2E2D-A549E50C659C}"/>
              </a:ext>
            </a:extLst>
          </p:cNvPr>
          <p:cNvSpPr/>
          <p:nvPr/>
        </p:nvSpPr>
        <p:spPr>
          <a:xfrm>
            <a:off x="3462729" y="0"/>
            <a:ext cx="8619344" cy="232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EXPENSE TRACKER APPLICATION WITH ANALYSIS</a:t>
            </a:r>
          </a:p>
        </p:txBody>
      </p:sp>
    </p:spTree>
    <p:extLst>
      <p:ext uri="{BB962C8B-B14F-4D97-AF65-F5344CB8AC3E}">
        <p14:creationId xmlns:p14="http://schemas.microsoft.com/office/powerpoint/2010/main" val="35524859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2E4C-95F3-4EAF-E847-895804D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4" y="182881"/>
            <a:ext cx="12093526" cy="956602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A746-5BAD-B757-07ED-8471AE8D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491175"/>
            <a:ext cx="11465169" cy="47970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B068D-8446-F3D1-8844-7DC66EC5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" y="886264"/>
            <a:ext cx="12093525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6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D3F-EB04-64AA-8707-1E64C293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354"/>
            <a:ext cx="12192000" cy="8721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A1C0-A4DA-664C-994F-0DF502E6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357"/>
            <a:ext cx="9144000" cy="31054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391A5-52A2-DBF3-D85C-17123C87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622"/>
            <a:ext cx="12192000" cy="52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04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D8A5D2A-ECD4-5C5B-2F4B-54F9D22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8467"/>
          </a:xfrm>
          <a:solidFill>
            <a:srgbClr val="11DFAE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 USED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9EB7BA0-5A6A-B3A8-4509-A5CB3F78E3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3" y="1561024"/>
            <a:ext cx="2190509" cy="133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f you use Google Chrome on your Mac, update the browser now | Macworld">
            <a:extLst>
              <a:ext uri="{FF2B5EF4-FFF2-40B4-BE49-F238E27FC236}">
                <a16:creationId xmlns:a16="http://schemas.microsoft.com/office/drawing/2014/main" id="{C67DD418-D551-55FF-7325-CD59910F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76" y="15610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rehensive Guide to React for ...">
            <a:extLst>
              <a:ext uri="{FF2B5EF4-FFF2-40B4-BE49-F238E27FC236}">
                <a16:creationId xmlns:a16="http://schemas.microsoft.com/office/drawing/2014/main" id="{F5EA9567-B6F2-E2C9-63A8-6C9A95E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169545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75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E162E9-1854-4D1F-F602-2D8C4AAE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B93EC55-3CC7-98B9-A09D-C959F393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5926"/>
          </a:xfrm>
          <a:solidFill>
            <a:srgbClr val="082858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pic>
        <p:nvPicPr>
          <p:cNvPr id="7" name="Picture 2" descr="Free Presentation Background Cliparts, Download Free Presentation ...">
            <a:extLst>
              <a:ext uri="{FF2B5EF4-FFF2-40B4-BE49-F238E27FC236}">
                <a16:creationId xmlns:a16="http://schemas.microsoft.com/office/drawing/2014/main" id="{AEEEF1EE-8680-23C6-172C-E1317898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912"/>
            <a:ext cx="12283440" cy="63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9">
            <a:extLst>
              <a:ext uri="{FF2B5EF4-FFF2-40B4-BE49-F238E27FC236}">
                <a16:creationId xmlns:a16="http://schemas.microsoft.com/office/drawing/2014/main" id="{31FD5EAC-5C71-FAC4-24E1-2395788F3FBB}"/>
              </a:ext>
            </a:extLst>
          </p:cNvPr>
          <p:cNvSpPr txBox="1"/>
          <p:nvPr/>
        </p:nvSpPr>
        <p:spPr>
          <a:xfrm>
            <a:off x="3646714" y="2573383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5967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AF17-7ACD-CCBC-88BC-8FCB18C1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CDBEA99-E5A8-9B62-7112-70952038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13570118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point Presentation Animated ...">
            <a:extLst>
              <a:ext uri="{FF2B5EF4-FFF2-40B4-BE49-F238E27FC236}">
                <a16:creationId xmlns:a16="http://schemas.microsoft.com/office/drawing/2014/main" id="{7FFD48A3-5C09-0046-A3B3-FB524ED7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2"/>
            <a:ext cx="12192000" cy="68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172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4DC18-7118-B049-F35C-07DE1A19C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5243"/>
            <a:ext cx="9144000" cy="3752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5DB9152-5D21-3B0D-4777-EF5AB893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87791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36322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de Templates - PPT Backgrounds">
            <a:extLst>
              <a:ext uri="{FF2B5EF4-FFF2-40B4-BE49-F238E27FC236}">
                <a16:creationId xmlns:a16="http://schemas.microsoft.com/office/drawing/2014/main" id="{EC356CB9-D58D-5597-24F5-3458F4F3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94" y="-279158"/>
            <a:ext cx="12411855" cy="87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3EBD6A8-18AD-B274-85E2-2580DE83E8DA}"/>
              </a:ext>
            </a:extLst>
          </p:cNvPr>
          <p:cNvSpPr/>
          <p:nvPr/>
        </p:nvSpPr>
        <p:spPr>
          <a:xfrm>
            <a:off x="119922" y="824459"/>
            <a:ext cx="5576340" cy="5456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A969B7-F7D5-34F5-DB0F-C7CBD00C4427}"/>
              </a:ext>
            </a:extLst>
          </p:cNvPr>
          <p:cNvSpPr/>
          <p:nvPr/>
        </p:nvSpPr>
        <p:spPr>
          <a:xfrm>
            <a:off x="7626242" y="475937"/>
            <a:ext cx="2713219" cy="6445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A97C3C-7E31-BCEE-0B2C-806FD84625E8}"/>
              </a:ext>
            </a:extLst>
          </p:cNvPr>
          <p:cNvSpPr/>
          <p:nvPr/>
        </p:nvSpPr>
        <p:spPr>
          <a:xfrm>
            <a:off x="7588767" y="1337869"/>
            <a:ext cx="2713220" cy="6445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AND PROBLEMATIC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8545-D73F-7DD1-1C87-EE1177A35C4B}"/>
              </a:ext>
            </a:extLst>
          </p:cNvPr>
          <p:cNvSpPr/>
          <p:nvPr/>
        </p:nvSpPr>
        <p:spPr>
          <a:xfrm>
            <a:off x="7683694" y="2188566"/>
            <a:ext cx="2520231" cy="6932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4AC41-7CE4-47A5-4772-F577A03148C2}"/>
              </a:ext>
            </a:extLst>
          </p:cNvPr>
          <p:cNvSpPr/>
          <p:nvPr/>
        </p:nvSpPr>
        <p:spPr>
          <a:xfrm>
            <a:off x="7742415" y="3050502"/>
            <a:ext cx="2405922" cy="6932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4E76CE-BE75-4721-AFF4-E2309E23FEFB}"/>
              </a:ext>
            </a:extLst>
          </p:cNvPr>
          <p:cNvSpPr/>
          <p:nvPr/>
        </p:nvSpPr>
        <p:spPr>
          <a:xfrm>
            <a:off x="7852029" y="4111049"/>
            <a:ext cx="2261643" cy="5808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BCEF2-FDD8-636E-6F55-E46E68B9AB04}"/>
              </a:ext>
            </a:extLst>
          </p:cNvPr>
          <p:cNvSpPr/>
          <p:nvPr/>
        </p:nvSpPr>
        <p:spPr>
          <a:xfrm>
            <a:off x="7758802" y="4939259"/>
            <a:ext cx="2370014" cy="5808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3E9438-AE4C-2A2E-2CAE-519FAF78CEC9}"/>
              </a:ext>
            </a:extLst>
          </p:cNvPr>
          <p:cNvSpPr/>
          <p:nvPr/>
        </p:nvSpPr>
        <p:spPr>
          <a:xfrm>
            <a:off x="7835625" y="5688767"/>
            <a:ext cx="2216368" cy="6932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A80411-0C2C-B64C-B7AA-457DB1F638BD}"/>
              </a:ext>
            </a:extLst>
          </p:cNvPr>
          <p:cNvCxnSpPr>
            <a:cxnSpLocks/>
          </p:cNvCxnSpPr>
          <p:nvPr/>
        </p:nvCxnSpPr>
        <p:spPr>
          <a:xfrm flipV="1">
            <a:off x="4721902" y="1025976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C6FDC-83A3-5A4B-0B95-FAB46CC1748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231567" y="1660159"/>
            <a:ext cx="2357200" cy="322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DA4EA1-BB0B-7681-7B1A-78D59A796BA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48799" y="2535214"/>
            <a:ext cx="2034895" cy="396003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B0E074-2630-D4B2-687A-D0D36A2E6A06}"/>
              </a:ext>
            </a:extLst>
          </p:cNvPr>
          <p:cNvCxnSpPr>
            <a:cxnSpLocks/>
          </p:cNvCxnSpPr>
          <p:nvPr/>
        </p:nvCxnSpPr>
        <p:spPr>
          <a:xfrm flipV="1">
            <a:off x="5364294" y="4353659"/>
            <a:ext cx="2471331" cy="47304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E3A75-1F2C-F901-AC27-911CA35DBE10}"/>
              </a:ext>
            </a:extLst>
          </p:cNvPr>
          <p:cNvCxnSpPr>
            <a:cxnSpLocks/>
          </p:cNvCxnSpPr>
          <p:nvPr/>
        </p:nvCxnSpPr>
        <p:spPr>
          <a:xfrm flipV="1">
            <a:off x="4875550" y="5080749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B3DFA-B960-A7A8-55B2-EE7DF5610DAA}"/>
              </a:ext>
            </a:extLst>
          </p:cNvPr>
          <p:cNvCxnSpPr>
            <a:cxnSpLocks/>
          </p:cNvCxnSpPr>
          <p:nvPr/>
        </p:nvCxnSpPr>
        <p:spPr>
          <a:xfrm flipV="1">
            <a:off x="5648799" y="3381241"/>
            <a:ext cx="2034895" cy="325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9A643D-F50B-6F08-5DAD-B96DDC9DD4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2330" y="6035415"/>
            <a:ext cx="3793295" cy="4232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87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3B06-CD6C-A89A-3B01-B212802FB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4321"/>
            <a:ext cx="9144000" cy="42234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EC7-03B0-F2DA-793B-C16CBE2B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17" y="1034321"/>
            <a:ext cx="9625461" cy="5305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3496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7E56-FCD1-F51D-DF6A-38B40A35D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4891"/>
            <a:ext cx="9144000" cy="11092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21AB4-0522-2E9D-3DA6-A00671165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72769">
            <a:extLst>
              <a:ext uri="{FF2B5EF4-FFF2-40B4-BE49-F238E27FC236}">
                <a16:creationId xmlns:a16="http://schemas.microsoft.com/office/drawing/2014/main" id="{29E946E2-2E12-59EC-C7F0-61F16C010155}"/>
              </a:ext>
            </a:extLst>
          </p:cNvPr>
          <p:cNvGrpSpPr/>
          <p:nvPr/>
        </p:nvGrpSpPr>
        <p:grpSpPr>
          <a:xfrm>
            <a:off x="731521" y="1557654"/>
            <a:ext cx="10881360" cy="5078277"/>
            <a:chOff x="0" y="0"/>
            <a:chExt cx="5953125" cy="37985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7C8750-87B7-D0F7-18A6-F51AE1A06D60}"/>
                </a:ext>
              </a:extLst>
            </p:cNvPr>
            <p:cNvSpPr/>
            <p:nvPr/>
          </p:nvSpPr>
          <p:spPr>
            <a:xfrm>
              <a:off x="33007" y="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080" marR="254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6" name="Picture 4002">
              <a:extLst>
                <a:ext uri="{FF2B5EF4-FFF2-40B4-BE49-F238E27FC236}">
                  <a16:creationId xmlns:a16="http://schemas.microsoft.com/office/drawing/2014/main" id="{B39A23C3-5D65-7518-5119-594B2463C5E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63" y="200940"/>
              <a:ext cx="5943600" cy="3343275"/>
            </a:xfrm>
            <a:prstGeom prst="rect">
              <a:avLst/>
            </a:prstGeom>
          </p:spPr>
        </p:pic>
        <p:sp>
          <p:nvSpPr>
            <p:cNvPr id="7" name="Shape 4003">
              <a:extLst>
                <a:ext uri="{FF2B5EF4-FFF2-40B4-BE49-F238E27FC236}">
                  <a16:creationId xmlns:a16="http://schemas.microsoft.com/office/drawing/2014/main" id="{D02A25B0-D47C-6D03-F510-1E38DDC252DE}"/>
                </a:ext>
              </a:extLst>
            </p:cNvPr>
            <p:cNvSpPr/>
            <p:nvPr/>
          </p:nvSpPr>
          <p:spPr>
            <a:xfrm>
              <a:off x="0" y="196241"/>
              <a:ext cx="5953125" cy="3352800"/>
            </a:xfrm>
            <a:custGeom>
              <a:avLst/>
              <a:gdLst/>
              <a:ahLst/>
              <a:cxnLst/>
              <a:rect l="0" t="0" r="0" b="0"/>
              <a:pathLst>
                <a:path w="5953125" h="3352800">
                  <a:moveTo>
                    <a:pt x="0" y="3352800"/>
                  </a:moveTo>
                  <a:lnTo>
                    <a:pt x="5953125" y="3352800"/>
                  </a:lnTo>
                  <a:lnTo>
                    <a:pt x="5953125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EBC18D-E274-A555-8306-E495A26CD406}"/>
                </a:ext>
              </a:extLst>
            </p:cNvPr>
            <p:cNvSpPr/>
            <p:nvPr/>
          </p:nvSpPr>
          <p:spPr>
            <a:xfrm>
              <a:off x="2083117" y="3574162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080" marR="254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11" name="Picture 198101">
            <a:extLst>
              <a:ext uri="{FF2B5EF4-FFF2-40B4-BE49-F238E27FC236}">
                <a16:creationId xmlns:a16="http://schemas.microsoft.com/office/drawing/2014/main" id="{B0E23AB8-A8DA-5CA1-E478-81BF7A848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909" y="724385"/>
            <a:ext cx="1058091" cy="7576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3D1E22-5B06-910B-9247-AF093FF78D33}"/>
              </a:ext>
            </a:extLst>
          </p:cNvPr>
          <p:cNvSpPr/>
          <p:nvPr/>
        </p:nvSpPr>
        <p:spPr>
          <a:xfrm>
            <a:off x="1530531" y="823841"/>
            <a:ext cx="2103120" cy="66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</a:t>
            </a:r>
          </a:p>
        </p:txBody>
      </p:sp>
    </p:spTree>
    <p:extLst>
      <p:ext uri="{BB962C8B-B14F-4D97-AF65-F5344CB8AC3E}">
        <p14:creationId xmlns:p14="http://schemas.microsoft.com/office/powerpoint/2010/main" val="12900704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Download Animated Clipart For ...">
            <a:extLst>
              <a:ext uri="{FF2B5EF4-FFF2-40B4-BE49-F238E27FC236}">
                <a16:creationId xmlns:a16="http://schemas.microsoft.com/office/drawing/2014/main" id="{1EA1B2C2-08CF-FC15-A0F2-7EE45C88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31850"/>
            <a:ext cx="12192000" cy="86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EC050B-8681-259E-AD04-B505E4447804}"/>
              </a:ext>
            </a:extLst>
          </p:cNvPr>
          <p:cNvSpPr txBox="1"/>
          <p:nvPr/>
        </p:nvSpPr>
        <p:spPr>
          <a:xfrm>
            <a:off x="3732551" y="2653259"/>
            <a:ext cx="4856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2852497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A805B-652B-3175-D7B4-189A10F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EF7016-3033-C63C-73C1-2ED4C5F85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to solve the problem </a:t>
            </a:r>
            <a:r>
              <a:rPr lang="en-US" dirty="0">
                <a:effectLst/>
              </a:rPr>
              <a:t>lack of financial clarity, difficulty in making informed decisions, and potential overspending?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age 6" descr="Problem – Nonsensopedia, polska encyklopedia humoru">
            <a:extLst>
              <a:ext uri="{FF2B5EF4-FFF2-40B4-BE49-F238E27FC236}">
                <a16:creationId xmlns:a16="http://schemas.microsoft.com/office/drawing/2014/main" id="{BC0819E6-6ACA-71FD-11EE-CA4758C00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4" y="1825625"/>
            <a:ext cx="4968151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75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8BF1-6ABC-3E84-1A40-04B3F94F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543"/>
            <a:ext cx="12192000" cy="1487657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1F94-10B0-2CF3-EACA-4F366CF7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350497"/>
            <a:ext cx="11507372" cy="51769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Grow Business Cartoon Images – Browse 38,310 Stock Photos, Vectors, and  Video | Adobe Stock">
            <a:extLst>
              <a:ext uri="{FF2B5EF4-FFF2-40B4-BE49-F238E27FC236}">
                <a16:creationId xmlns:a16="http://schemas.microsoft.com/office/drawing/2014/main" id="{44DCE58C-3C94-4B66-5B55-30F5D14C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6" y="1071155"/>
            <a:ext cx="12192000" cy="54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9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7839400-EAE4-5183-3B11-06D5EF4D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992406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32AF2F9-C089-0D70-7961-D190A4825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8" y="1797147"/>
            <a:ext cx="5181600" cy="3263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49C20-BAA9-F4F4-FEA8-4119D99CEFC8}"/>
              </a:ext>
            </a:extLst>
          </p:cNvPr>
          <p:cNvSpPr txBox="1"/>
          <p:nvPr/>
        </p:nvSpPr>
        <p:spPr>
          <a:xfrm>
            <a:off x="323557" y="5500468"/>
            <a:ext cx="529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 object oriented modeling language mainly used to model or analyze a system which focuses on user’s need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3E7308-3BC9-FF9B-7074-62319B45A9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51"/>
            <a:ext cx="5181600" cy="44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0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DCF938-31DD-F5BE-25A6-A3F72843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81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D5970-61DD-F803-7C2C-D87DAB95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6769"/>
            <a:ext cx="9144000" cy="38510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6F7BF-EA25-654E-E12A-B73105AE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7" y="1105852"/>
            <a:ext cx="10930597" cy="54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4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83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INTRODUCTION</vt:lpstr>
      <vt:lpstr>INTRODUCTION</vt:lpstr>
      <vt:lpstr>PowerPoint Presentation</vt:lpstr>
      <vt:lpstr>PROBLEM STATEMENT</vt:lpstr>
      <vt:lpstr>SOLUTION </vt:lpstr>
      <vt:lpstr>METHODOLOGY</vt:lpstr>
      <vt:lpstr>USE CASE DIAGRAM</vt:lpstr>
      <vt:lpstr>ACTIVITY DIAGRAM</vt:lpstr>
      <vt:lpstr>CLASS DIAGRAM</vt:lpstr>
      <vt:lpstr>TOOLS USED</vt:lpstr>
      <vt:lpstr>DEMONSTRATION</vt:lpstr>
      <vt:lpstr>PERSPECTIVES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Nkwenti Esther</dc:creator>
  <cp:lastModifiedBy>Nkwenti Esther</cp:lastModifiedBy>
  <cp:revision>7</cp:revision>
  <dcterms:created xsi:type="dcterms:W3CDTF">2024-08-22T12:26:23Z</dcterms:created>
  <dcterms:modified xsi:type="dcterms:W3CDTF">2024-09-19T13:24:15Z</dcterms:modified>
</cp:coreProperties>
</file>