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0" r:id="rId3"/>
    <p:sldId id="262" r:id="rId4"/>
    <p:sldId id="278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81" r:id="rId13"/>
    <p:sldId id="273" r:id="rId14"/>
    <p:sldId id="274" r:id="rId15"/>
    <p:sldId id="27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0B2"/>
    <a:srgbClr val="CCD64D"/>
    <a:srgbClr val="1B5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19-D72F-77BD-FBB8-27D19A0F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55D0-305B-9C36-5084-EA0FB0C1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44CF-6519-B2F7-40D0-83D68CCF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FA-B667-5BB3-E2D6-4280BE5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7BD5-E151-A6FF-FA74-130E506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4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42E4-525B-CCF4-4B37-9A19550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AB1E-ED2E-9B48-E4B0-F4546DD6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2E6C-4E8F-BB97-BC17-F128B4A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C05-05F1-6D6A-900C-A47E5B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FE5D-D89E-E10E-ECE6-6FA2D02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3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132A-39E9-54C4-3FCB-1A20342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09BE-1A38-9372-1768-CB19603F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6BB-206F-86C8-7870-77ABD90E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AD0E-1BD0-D1DF-C340-AD1B28C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C2F-DDF3-3801-D02D-64E97B5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446-BA57-880A-62B6-C47993E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795-10F9-093B-B228-9083B04C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A16-631B-7B47-6DE7-718943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8BE7-88B2-8016-56D9-62D408E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70EF-D258-11C7-1F42-41199A69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55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B4C-31FD-1D6B-5C42-3E79AF8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42F0-8EB4-B9C3-5FFA-FCD588CE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8895-62AE-2803-A5F2-66F8155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9A62-8050-1383-31C5-D0B1926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4F0-C098-B2B6-A32A-E80D26A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2DBE-1648-134F-F49C-B10C1BA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B89-C4BF-714F-8A7D-BED8681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BCFD-C50E-11A9-7635-F63F4C1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0AC8-A110-B57C-32CC-F3F2B0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C0F0-6228-C0F4-324D-23E156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0F4B-CB0D-D585-75B0-A9274AD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0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598-7857-B90F-FDFA-7A5C4A3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3D3-8224-3341-815F-050AC96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E7E3-3D8D-201D-9E34-0D341829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59B2-684B-C5A6-3707-F1BA3866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2576-D7BF-A1BF-AB66-07E16F06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16FD-8A35-2EF3-677D-686DEEC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C3F4-2F92-012D-D5D2-05D40773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050D-49F6-50A1-AEB2-21505A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8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57A-747A-6700-0AB8-D54765A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A79A-D118-DDDC-0D66-20202AB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D551-C5D6-EF7D-2897-F9011D7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C8B3-8499-9C7F-044D-BE87773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7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EFAB-E81F-4F47-CDC9-DFBD024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D900-D328-2B49-42DB-909AA00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34E0-1CC1-CC80-14FA-191E906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4A78-FF56-D7E7-7306-906553E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ACA-7AB4-E8E1-4269-C88F12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AF8A-640C-C9B9-6BD4-10C6C1D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556C-7062-A6BA-02C8-9EDDEF8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71E5-C551-78B0-96AB-A648539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AA68-2C8F-1300-2DD3-86C1992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F4F-DE61-7B85-55C9-2F40D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F83AF-F3F8-0881-0060-30612730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1A5-5087-0035-A635-3106EED5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3274-7795-EDC8-3A43-FB19C37E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219-07B5-29EE-8C48-59C3826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341F-449A-E2FA-CC6B-40CF8CB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AD9F-F97C-D26D-F89C-7F49AB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8702-76A0-8F0F-3D1F-BFBC8FD8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6361-5409-A4B2-BA4D-5F6340D8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DC9F-7EAA-4755-AD6E-941E28643AD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52A-9262-04A0-E53B-083F9EDE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6E74-2EB0-9ED2-391C-1CCECCD6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CDDD7EB-1AD7-414A-0474-8A35BBD52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3">
            <a:extLst>
              <a:ext uri="{FF2B5EF4-FFF2-40B4-BE49-F238E27FC236}">
                <a16:creationId xmlns:a16="http://schemas.microsoft.com/office/drawing/2014/main" id="{3BB22C8A-A727-4B59-BE1D-037A12F75315}"/>
              </a:ext>
            </a:extLst>
          </p:cNvPr>
          <p:cNvSpPr txBox="1"/>
          <p:nvPr/>
        </p:nvSpPr>
        <p:spPr>
          <a:xfrm>
            <a:off x="4194417" y="247443"/>
            <a:ext cx="3803165" cy="52322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DU CAMEROON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Peace-work-fatherland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Ruban vers le bas 10">
            <a:extLst>
              <a:ext uri="{FF2B5EF4-FFF2-40B4-BE49-F238E27FC236}">
                <a16:creationId xmlns:a16="http://schemas.microsoft.com/office/drawing/2014/main" id="{80C2766F-5C75-BD08-8CFD-842BEDDE024C}"/>
              </a:ext>
            </a:extLst>
          </p:cNvPr>
          <p:cNvSpPr/>
          <p:nvPr/>
        </p:nvSpPr>
        <p:spPr>
          <a:xfrm>
            <a:off x="2798967" y="5934971"/>
            <a:ext cx="6428935" cy="736939"/>
          </a:xfrm>
          <a:prstGeom prst="ribbon">
            <a:avLst/>
          </a:prstGeom>
          <a:solidFill>
            <a:srgbClr val="CCD64D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Yu Mincho Demibold" pitchFamily="18" charset="-128"/>
                <a:cs typeface="Times New Roman" panose="02020603050405020304" pitchFamily="18" charset="0"/>
              </a:rPr>
              <a:t>ACADEMIC YEAR 2023-2024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E505E7C1-BF90-37DC-C79F-A56360E59AA0}"/>
              </a:ext>
            </a:extLst>
          </p:cNvPr>
          <p:cNvSpPr txBox="1"/>
          <p:nvPr/>
        </p:nvSpPr>
        <p:spPr>
          <a:xfrm>
            <a:off x="2225048" y="962681"/>
            <a:ext cx="7576775" cy="461665"/>
          </a:xfrm>
          <a:prstGeom prst="rect">
            <a:avLst/>
          </a:prstGeom>
          <a:solidFill>
            <a:srgbClr val="1B55B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</p:txBody>
      </p:sp>
      <p:sp>
        <p:nvSpPr>
          <p:cNvPr id="22" name="Zone de texte 2">
            <a:extLst>
              <a:ext uri="{FF2B5EF4-FFF2-40B4-BE49-F238E27FC236}">
                <a16:creationId xmlns:a16="http://schemas.microsoft.com/office/drawing/2014/main" id="{988D77A0-491F-AFD3-9A34-B92828F9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9" y="5764745"/>
            <a:ext cx="2459436" cy="90716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ACADEMIC SUPERVISOR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MESSIO Ulrich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Lecturer of AICS Cameroun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2">
            <a:extLst>
              <a:ext uri="{FF2B5EF4-FFF2-40B4-BE49-F238E27FC236}">
                <a16:creationId xmlns:a16="http://schemas.microsoft.com/office/drawing/2014/main" id="{E788144B-BF94-2D11-C396-68FFA018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75" y="5631639"/>
            <a:ext cx="2624565" cy="122045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SUPERVISOR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Nguh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Prince 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 at Realize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fr-FR" sz="1200" b="1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2">
            <a:extLst>
              <a:ext uri="{FF2B5EF4-FFF2-40B4-BE49-F238E27FC236}">
                <a16:creationId xmlns:a16="http://schemas.microsoft.com/office/drawing/2014/main" id="{68CB7437-7DCC-8296-B8E4-90D0FE39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683" y="3575434"/>
            <a:ext cx="8337894" cy="1846069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 from 01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 to 30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view of obtaining a Higher Technical Diploma in computer sciences(A/L +2)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major in Software Engineering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by: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KANJOUH ESTHER NKWENTI 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student in software engineering</a:t>
            </a:r>
            <a:endParaRPr lang="fr-FR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Horizontal Scroll 13">
            <a:extLst>
              <a:ext uri="{FF2B5EF4-FFF2-40B4-BE49-F238E27FC236}">
                <a16:creationId xmlns:a16="http://schemas.microsoft.com/office/drawing/2014/main" id="{7E3975F5-221E-D22D-7FF6-C259219D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1" y="1402788"/>
            <a:ext cx="8077200" cy="2077763"/>
          </a:xfrm>
          <a:prstGeom prst="horizontalScroll">
            <a:avLst>
              <a:gd name="adj" fmla="val 12500"/>
            </a:avLst>
          </a:prstGeom>
          <a:solidFill>
            <a:srgbClr val="CCD64D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and realization of a personal budget management application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 6">
            <a:extLst>
              <a:ext uri="{FF2B5EF4-FFF2-40B4-BE49-F238E27FC236}">
                <a16:creationId xmlns:a16="http://schemas.microsoft.com/office/drawing/2014/main" id="{1B6F2BF1-5FE1-ABE4-74AB-E34BE36A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4" y="-4699"/>
            <a:ext cx="1694378" cy="1325034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9DE5CE-9C2D-7167-DA1B-21B5C207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77" y="134006"/>
            <a:ext cx="15581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85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E4C-95F3-4EAF-E847-895804D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0"/>
            <a:ext cx="12093526" cy="1181686"/>
          </a:xfrm>
          <a:solidFill>
            <a:srgbClr val="6B90B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A746-5BAD-B757-07ED-8471AE8D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491175"/>
            <a:ext cx="11465169" cy="47970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1E74E-1C60-1CB1-A37F-7DB105DB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86"/>
            <a:ext cx="12093526" cy="56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6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D3F-EB04-64AA-8707-1E64C293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3551"/>
          </a:xfrm>
          <a:solidFill>
            <a:srgbClr val="6B90B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1C0-A4DA-664C-994F-0DF502E6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357"/>
            <a:ext cx="9144000" cy="3105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D139-F54C-02AF-B702-8C2BB35C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3551"/>
            <a:ext cx="12192000" cy="5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4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2712" y="9893"/>
            <a:ext cx="12189288" cy="6858000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solidFill>
              <a:srgbClr val="6B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11">
            <a:extLst>
              <a:ext uri="{FF2B5EF4-FFF2-40B4-BE49-F238E27FC236}">
                <a16:creationId xmlns:a16="http://schemas.microsoft.com/office/drawing/2014/main" id="{E3E611FF-1152-E21E-6A11-C1D7A8A8B71E}"/>
              </a:ext>
            </a:extLst>
          </p:cNvPr>
          <p:cNvSpPr txBox="1"/>
          <p:nvPr/>
        </p:nvSpPr>
        <p:spPr>
          <a:xfrm>
            <a:off x="0" y="-9893"/>
            <a:ext cx="7351740" cy="646331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Architecture </a:t>
            </a:r>
            <a:r>
              <a:rPr lang="fr-FR" sz="36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used</a:t>
            </a:r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B1F9-D1FC-4A17-BB43-454AAE5AE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3" y="1051750"/>
            <a:ext cx="5753970" cy="469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FD8F5A-CBF8-4A70-B8EF-8B1C943E6D5E}"/>
              </a:ext>
            </a:extLst>
          </p:cNvPr>
          <p:cNvSpPr txBox="1">
            <a:spLocks/>
          </p:cNvSpPr>
          <p:nvPr/>
        </p:nvSpPr>
        <p:spPr>
          <a:xfrm>
            <a:off x="493294" y="5793601"/>
            <a:ext cx="5526279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Logical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136F2-6DFF-4B6D-B8AB-74AF1D2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14" y="493270"/>
            <a:ext cx="5360271" cy="50412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B51F29-21F9-4EC3-96EC-A083EDF1074A}"/>
              </a:ext>
            </a:extLst>
          </p:cNvPr>
          <p:cNvSpPr txBox="1">
            <a:spLocks/>
          </p:cNvSpPr>
          <p:nvPr/>
        </p:nvSpPr>
        <p:spPr>
          <a:xfrm>
            <a:off x="6274349" y="5793601"/>
            <a:ext cx="5672890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7012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8A5D2A-ECD4-5C5B-2F4B-54F9D22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467"/>
          </a:xfrm>
          <a:solidFill>
            <a:srgbClr val="1B55BE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EB7BA0-5A6A-B3A8-4509-A5CB3F78E3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" y="1561024"/>
            <a:ext cx="2190509" cy="133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f you use Google Chrome on your Mac, update the browser now | Macworld">
            <a:extLst>
              <a:ext uri="{FF2B5EF4-FFF2-40B4-BE49-F238E27FC236}">
                <a16:creationId xmlns:a16="http://schemas.microsoft.com/office/drawing/2014/main" id="{C67DD418-D551-55FF-7325-CD59910F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6" y="15610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React for ...">
            <a:extLst>
              <a:ext uri="{FF2B5EF4-FFF2-40B4-BE49-F238E27FC236}">
                <a16:creationId xmlns:a16="http://schemas.microsoft.com/office/drawing/2014/main" id="{F5EA9567-B6F2-E2C9-63A8-6C9A95E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169545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stman icon PNG and SVG Vector Free Download">
            <a:extLst>
              <a:ext uri="{FF2B5EF4-FFF2-40B4-BE49-F238E27FC236}">
                <a16:creationId xmlns:a16="http://schemas.microsoft.com/office/drawing/2014/main" id="{58A26294-35F4-DB96-B8BB-E91B8C4C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47" y="4116852"/>
            <a:ext cx="15811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ongodb png images | PNGWing">
            <a:extLst>
              <a:ext uri="{FF2B5EF4-FFF2-40B4-BE49-F238E27FC236}">
                <a16:creationId xmlns:a16="http://schemas.microsoft.com/office/drawing/2014/main" id="{409C7531-8BC0-5BE8-EF1F-0DF699E8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70642"/>
            <a:ext cx="258845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4EFA39-A443-5344-63EE-DA2936BA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3953022"/>
            <a:ext cx="2143125" cy="18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7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162E9-1854-4D1F-F602-2D8C4AA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93EC55-3CC7-98B9-A09D-C959F393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5926"/>
          </a:xfrm>
          <a:solidFill>
            <a:srgbClr val="082858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7" name="Picture 2" descr="Free Presentation Background Cliparts, Download Free Presentation ...">
            <a:extLst>
              <a:ext uri="{FF2B5EF4-FFF2-40B4-BE49-F238E27FC236}">
                <a16:creationId xmlns:a16="http://schemas.microsoft.com/office/drawing/2014/main" id="{AEEEF1EE-8680-23C6-172C-E1317898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912"/>
            <a:ext cx="12283440" cy="63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31FD5EAC-5C71-FAC4-24E1-2395788F3FBB}"/>
              </a:ext>
            </a:extLst>
          </p:cNvPr>
          <p:cNvSpPr txBox="1"/>
          <p:nvPr/>
        </p:nvSpPr>
        <p:spPr>
          <a:xfrm>
            <a:off x="3646714" y="2573383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5967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F17-7ACD-CCBC-88BC-8FCB18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be able to email the administrator incase they forget their passwords </a:t>
            </a:r>
          </a:p>
          <a:p>
            <a:r>
              <a:rPr lang="en-US" dirty="0"/>
              <a:t>Being able to dispatch the different savings into sections so as to be able to properly save</a:t>
            </a:r>
          </a:p>
          <a:p>
            <a:r>
              <a:rPr lang="en-US" dirty="0"/>
              <a:t>Being able to generate the statistics of the pie chart daily, weekly, monthly or yearly depending on the user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BEA99-E5A8-9B62-7112-70952038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357011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Presentation Animated ...">
            <a:extLst>
              <a:ext uri="{FF2B5EF4-FFF2-40B4-BE49-F238E27FC236}">
                <a16:creationId xmlns:a16="http://schemas.microsoft.com/office/drawing/2014/main" id="{7FFD48A3-5C09-0046-A3B3-FB524ED7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2"/>
            <a:ext cx="12192000" cy="68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172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4DC18-7118-B049-F35C-07DE1A19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5DB9152-5D21-3B0D-4777-EF5AB893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87791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36322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5D5E9A-787C-72A6-D89A-42891F6AD3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EBD6A8-18AD-B274-85E2-2580DE83E8DA}"/>
              </a:ext>
            </a:extLst>
          </p:cNvPr>
          <p:cNvSpPr/>
          <p:nvPr/>
        </p:nvSpPr>
        <p:spPr>
          <a:xfrm>
            <a:off x="119922" y="824459"/>
            <a:ext cx="5576340" cy="5456420"/>
          </a:xfrm>
          <a:prstGeom prst="ellipse">
            <a:avLst/>
          </a:prstGeom>
          <a:noFill/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9B7-F7D5-34F5-DB0F-C7CBD00C4427}"/>
              </a:ext>
            </a:extLst>
          </p:cNvPr>
          <p:cNvSpPr/>
          <p:nvPr/>
        </p:nvSpPr>
        <p:spPr>
          <a:xfrm>
            <a:off x="7626242" y="475937"/>
            <a:ext cx="2713219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A97C3C-7E31-BCEE-0B2C-806FD84625E8}"/>
              </a:ext>
            </a:extLst>
          </p:cNvPr>
          <p:cNvSpPr/>
          <p:nvPr/>
        </p:nvSpPr>
        <p:spPr>
          <a:xfrm>
            <a:off x="7588767" y="1337869"/>
            <a:ext cx="2713220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AND PROBLEMATIC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8545-D73F-7DD1-1C87-EE1177A35C4B}"/>
              </a:ext>
            </a:extLst>
          </p:cNvPr>
          <p:cNvSpPr/>
          <p:nvPr/>
        </p:nvSpPr>
        <p:spPr>
          <a:xfrm>
            <a:off x="7683694" y="2188566"/>
            <a:ext cx="2520231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4AC41-7CE4-47A5-4772-F577A03148C2}"/>
              </a:ext>
            </a:extLst>
          </p:cNvPr>
          <p:cNvSpPr/>
          <p:nvPr/>
        </p:nvSpPr>
        <p:spPr>
          <a:xfrm>
            <a:off x="7742415" y="3050502"/>
            <a:ext cx="2405922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4E76CE-BE75-4721-AFF4-E2309E23FEFB}"/>
              </a:ext>
            </a:extLst>
          </p:cNvPr>
          <p:cNvSpPr/>
          <p:nvPr/>
        </p:nvSpPr>
        <p:spPr>
          <a:xfrm>
            <a:off x="7852029" y="4111049"/>
            <a:ext cx="2261643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BCEF2-FDD8-636E-6F55-E46E68B9AB04}"/>
              </a:ext>
            </a:extLst>
          </p:cNvPr>
          <p:cNvSpPr/>
          <p:nvPr/>
        </p:nvSpPr>
        <p:spPr>
          <a:xfrm>
            <a:off x="7758802" y="4939259"/>
            <a:ext cx="2370014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E9438-AE4C-2A2E-2CAE-519FAF78CEC9}"/>
              </a:ext>
            </a:extLst>
          </p:cNvPr>
          <p:cNvSpPr/>
          <p:nvPr/>
        </p:nvSpPr>
        <p:spPr>
          <a:xfrm>
            <a:off x="7835625" y="5688767"/>
            <a:ext cx="2216368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A80411-0C2C-B64C-B7AA-457DB1F638BD}"/>
              </a:ext>
            </a:extLst>
          </p:cNvPr>
          <p:cNvCxnSpPr>
            <a:cxnSpLocks/>
          </p:cNvCxnSpPr>
          <p:nvPr/>
        </p:nvCxnSpPr>
        <p:spPr>
          <a:xfrm flipV="1">
            <a:off x="4721902" y="1025976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6FDC-83A3-5A4B-0B95-FAB46CC174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1567" y="1660159"/>
            <a:ext cx="2357200" cy="322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A4EA1-BB0B-7681-7B1A-78D59A796BAC}"/>
              </a:ext>
            </a:extLst>
          </p:cNvPr>
          <p:cNvCxnSpPr>
            <a:cxnSpLocks/>
          </p:cNvCxnSpPr>
          <p:nvPr/>
        </p:nvCxnSpPr>
        <p:spPr>
          <a:xfrm flipV="1">
            <a:off x="5672531" y="2535214"/>
            <a:ext cx="2034895" cy="39600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B0E074-2630-D4B2-687A-D0D36A2E6A06}"/>
              </a:ext>
            </a:extLst>
          </p:cNvPr>
          <p:cNvCxnSpPr>
            <a:cxnSpLocks/>
          </p:cNvCxnSpPr>
          <p:nvPr/>
        </p:nvCxnSpPr>
        <p:spPr>
          <a:xfrm flipV="1">
            <a:off x="5364294" y="4353659"/>
            <a:ext cx="2471331" cy="4730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E3A75-1F2C-F901-AC27-911CA35DBE10}"/>
              </a:ext>
            </a:extLst>
          </p:cNvPr>
          <p:cNvCxnSpPr>
            <a:cxnSpLocks/>
          </p:cNvCxnSpPr>
          <p:nvPr/>
        </p:nvCxnSpPr>
        <p:spPr>
          <a:xfrm flipV="1">
            <a:off x="4875550" y="5080749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B3DFA-B960-A7A8-55B2-EE7DF5610DAA}"/>
              </a:ext>
            </a:extLst>
          </p:cNvPr>
          <p:cNvCxnSpPr>
            <a:cxnSpLocks/>
          </p:cNvCxnSpPr>
          <p:nvPr/>
        </p:nvCxnSpPr>
        <p:spPr>
          <a:xfrm flipV="1">
            <a:off x="5648799" y="3381241"/>
            <a:ext cx="2034895" cy="325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9A643D-F50B-6F08-5DAD-B96DDC9DD4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2330" y="6035415"/>
            <a:ext cx="3793295" cy="4232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87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87" y="1034321"/>
            <a:ext cx="7193512" cy="45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B844-86F6-08E8-9424-FDB8F7E3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" y="1808061"/>
            <a:ext cx="4165382" cy="22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62903-6842-FD15-332D-93FC38DD34B0}"/>
              </a:ext>
            </a:extLst>
          </p:cNvPr>
          <p:cNvSpPr txBox="1"/>
          <p:nvPr/>
        </p:nvSpPr>
        <p:spPr>
          <a:xfrm>
            <a:off x="464234" y="4965895"/>
            <a:ext cx="4754880" cy="1077218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Mr. NDELOGAKEH DANIEL NDABOSE</a:t>
            </a:r>
          </a:p>
          <a:p>
            <a:endParaRPr lang="en-US" sz="2000" b="1" dirty="0">
              <a:solidFill>
                <a:srgbClr val="CCD64D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CEO of REALIZE</a:t>
            </a:r>
          </a:p>
        </p:txBody>
      </p:sp>
    </p:spTree>
    <p:extLst>
      <p:ext uri="{BB962C8B-B14F-4D97-AF65-F5344CB8AC3E}">
        <p14:creationId xmlns:p14="http://schemas.microsoft.com/office/powerpoint/2010/main" val="330134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-72396" y="1034321"/>
            <a:ext cx="12367559" cy="5813785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CE568-1FDA-4165-8971-6C150C08A8D6}"/>
              </a:ext>
            </a:extLst>
          </p:cNvPr>
          <p:cNvGrpSpPr/>
          <p:nvPr/>
        </p:nvGrpSpPr>
        <p:grpSpPr>
          <a:xfrm>
            <a:off x="72394" y="1461421"/>
            <a:ext cx="5523983" cy="5406472"/>
            <a:chOff x="319983" y="1371890"/>
            <a:chExt cx="5605354" cy="5486110"/>
          </a:xfrm>
        </p:grpSpPr>
        <p:grpSp>
          <p:nvGrpSpPr>
            <p:cNvPr id="27" name="Graphic 60">
              <a:extLst>
                <a:ext uri="{FF2B5EF4-FFF2-40B4-BE49-F238E27FC236}">
                  <a16:creationId xmlns:a16="http://schemas.microsoft.com/office/drawing/2014/main" id="{CF19713D-F215-43D6-8AE5-F126967CB427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FE95C9-5EC7-45E6-A201-ACE0933C7A39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98A8B8E-C24F-4D9A-A9C3-182108346E51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D3B42-CDE4-492B-B82A-5A67EEDEAB26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EDCB79-1C51-424E-B286-A209F6B5AA11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7AA5F-274A-4CB2-B9ED-59DF2D69EFEB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2A76B3-C570-4DC1-BAD5-CB282710F22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093DCA-5407-414D-A7DC-7EED0C0DF1FE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1E2B63-B5C3-4E92-9BE1-0A183E760FB4}"/>
                </a:ext>
              </a:extLst>
            </p:cNvPr>
            <p:cNvSpPr/>
            <p:nvPr/>
          </p:nvSpPr>
          <p:spPr>
            <a:xfrm>
              <a:off x="3677896" y="1371890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9472A3-0305-4A8A-B5A6-0F1D827DADD5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5997C9-B5A2-4C48-8311-3880FE16BBEB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E4259B-8CA7-4375-9675-BEB8428D273A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234ED9-2DD7-4F9C-9C6E-CFD731FC4CBA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1E4DDE-91ED-4E68-A4A2-E466E555036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681386-ECF2-4D61-9D28-EBE3609F2645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B85A72E-6AC5-440D-A1A9-AE966D41ADF9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9A614A-79AC-48D2-B5F3-5BBC89E9D6D6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21935C-89A4-4F5C-AA15-024F49CFF2DC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3761E7-611C-4E7C-9AC0-490A4DEA8C4B}"/>
              </a:ext>
            </a:extLst>
          </p:cNvPr>
          <p:cNvGrpSpPr/>
          <p:nvPr/>
        </p:nvGrpSpPr>
        <p:grpSpPr>
          <a:xfrm>
            <a:off x="3539173" y="2331280"/>
            <a:ext cx="2403219" cy="2341348"/>
            <a:chOff x="3692781" y="2002010"/>
            <a:chExt cx="1264600" cy="123204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113BC3-6E8D-47ED-92E2-8E3BA1B74971}"/>
                </a:ext>
              </a:extLst>
            </p:cNvPr>
            <p:cNvSpPr/>
            <p:nvPr/>
          </p:nvSpPr>
          <p:spPr>
            <a:xfrm>
              <a:off x="3844135" y="2002010"/>
              <a:ext cx="978327" cy="1229378"/>
            </a:xfrm>
            <a:custGeom>
              <a:avLst/>
              <a:gdLst>
                <a:gd name="connsiteX0" fmla="*/ 617887 w 2350671"/>
                <a:gd name="connsiteY0" fmla="*/ 2909364 h 2953884"/>
                <a:gd name="connsiteX1" fmla="*/ 587121 w 2350671"/>
                <a:gd name="connsiteY1" fmla="*/ 2937463 h 2953884"/>
                <a:gd name="connsiteX2" fmla="*/ 265747 w 2350671"/>
                <a:gd name="connsiteY2" fmla="*/ 2953750 h 2953884"/>
                <a:gd name="connsiteX3" fmla="*/ 243459 w 2350671"/>
                <a:gd name="connsiteY3" fmla="*/ 2937558 h 2953884"/>
                <a:gd name="connsiteX4" fmla="*/ 234696 w 2350671"/>
                <a:gd name="connsiteY4" fmla="*/ 2908030 h 2953884"/>
                <a:gd name="connsiteX5" fmla="*/ 206978 w 2350671"/>
                <a:gd name="connsiteY5" fmla="*/ 2477786 h 2953884"/>
                <a:gd name="connsiteX6" fmla="*/ 191167 w 2350671"/>
                <a:gd name="connsiteY6" fmla="*/ 2216610 h 2953884"/>
                <a:gd name="connsiteX7" fmla="*/ 187547 w 2350671"/>
                <a:gd name="connsiteY7" fmla="*/ 2173177 h 2953884"/>
                <a:gd name="connsiteX8" fmla="*/ 217170 w 2350671"/>
                <a:gd name="connsiteY8" fmla="*/ 2079260 h 2953884"/>
                <a:gd name="connsiteX9" fmla="*/ 587216 w 2350671"/>
                <a:gd name="connsiteY9" fmla="*/ 1557385 h 2953884"/>
                <a:gd name="connsiteX10" fmla="*/ 719614 w 2350671"/>
                <a:gd name="connsiteY10" fmla="*/ 1368885 h 2953884"/>
                <a:gd name="connsiteX11" fmla="*/ 548449 w 2350671"/>
                <a:gd name="connsiteY11" fmla="*/ 1509760 h 2953884"/>
                <a:gd name="connsiteX12" fmla="*/ 339280 w 2350671"/>
                <a:gd name="connsiteY12" fmla="*/ 1682639 h 2953884"/>
                <a:gd name="connsiteX13" fmla="*/ 302800 w 2350671"/>
                <a:gd name="connsiteY13" fmla="*/ 1710738 h 2953884"/>
                <a:gd name="connsiteX14" fmla="*/ 275749 w 2350671"/>
                <a:gd name="connsiteY14" fmla="*/ 1699975 h 2953884"/>
                <a:gd name="connsiteX15" fmla="*/ 245745 w 2350671"/>
                <a:gd name="connsiteY15" fmla="*/ 1540717 h 2953884"/>
                <a:gd name="connsiteX16" fmla="*/ 210407 w 2350671"/>
                <a:gd name="connsiteY16" fmla="*/ 1345740 h 2953884"/>
                <a:gd name="connsiteX17" fmla="*/ 198691 w 2350671"/>
                <a:gd name="connsiteY17" fmla="*/ 1276588 h 2953884"/>
                <a:gd name="connsiteX18" fmla="*/ 228790 w 2350671"/>
                <a:gd name="connsiteY18" fmla="*/ 1227915 h 2953884"/>
                <a:gd name="connsiteX19" fmla="*/ 452914 w 2350671"/>
                <a:gd name="connsiteY19" fmla="*/ 1117997 h 2953884"/>
                <a:gd name="connsiteX20" fmla="*/ 668750 w 2350671"/>
                <a:gd name="connsiteY20" fmla="*/ 1013508 h 2953884"/>
                <a:gd name="connsiteX21" fmla="*/ 708184 w 2350671"/>
                <a:gd name="connsiteY21" fmla="*/ 999411 h 2953884"/>
                <a:gd name="connsiteX22" fmla="*/ 833342 w 2350671"/>
                <a:gd name="connsiteY22" fmla="*/ 939784 h 2953884"/>
                <a:gd name="connsiteX23" fmla="*/ 664940 w 2350671"/>
                <a:gd name="connsiteY23" fmla="*/ 944832 h 2953884"/>
                <a:gd name="connsiteX24" fmla="*/ 248507 w 2350671"/>
                <a:gd name="connsiteY24" fmla="*/ 966930 h 2953884"/>
                <a:gd name="connsiteX25" fmla="*/ 103346 w 2350671"/>
                <a:gd name="connsiteY25" fmla="*/ 975408 h 2953884"/>
                <a:gd name="connsiteX26" fmla="*/ 81724 w 2350671"/>
                <a:gd name="connsiteY26" fmla="*/ 958453 h 2953884"/>
                <a:gd name="connsiteX27" fmla="*/ 35147 w 2350671"/>
                <a:gd name="connsiteY27" fmla="*/ 615648 h 2953884"/>
                <a:gd name="connsiteX28" fmla="*/ 2191 w 2350671"/>
                <a:gd name="connsiteY28" fmla="*/ 378381 h 2953884"/>
                <a:gd name="connsiteX29" fmla="*/ 0 w 2350671"/>
                <a:gd name="connsiteY29" fmla="*/ 345996 h 2953884"/>
                <a:gd name="connsiteX30" fmla="*/ 123349 w 2350671"/>
                <a:gd name="connsiteY30" fmla="*/ 388287 h 2953884"/>
                <a:gd name="connsiteX31" fmla="*/ 723138 w 2350671"/>
                <a:gd name="connsiteY31" fmla="*/ 597456 h 2953884"/>
                <a:gd name="connsiteX32" fmla="*/ 1051370 w 2350671"/>
                <a:gd name="connsiteY32" fmla="*/ 711756 h 2953884"/>
                <a:gd name="connsiteX33" fmla="*/ 1140523 w 2350671"/>
                <a:gd name="connsiteY33" fmla="*/ 717185 h 2953884"/>
                <a:gd name="connsiteX34" fmla="*/ 1269873 w 2350671"/>
                <a:gd name="connsiteY34" fmla="*/ 665845 h 2953884"/>
                <a:gd name="connsiteX35" fmla="*/ 1791081 w 2350671"/>
                <a:gd name="connsiteY35" fmla="*/ 152638 h 2953884"/>
                <a:gd name="connsiteX36" fmla="*/ 1832229 w 2350671"/>
                <a:gd name="connsiteY36" fmla="*/ 111966 h 2953884"/>
                <a:gd name="connsiteX37" fmla="*/ 1990249 w 2350671"/>
                <a:gd name="connsiteY37" fmla="*/ 25956 h 2953884"/>
                <a:gd name="connsiteX38" fmla="*/ 2096262 w 2350671"/>
                <a:gd name="connsiteY38" fmla="*/ 1572 h 2953884"/>
                <a:gd name="connsiteX39" fmla="*/ 2124933 w 2350671"/>
                <a:gd name="connsiteY39" fmla="*/ 16145 h 2953884"/>
                <a:gd name="connsiteX40" fmla="*/ 2347341 w 2350671"/>
                <a:gd name="connsiteY40" fmla="*/ 600789 h 2953884"/>
                <a:gd name="connsiteX41" fmla="*/ 2340007 w 2350671"/>
                <a:gd name="connsiteY41" fmla="*/ 638889 h 2953884"/>
                <a:gd name="connsiteX42" fmla="*/ 2208657 w 2350671"/>
                <a:gd name="connsiteY42" fmla="*/ 780907 h 2953884"/>
                <a:gd name="connsiteX43" fmla="*/ 2137791 w 2350671"/>
                <a:gd name="connsiteY43" fmla="*/ 810625 h 2953884"/>
                <a:gd name="connsiteX44" fmla="*/ 1790986 w 2350671"/>
                <a:gd name="connsiteY44" fmla="*/ 876729 h 2953884"/>
                <a:gd name="connsiteX45" fmla="*/ 1408462 w 2350671"/>
                <a:gd name="connsiteY45" fmla="*/ 948928 h 2953884"/>
                <a:gd name="connsiteX46" fmla="*/ 1409033 w 2350671"/>
                <a:gd name="connsiteY46" fmla="*/ 983409 h 2953884"/>
                <a:gd name="connsiteX47" fmla="*/ 1610677 w 2350671"/>
                <a:gd name="connsiteY47" fmla="*/ 1179433 h 2953884"/>
                <a:gd name="connsiteX48" fmla="*/ 1880235 w 2350671"/>
                <a:gd name="connsiteY48" fmla="*/ 1441180 h 2953884"/>
                <a:gd name="connsiteX49" fmla="*/ 1880045 w 2350671"/>
                <a:gd name="connsiteY49" fmla="*/ 1492806 h 2953884"/>
                <a:gd name="connsiteX50" fmla="*/ 1699546 w 2350671"/>
                <a:gd name="connsiteY50" fmla="*/ 1647111 h 2953884"/>
                <a:gd name="connsiteX51" fmla="*/ 1519333 w 2350671"/>
                <a:gd name="connsiteY51" fmla="*/ 1801892 h 2953884"/>
                <a:gd name="connsiteX52" fmla="*/ 1465136 w 2350671"/>
                <a:gd name="connsiteY52" fmla="*/ 1846659 h 2953884"/>
                <a:gd name="connsiteX53" fmla="*/ 1421606 w 2350671"/>
                <a:gd name="connsiteY53" fmla="*/ 1834467 h 2953884"/>
                <a:gd name="connsiteX54" fmla="*/ 1333405 w 2350671"/>
                <a:gd name="connsiteY54" fmla="*/ 1580245 h 2953884"/>
                <a:gd name="connsiteX55" fmla="*/ 1152811 w 2350671"/>
                <a:gd name="connsiteY55" fmla="*/ 1078659 h 2953884"/>
                <a:gd name="connsiteX56" fmla="*/ 1134999 w 2350671"/>
                <a:gd name="connsiteY56" fmla="*/ 1041702 h 2953884"/>
                <a:gd name="connsiteX57" fmla="*/ 1027843 w 2350671"/>
                <a:gd name="connsiteY57" fmla="*/ 1285732 h 2953884"/>
                <a:gd name="connsiteX58" fmla="*/ 887063 w 2350671"/>
                <a:gd name="connsiteY58" fmla="*/ 1607677 h 2953884"/>
                <a:gd name="connsiteX59" fmla="*/ 717423 w 2350671"/>
                <a:gd name="connsiteY59" fmla="*/ 1996583 h 2953884"/>
                <a:gd name="connsiteX60" fmla="*/ 695420 w 2350671"/>
                <a:gd name="connsiteY60" fmla="*/ 2045160 h 2953884"/>
                <a:gd name="connsiteX61" fmla="*/ 667798 w 2350671"/>
                <a:gd name="connsiteY61" fmla="*/ 2158794 h 2953884"/>
                <a:gd name="connsiteX62" fmla="*/ 660178 w 2350671"/>
                <a:gd name="connsiteY62" fmla="*/ 2279380 h 2953884"/>
                <a:gd name="connsiteX63" fmla="*/ 643223 w 2350671"/>
                <a:gd name="connsiteY63" fmla="*/ 2585609 h 2953884"/>
                <a:gd name="connsiteX64" fmla="*/ 631698 w 2350671"/>
                <a:gd name="connsiteY64" fmla="*/ 2807541 h 2953884"/>
                <a:gd name="connsiteX65" fmla="*/ 625888 w 2350671"/>
                <a:gd name="connsiteY65" fmla="*/ 2889456 h 2953884"/>
                <a:gd name="connsiteX66" fmla="*/ 617887 w 2350671"/>
                <a:gd name="connsiteY66" fmla="*/ 2909364 h 29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350671" h="2953884">
                  <a:moveTo>
                    <a:pt x="617887" y="2909364"/>
                  </a:moveTo>
                  <a:cubicBezTo>
                    <a:pt x="618554" y="2930795"/>
                    <a:pt x="607981" y="2936605"/>
                    <a:pt x="587121" y="2937463"/>
                  </a:cubicBezTo>
                  <a:cubicBezTo>
                    <a:pt x="479965" y="2941844"/>
                    <a:pt x="372809" y="2947559"/>
                    <a:pt x="265747" y="2953750"/>
                  </a:cubicBezTo>
                  <a:cubicBezTo>
                    <a:pt x="251841" y="2954512"/>
                    <a:pt x="244030" y="2952417"/>
                    <a:pt x="243459" y="2937558"/>
                  </a:cubicBezTo>
                  <a:cubicBezTo>
                    <a:pt x="235744" y="2929176"/>
                    <a:pt x="235458" y="2918603"/>
                    <a:pt x="234696" y="2908030"/>
                  </a:cubicBezTo>
                  <a:cubicBezTo>
                    <a:pt x="224314" y="2764679"/>
                    <a:pt x="216694" y="2621137"/>
                    <a:pt x="206978" y="2477786"/>
                  </a:cubicBezTo>
                  <a:cubicBezTo>
                    <a:pt x="201073" y="2390823"/>
                    <a:pt x="195644" y="2303764"/>
                    <a:pt x="191167" y="2216610"/>
                  </a:cubicBezTo>
                  <a:cubicBezTo>
                    <a:pt x="190405" y="2202037"/>
                    <a:pt x="188404" y="2187655"/>
                    <a:pt x="187547" y="2173177"/>
                  </a:cubicBezTo>
                  <a:cubicBezTo>
                    <a:pt x="183452" y="2137458"/>
                    <a:pt x="196501" y="2108311"/>
                    <a:pt x="217170" y="2079260"/>
                  </a:cubicBezTo>
                  <a:cubicBezTo>
                    <a:pt x="340900" y="1905619"/>
                    <a:pt x="464248" y="1731502"/>
                    <a:pt x="587216" y="1557385"/>
                  </a:cubicBezTo>
                  <a:cubicBezTo>
                    <a:pt x="632174" y="1493663"/>
                    <a:pt x="677228" y="1430036"/>
                    <a:pt x="719614" y="1368885"/>
                  </a:cubicBezTo>
                  <a:cubicBezTo>
                    <a:pt x="665512" y="1415844"/>
                    <a:pt x="606171" y="1461850"/>
                    <a:pt x="548449" y="1509760"/>
                  </a:cubicBezTo>
                  <a:cubicBezTo>
                    <a:pt x="478822" y="1567482"/>
                    <a:pt x="408908" y="1624917"/>
                    <a:pt x="339280" y="1682639"/>
                  </a:cubicBezTo>
                  <a:cubicBezTo>
                    <a:pt x="327470" y="1692450"/>
                    <a:pt x="315468" y="1702070"/>
                    <a:pt x="302800" y="1710738"/>
                  </a:cubicBezTo>
                  <a:cubicBezTo>
                    <a:pt x="287084" y="1721406"/>
                    <a:pt x="279559" y="1718453"/>
                    <a:pt x="275749" y="1699975"/>
                  </a:cubicBezTo>
                  <a:cubicBezTo>
                    <a:pt x="264700" y="1647111"/>
                    <a:pt x="255270" y="1593866"/>
                    <a:pt x="245745" y="1540717"/>
                  </a:cubicBezTo>
                  <a:cubicBezTo>
                    <a:pt x="234029" y="1475756"/>
                    <a:pt x="223361" y="1410510"/>
                    <a:pt x="210407" y="1345740"/>
                  </a:cubicBezTo>
                  <a:cubicBezTo>
                    <a:pt x="205835" y="1322880"/>
                    <a:pt x="202597" y="1299639"/>
                    <a:pt x="198691" y="1276588"/>
                  </a:cubicBezTo>
                  <a:cubicBezTo>
                    <a:pt x="194501" y="1251728"/>
                    <a:pt x="202311" y="1240774"/>
                    <a:pt x="228790" y="1227915"/>
                  </a:cubicBezTo>
                  <a:cubicBezTo>
                    <a:pt x="303752" y="1191720"/>
                    <a:pt x="378523" y="1155144"/>
                    <a:pt x="452914" y="1117997"/>
                  </a:cubicBezTo>
                  <a:cubicBezTo>
                    <a:pt x="524447" y="1082278"/>
                    <a:pt x="597503" y="1049798"/>
                    <a:pt x="668750" y="1013508"/>
                  </a:cubicBezTo>
                  <a:cubicBezTo>
                    <a:pt x="681419" y="1007031"/>
                    <a:pt x="695706" y="1005983"/>
                    <a:pt x="708184" y="999411"/>
                  </a:cubicBezTo>
                  <a:cubicBezTo>
                    <a:pt x="752570" y="985409"/>
                    <a:pt x="791909" y="960834"/>
                    <a:pt x="833342" y="939784"/>
                  </a:cubicBezTo>
                  <a:cubicBezTo>
                    <a:pt x="776669" y="935498"/>
                    <a:pt x="720852" y="942070"/>
                    <a:pt x="664940" y="944832"/>
                  </a:cubicBezTo>
                  <a:cubicBezTo>
                    <a:pt x="526066" y="951690"/>
                    <a:pt x="387287" y="959501"/>
                    <a:pt x="248507" y="966930"/>
                  </a:cubicBezTo>
                  <a:cubicBezTo>
                    <a:pt x="200120" y="969502"/>
                    <a:pt x="151638" y="971883"/>
                    <a:pt x="103346" y="975408"/>
                  </a:cubicBezTo>
                  <a:cubicBezTo>
                    <a:pt x="89535" y="976360"/>
                    <a:pt x="83725" y="973979"/>
                    <a:pt x="81724" y="958453"/>
                  </a:cubicBezTo>
                  <a:cubicBezTo>
                    <a:pt x="66865" y="844058"/>
                    <a:pt x="50863" y="729853"/>
                    <a:pt x="35147" y="615648"/>
                  </a:cubicBezTo>
                  <a:cubicBezTo>
                    <a:pt x="24194" y="536591"/>
                    <a:pt x="13049" y="457533"/>
                    <a:pt x="2191" y="378381"/>
                  </a:cubicBezTo>
                  <a:cubicBezTo>
                    <a:pt x="857" y="368856"/>
                    <a:pt x="857" y="359140"/>
                    <a:pt x="0" y="345996"/>
                  </a:cubicBezTo>
                  <a:cubicBezTo>
                    <a:pt x="42481" y="360569"/>
                    <a:pt x="82963" y="374285"/>
                    <a:pt x="123349" y="388287"/>
                  </a:cubicBezTo>
                  <a:cubicBezTo>
                    <a:pt x="323279" y="457914"/>
                    <a:pt x="523208" y="527733"/>
                    <a:pt x="723138" y="597456"/>
                  </a:cubicBezTo>
                  <a:cubicBezTo>
                    <a:pt x="832485" y="635651"/>
                    <a:pt x="941832" y="674132"/>
                    <a:pt x="1051370" y="711756"/>
                  </a:cubicBezTo>
                  <a:cubicBezTo>
                    <a:pt x="1080135" y="721662"/>
                    <a:pt x="1110806" y="715947"/>
                    <a:pt x="1140523" y="717185"/>
                  </a:cubicBezTo>
                  <a:cubicBezTo>
                    <a:pt x="1216152" y="720423"/>
                    <a:pt x="1215866" y="719090"/>
                    <a:pt x="1269873" y="665845"/>
                  </a:cubicBezTo>
                  <a:cubicBezTo>
                    <a:pt x="1443418" y="494586"/>
                    <a:pt x="1617250" y="323612"/>
                    <a:pt x="1791081" y="152638"/>
                  </a:cubicBezTo>
                  <a:cubicBezTo>
                    <a:pt x="1804892" y="139113"/>
                    <a:pt x="1820989" y="127302"/>
                    <a:pt x="1832229" y="111966"/>
                  </a:cubicBezTo>
                  <a:cubicBezTo>
                    <a:pt x="1871567" y="58055"/>
                    <a:pt x="1927003" y="36147"/>
                    <a:pt x="1990249" y="25956"/>
                  </a:cubicBezTo>
                  <a:cubicBezTo>
                    <a:pt x="2025968" y="20145"/>
                    <a:pt x="2061115" y="10525"/>
                    <a:pt x="2096262" y="1572"/>
                  </a:cubicBezTo>
                  <a:cubicBezTo>
                    <a:pt x="2111311" y="-2238"/>
                    <a:pt x="2118932" y="238"/>
                    <a:pt x="2124933" y="16145"/>
                  </a:cubicBezTo>
                  <a:cubicBezTo>
                    <a:pt x="2198561" y="211217"/>
                    <a:pt x="2272856" y="406098"/>
                    <a:pt x="2347341" y="600789"/>
                  </a:cubicBezTo>
                  <a:cubicBezTo>
                    <a:pt x="2353056" y="615839"/>
                    <a:pt x="2351913" y="626507"/>
                    <a:pt x="2340007" y="638889"/>
                  </a:cubicBezTo>
                  <a:cubicBezTo>
                    <a:pt x="2295239" y="685371"/>
                    <a:pt x="2250377" y="731853"/>
                    <a:pt x="2208657" y="780907"/>
                  </a:cubicBezTo>
                  <a:cubicBezTo>
                    <a:pt x="2188655" y="804339"/>
                    <a:pt x="2162937" y="805767"/>
                    <a:pt x="2137791" y="810625"/>
                  </a:cubicBezTo>
                  <a:cubicBezTo>
                    <a:pt x="2022348" y="833295"/>
                    <a:pt x="1906619" y="854821"/>
                    <a:pt x="1790986" y="876729"/>
                  </a:cubicBezTo>
                  <a:cubicBezTo>
                    <a:pt x="1663446" y="900827"/>
                    <a:pt x="1535906" y="924925"/>
                    <a:pt x="1408462" y="948928"/>
                  </a:cubicBezTo>
                  <a:cubicBezTo>
                    <a:pt x="1392364" y="960739"/>
                    <a:pt x="1395699" y="970455"/>
                    <a:pt x="1409033" y="983409"/>
                  </a:cubicBezTo>
                  <a:cubicBezTo>
                    <a:pt x="1476375" y="1048655"/>
                    <a:pt x="1542383" y="1115235"/>
                    <a:pt x="1610677" y="1179433"/>
                  </a:cubicBezTo>
                  <a:cubicBezTo>
                    <a:pt x="1701927" y="1265254"/>
                    <a:pt x="1789748" y="1354503"/>
                    <a:pt x="1880235" y="1441180"/>
                  </a:cubicBezTo>
                  <a:cubicBezTo>
                    <a:pt x="1902143" y="1462230"/>
                    <a:pt x="1903000" y="1471755"/>
                    <a:pt x="1880045" y="1492806"/>
                  </a:cubicBezTo>
                  <a:cubicBezTo>
                    <a:pt x="1821656" y="1546336"/>
                    <a:pt x="1759458" y="1595390"/>
                    <a:pt x="1699546" y="1647111"/>
                  </a:cubicBezTo>
                  <a:cubicBezTo>
                    <a:pt x="1639634" y="1698927"/>
                    <a:pt x="1578293" y="1748933"/>
                    <a:pt x="1519333" y="1801892"/>
                  </a:cubicBezTo>
                  <a:cubicBezTo>
                    <a:pt x="1501902" y="1817513"/>
                    <a:pt x="1482947" y="1831419"/>
                    <a:pt x="1465136" y="1846659"/>
                  </a:cubicBezTo>
                  <a:cubicBezTo>
                    <a:pt x="1444752" y="1864185"/>
                    <a:pt x="1430084" y="1860090"/>
                    <a:pt x="1421606" y="1834467"/>
                  </a:cubicBezTo>
                  <a:cubicBezTo>
                    <a:pt x="1393507" y="1749314"/>
                    <a:pt x="1363218" y="1664827"/>
                    <a:pt x="1333405" y="1580245"/>
                  </a:cubicBezTo>
                  <a:cubicBezTo>
                    <a:pt x="1274445" y="1412605"/>
                    <a:pt x="1218152" y="1244013"/>
                    <a:pt x="1152811" y="1078659"/>
                  </a:cubicBezTo>
                  <a:cubicBezTo>
                    <a:pt x="1148048" y="1066657"/>
                    <a:pt x="1142524" y="1055037"/>
                    <a:pt x="1134999" y="1041702"/>
                  </a:cubicBezTo>
                  <a:cubicBezTo>
                    <a:pt x="1098614" y="1123902"/>
                    <a:pt x="1062514" y="1204579"/>
                    <a:pt x="1027843" y="1285732"/>
                  </a:cubicBezTo>
                  <a:cubicBezTo>
                    <a:pt x="981837" y="1393460"/>
                    <a:pt x="934022" y="1500330"/>
                    <a:pt x="887063" y="1607677"/>
                  </a:cubicBezTo>
                  <a:cubicBezTo>
                    <a:pt x="830389" y="1737217"/>
                    <a:pt x="773716" y="1866852"/>
                    <a:pt x="717423" y="1996583"/>
                  </a:cubicBezTo>
                  <a:cubicBezTo>
                    <a:pt x="710374" y="2012871"/>
                    <a:pt x="703802" y="2029444"/>
                    <a:pt x="695420" y="2045160"/>
                  </a:cubicBezTo>
                  <a:cubicBezTo>
                    <a:pt x="676465" y="2080689"/>
                    <a:pt x="664273" y="2117741"/>
                    <a:pt x="667798" y="2158794"/>
                  </a:cubicBezTo>
                  <a:cubicBezTo>
                    <a:pt x="665893" y="2199085"/>
                    <a:pt x="662083" y="2239185"/>
                    <a:pt x="660178" y="2279380"/>
                  </a:cubicBezTo>
                  <a:cubicBezTo>
                    <a:pt x="655320" y="2381488"/>
                    <a:pt x="648557" y="2483596"/>
                    <a:pt x="643223" y="2585609"/>
                  </a:cubicBezTo>
                  <a:cubicBezTo>
                    <a:pt x="639318" y="2659618"/>
                    <a:pt x="632270" y="2733437"/>
                    <a:pt x="631698" y="2807541"/>
                  </a:cubicBezTo>
                  <a:cubicBezTo>
                    <a:pt x="631507" y="2835069"/>
                    <a:pt x="627888" y="2862215"/>
                    <a:pt x="625888" y="2889456"/>
                  </a:cubicBezTo>
                  <a:cubicBezTo>
                    <a:pt x="625316" y="2897077"/>
                    <a:pt x="623792" y="2904125"/>
                    <a:pt x="617887" y="29093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002B5-E701-4756-9995-8837232B1524}"/>
                </a:ext>
              </a:extLst>
            </p:cNvPr>
            <p:cNvSpPr/>
            <p:nvPr/>
          </p:nvSpPr>
          <p:spPr>
            <a:xfrm>
              <a:off x="4118769" y="2377996"/>
              <a:ext cx="838612" cy="522984"/>
            </a:xfrm>
            <a:custGeom>
              <a:avLst/>
              <a:gdLst>
                <a:gd name="connsiteX0" fmla="*/ 1826 w 2014972"/>
                <a:gd name="connsiteY0" fmla="*/ 1246631 h 1256598"/>
                <a:gd name="connsiteX1" fmla="*/ 30877 w 2014972"/>
                <a:gd name="connsiteY1" fmla="*/ 1134236 h 1256598"/>
                <a:gd name="connsiteX2" fmla="*/ 224520 w 2014972"/>
                <a:gd name="connsiteY2" fmla="*/ 692562 h 1256598"/>
                <a:gd name="connsiteX3" fmla="*/ 380349 w 2014972"/>
                <a:gd name="connsiteY3" fmla="*/ 334707 h 1256598"/>
                <a:gd name="connsiteX4" fmla="*/ 473218 w 2014972"/>
                <a:gd name="connsiteY4" fmla="*/ 125062 h 1256598"/>
                <a:gd name="connsiteX5" fmla="*/ 513223 w 2014972"/>
                <a:gd name="connsiteY5" fmla="*/ 207263 h 1256598"/>
                <a:gd name="connsiteX6" fmla="*/ 616855 w 2014972"/>
                <a:gd name="connsiteY6" fmla="*/ 491584 h 1256598"/>
                <a:gd name="connsiteX7" fmla="*/ 759063 w 2014972"/>
                <a:gd name="connsiteY7" fmla="*/ 903921 h 1256598"/>
                <a:gd name="connsiteX8" fmla="*/ 764112 w 2014972"/>
                <a:gd name="connsiteY8" fmla="*/ 914875 h 1256598"/>
                <a:gd name="connsiteX9" fmla="*/ 815547 w 2014972"/>
                <a:gd name="connsiteY9" fmla="*/ 925638 h 1256598"/>
                <a:gd name="connsiteX10" fmla="*/ 1147588 w 2014972"/>
                <a:gd name="connsiteY10" fmla="*/ 642174 h 1256598"/>
                <a:gd name="connsiteX11" fmla="*/ 1222264 w 2014972"/>
                <a:gd name="connsiteY11" fmla="*/ 578547 h 1256598"/>
                <a:gd name="connsiteX12" fmla="*/ 1223598 w 2014972"/>
                <a:gd name="connsiteY12" fmla="*/ 549877 h 1256598"/>
                <a:gd name="connsiteX13" fmla="*/ 870316 w 2014972"/>
                <a:gd name="connsiteY13" fmla="*/ 207453 h 1256598"/>
                <a:gd name="connsiteX14" fmla="*/ 725059 w 2014972"/>
                <a:gd name="connsiteY14" fmla="*/ 54291 h 1256598"/>
                <a:gd name="connsiteX15" fmla="*/ 748491 w 2014972"/>
                <a:gd name="connsiteY15" fmla="*/ 45719 h 1256598"/>
                <a:gd name="connsiteX16" fmla="*/ 861552 w 2014972"/>
                <a:gd name="connsiteY16" fmla="*/ 42290 h 1256598"/>
                <a:gd name="connsiteX17" fmla="*/ 1047576 w 2014972"/>
                <a:gd name="connsiteY17" fmla="*/ 29812 h 1256598"/>
                <a:gd name="connsiteX18" fmla="*/ 1407716 w 2014972"/>
                <a:gd name="connsiteY18" fmla="*/ 6190 h 1256598"/>
                <a:gd name="connsiteX19" fmla="*/ 1497156 w 2014972"/>
                <a:gd name="connsiteY19" fmla="*/ 189 h 1256598"/>
                <a:gd name="connsiteX20" fmla="*/ 1522397 w 2014972"/>
                <a:gd name="connsiteY20" fmla="*/ 20097 h 1256598"/>
                <a:gd name="connsiteX21" fmla="*/ 1753664 w 2014972"/>
                <a:gd name="connsiteY21" fmla="*/ 555973 h 1256598"/>
                <a:gd name="connsiteX22" fmla="*/ 2010363 w 2014972"/>
                <a:gd name="connsiteY22" fmla="*/ 1149476 h 1256598"/>
                <a:gd name="connsiteX23" fmla="*/ 1995409 w 2014972"/>
                <a:gd name="connsiteY23" fmla="*/ 1174431 h 1256598"/>
                <a:gd name="connsiteX24" fmla="*/ 1816148 w 2014972"/>
                <a:gd name="connsiteY24" fmla="*/ 1179765 h 1256598"/>
                <a:gd name="connsiteX25" fmla="*/ 1808718 w 2014972"/>
                <a:gd name="connsiteY25" fmla="*/ 1152905 h 1256598"/>
                <a:gd name="connsiteX26" fmla="*/ 1793574 w 2014972"/>
                <a:gd name="connsiteY26" fmla="*/ 1092707 h 1256598"/>
                <a:gd name="connsiteX27" fmla="*/ 1665939 w 2014972"/>
                <a:gd name="connsiteY27" fmla="*/ 836865 h 1256598"/>
                <a:gd name="connsiteX28" fmla="*/ 1654985 w 2014972"/>
                <a:gd name="connsiteY28" fmla="*/ 821244 h 1256598"/>
                <a:gd name="connsiteX29" fmla="*/ 1627934 w 2014972"/>
                <a:gd name="connsiteY29" fmla="*/ 767809 h 1256598"/>
                <a:gd name="connsiteX30" fmla="*/ 1505919 w 2014972"/>
                <a:gd name="connsiteY30" fmla="*/ 460056 h 1256598"/>
                <a:gd name="connsiteX31" fmla="*/ 1450769 w 2014972"/>
                <a:gd name="connsiteY31" fmla="*/ 320610 h 1256598"/>
                <a:gd name="connsiteX32" fmla="*/ 1440291 w 2014972"/>
                <a:gd name="connsiteY32" fmla="*/ 305942 h 1256598"/>
                <a:gd name="connsiteX33" fmla="*/ 1416765 w 2014972"/>
                <a:gd name="connsiteY33" fmla="*/ 360044 h 1256598"/>
                <a:gd name="connsiteX34" fmla="*/ 1313514 w 2014972"/>
                <a:gd name="connsiteY34" fmla="*/ 623505 h 1256598"/>
                <a:gd name="connsiteX35" fmla="*/ 1211787 w 2014972"/>
                <a:gd name="connsiteY35" fmla="*/ 884967 h 1256598"/>
                <a:gd name="connsiteX36" fmla="*/ 1179307 w 2014972"/>
                <a:gd name="connsiteY36" fmla="*/ 972406 h 1256598"/>
                <a:gd name="connsiteX37" fmla="*/ 1162066 w 2014972"/>
                <a:gd name="connsiteY37" fmla="*/ 991170 h 1256598"/>
                <a:gd name="connsiteX38" fmla="*/ 1040623 w 2014972"/>
                <a:gd name="connsiteY38" fmla="*/ 1198244 h 1256598"/>
                <a:gd name="connsiteX39" fmla="*/ 989378 w 2014972"/>
                <a:gd name="connsiteY39" fmla="*/ 1227486 h 1256598"/>
                <a:gd name="connsiteX40" fmla="*/ 635905 w 2014972"/>
                <a:gd name="connsiteY40" fmla="*/ 1237677 h 1256598"/>
                <a:gd name="connsiteX41" fmla="*/ 306626 w 2014972"/>
                <a:gd name="connsiteY41" fmla="*/ 1247679 h 1256598"/>
                <a:gd name="connsiteX42" fmla="*/ 37926 w 2014972"/>
                <a:gd name="connsiteY42" fmla="*/ 1256061 h 1256598"/>
                <a:gd name="connsiteX43" fmla="*/ 1826 w 2014972"/>
                <a:gd name="connsiteY43" fmla="*/ 1246631 h 125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14972" h="1256598">
                  <a:moveTo>
                    <a:pt x="1826" y="1246631"/>
                  </a:moveTo>
                  <a:cubicBezTo>
                    <a:pt x="-6461" y="1204530"/>
                    <a:pt x="15256" y="1170050"/>
                    <a:pt x="30877" y="1134236"/>
                  </a:cubicBezTo>
                  <a:cubicBezTo>
                    <a:pt x="95266" y="986884"/>
                    <a:pt x="160131" y="839818"/>
                    <a:pt x="224520" y="692562"/>
                  </a:cubicBezTo>
                  <a:cubicBezTo>
                    <a:pt x="276622" y="573309"/>
                    <a:pt x="328248" y="453865"/>
                    <a:pt x="380349" y="334707"/>
                  </a:cubicBezTo>
                  <a:cubicBezTo>
                    <a:pt x="410734" y="265270"/>
                    <a:pt x="441690" y="196119"/>
                    <a:pt x="473218" y="125062"/>
                  </a:cubicBezTo>
                  <a:cubicBezTo>
                    <a:pt x="495411" y="149541"/>
                    <a:pt x="502746" y="179640"/>
                    <a:pt x="513223" y="207263"/>
                  </a:cubicBezTo>
                  <a:cubicBezTo>
                    <a:pt x="549037" y="301560"/>
                    <a:pt x="583422" y="396429"/>
                    <a:pt x="616855" y="491584"/>
                  </a:cubicBezTo>
                  <a:cubicBezTo>
                    <a:pt x="664956" y="628744"/>
                    <a:pt x="711724" y="766476"/>
                    <a:pt x="759063" y="903921"/>
                  </a:cubicBezTo>
                  <a:cubicBezTo>
                    <a:pt x="760397" y="907731"/>
                    <a:pt x="762588" y="911160"/>
                    <a:pt x="764112" y="914875"/>
                  </a:cubicBezTo>
                  <a:cubicBezTo>
                    <a:pt x="780876" y="956023"/>
                    <a:pt x="780590" y="955642"/>
                    <a:pt x="815547" y="925638"/>
                  </a:cubicBezTo>
                  <a:cubicBezTo>
                    <a:pt x="926037" y="830960"/>
                    <a:pt x="1036908" y="736662"/>
                    <a:pt x="1147588" y="642174"/>
                  </a:cubicBezTo>
                  <a:cubicBezTo>
                    <a:pt x="1172448" y="620934"/>
                    <a:pt x="1197023" y="599407"/>
                    <a:pt x="1222264" y="578547"/>
                  </a:cubicBezTo>
                  <a:cubicBezTo>
                    <a:pt x="1233980" y="568832"/>
                    <a:pt x="1235599" y="561402"/>
                    <a:pt x="1223598" y="549877"/>
                  </a:cubicBezTo>
                  <a:cubicBezTo>
                    <a:pt x="1105488" y="436149"/>
                    <a:pt x="987092" y="322611"/>
                    <a:pt x="870316" y="207453"/>
                  </a:cubicBezTo>
                  <a:cubicBezTo>
                    <a:pt x="820214" y="158114"/>
                    <a:pt x="773732" y="105250"/>
                    <a:pt x="725059" y="54291"/>
                  </a:cubicBezTo>
                  <a:cubicBezTo>
                    <a:pt x="727821" y="51624"/>
                    <a:pt x="737156" y="46481"/>
                    <a:pt x="748491" y="45719"/>
                  </a:cubicBezTo>
                  <a:cubicBezTo>
                    <a:pt x="786400" y="53053"/>
                    <a:pt x="823834" y="43433"/>
                    <a:pt x="861552" y="42290"/>
                  </a:cubicBezTo>
                  <a:cubicBezTo>
                    <a:pt x="923655" y="40290"/>
                    <a:pt x="985568" y="33908"/>
                    <a:pt x="1047576" y="29812"/>
                  </a:cubicBezTo>
                  <a:cubicBezTo>
                    <a:pt x="1167591" y="21811"/>
                    <a:pt x="1287701" y="14096"/>
                    <a:pt x="1407716" y="6190"/>
                  </a:cubicBezTo>
                  <a:cubicBezTo>
                    <a:pt x="1437529" y="4285"/>
                    <a:pt x="1467438" y="3333"/>
                    <a:pt x="1497156" y="189"/>
                  </a:cubicBezTo>
                  <a:cubicBezTo>
                    <a:pt x="1513729" y="-1525"/>
                    <a:pt x="1517444" y="8667"/>
                    <a:pt x="1522397" y="20097"/>
                  </a:cubicBezTo>
                  <a:cubicBezTo>
                    <a:pt x="1599359" y="198786"/>
                    <a:pt x="1676511" y="377379"/>
                    <a:pt x="1753664" y="555973"/>
                  </a:cubicBezTo>
                  <a:cubicBezTo>
                    <a:pt x="1839103" y="753903"/>
                    <a:pt x="1924352" y="951832"/>
                    <a:pt x="2010363" y="1149476"/>
                  </a:cubicBezTo>
                  <a:cubicBezTo>
                    <a:pt x="2018554" y="1168240"/>
                    <a:pt x="2017125" y="1174146"/>
                    <a:pt x="1995409" y="1174431"/>
                  </a:cubicBezTo>
                  <a:cubicBezTo>
                    <a:pt x="1935687" y="1175289"/>
                    <a:pt x="1875869" y="1177860"/>
                    <a:pt x="1816148" y="1179765"/>
                  </a:cubicBezTo>
                  <a:cubicBezTo>
                    <a:pt x="1807290" y="1172622"/>
                    <a:pt x="1808242" y="1162335"/>
                    <a:pt x="1808718" y="1152905"/>
                  </a:cubicBezTo>
                  <a:cubicBezTo>
                    <a:pt x="1809861" y="1131093"/>
                    <a:pt x="1803289" y="1111852"/>
                    <a:pt x="1793574" y="1092707"/>
                  </a:cubicBezTo>
                  <a:cubicBezTo>
                    <a:pt x="1750616" y="1007649"/>
                    <a:pt x="1707658" y="922590"/>
                    <a:pt x="1665939" y="836865"/>
                  </a:cubicBezTo>
                  <a:cubicBezTo>
                    <a:pt x="1663081" y="831055"/>
                    <a:pt x="1660891" y="824864"/>
                    <a:pt x="1654985" y="821244"/>
                  </a:cubicBezTo>
                  <a:cubicBezTo>
                    <a:pt x="1639745" y="806576"/>
                    <a:pt x="1634697" y="786383"/>
                    <a:pt x="1627934" y="767809"/>
                  </a:cubicBezTo>
                  <a:cubicBezTo>
                    <a:pt x="1590596" y="663891"/>
                    <a:pt x="1549353" y="561498"/>
                    <a:pt x="1505919" y="460056"/>
                  </a:cubicBezTo>
                  <a:cubicBezTo>
                    <a:pt x="1486297" y="414146"/>
                    <a:pt x="1472105" y="365949"/>
                    <a:pt x="1450769" y="320610"/>
                  </a:cubicBezTo>
                  <a:cubicBezTo>
                    <a:pt x="1448483" y="315657"/>
                    <a:pt x="1447911" y="309466"/>
                    <a:pt x="1440291" y="305942"/>
                  </a:cubicBezTo>
                  <a:cubicBezTo>
                    <a:pt x="1432385" y="324039"/>
                    <a:pt x="1423337" y="341565"/>
                    <a:pt x="1416765" y="360044"/>
                  </a:cubicBezTo>
                  <a:cubicBezTo>
                    <a:pt x="1385142" y="448912"/>
                    <a:pt x="1347994" y="535685"/>
                    <a:pt x="1313514" y="623505"/>
                  </a:cubicBezTo>
                  <a:cubicBezTo>
                    <a:pt x="1279414" y="710564"/>
                    <a:pt x="1243505" y="796956"/>
                    <a:pt x="1211787" y="884967"/>
                  </a:cubicBezTo>
                  <a:cubicBezTo>
                    <a:pt x="1201309" y="914113"/>
                    <a:pt x="1195023" y="945069"/>
                    <a:pt x="1179307" y="972406"/>
                  </a:cubicBezTo>
                  <a:cubicBezTo>
                    <a:pt x="1168734" y="974216"/>
                    <a:pt x="1166448" y="983836"/>
                    <a:pt x="1162066" y="991170"/>
                  </a:cubicBezTo>
                  <a:cubicBezTo>
                    <a:pt x="1121109" y="1059941"/>
                    <a:pt x="1081294" y="1129283"/>
                    <a:pt x="1040623" y="1198244"/>
                  </a:cubicBezTo>
                  <a:cubicBezTo>
                    <a:pt x="1028526" y="1218818"/>
                    <a:pt x="1012714" y="1226628"/>
                    <a:pt x="989378" y="1227486"/>
                  </a:cubicBezTo>
                  <a:cubicBezTo>
                    <a:pt x="871554" y="1231962"/>
                    <a:pt x="753729" y="1234439"/>
                    <a:pt x="635905" y="1237677"/>
                  </a:cubicBezTo>
                  <a:cubicBezTo>
                    <a:pt x="526177" y="1240725"/>
                    <a:pt x="416354" y="1243107"/>
                    <a:pt x="306626" y="1247679"/>
                  </a:cubicBezTo>
                  <a:cubicBezTo>
                    <a:pt x="217091" y="1251489"/>
                    <a:pt x="127461" y="1250155"/>
                    <a:pt x="37926" y="1256061"/>
                  </a:cubicBezTo>
                  <a:cubicBezTo>
                    <a:pt x="25353" y="1256918"/>
                    <a:pt x="11637" y="1258251"/>
                    <a:pt x="1826" y="124663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4E4876-11E4-475E-8141-F1F84DB29DD3}"/>
                </a:ext>
              </a:extLst>
            </p:cNvPr>
            <p:cNvSpPr/>
            <p:nvPr/>
          </p:nvSpPr>
          <p:spPr>
            <a:xfrm>
              <a:off x="3692781" y="2417994"/>
              <a:ext cx="458144" cy="494458"/>
            </a:xfrm>
            <a:custGeom>
              <a:avLst/>
              <a:gdLst>
                <a:gd name="connsiteX0" fmla="*/ 1072039 w 1100804"/>
                <a:gd name="connsiteY0" fmla="*/ 0 h 1188058"/>
                <a:gd name="connsiteX1" fmla="*/ 879062 w 1100804"/>
                <a:gd name="connsiteY1" fmla="*/ 95536 h 1188058"/>
                <a:gd name="connsiteX2" fmla="*/ 677608 w 1100804"/>
                <a:gd name="connsiteY2" fmla="*/ 195167 h 1188058"/>
                <a:gd name="connsiteX3" fmla="*/ 587026 w 1100804"/>
                <a:gd name="connsiteY3" fmla="*/ 238887 h 1188058"/>
                <a:gd name="connsiteX4" fmla="*/ 568452 w 1100804"/>
                <a:gd name="connsiteY4" fmla="*/ 272987 h 1188058"/>
                <a:gd name="connsiteX5" fmla="*/ 604075 w 1100804"/>
                <a:gd name="connsiteY5" fmla="*/ 462439 h 1188058"/>
                <a:gd name="connsiteX6" fmla="*/ 626364 w 1100804"/>
                <a:gd name="connsiteY6" fmla="*/ 590836 h 1188058"/>
                <a:gd name="connsiteX7" fmla="*/ 646366 w 1100804"/>
                <a:gd name="connsiteY7" fmla="*/ 702088 h 1188058"/>
                <a:gd name="connsiteX8" fmla="*/ 664178 w 1100804"/>
                <a:gd name="connsiteY8" fmla="*/ 704945 h 1188058"/>
                <a:gd name="connsiteX9" fmla="*/ 801433 w 1100804"/>
                <a:gd name="connsiteY9" fmla="*/ 592265 h 1188058"/>
                <a:gd name="connsiteX10" fmla="*/ 1100804 w 1100804"/>
                <a:gd name="connsiteY10" fmla="*/ 349187 h 1188058"/>
                <a:gd name="connsiteX11" fmla="*/ 1068705 w 1100804"/>
                <a:gd name="connsiteY11" fmla="*/ 403193 h 1188058"/>
                <a:gd name="connsiteX12" fmla="*/ 725614 w 1100804"/>
                <a:gd name="connsiteY12" fmla="*/ 888587 h 1188058"/>
                <a:gd name="connsiteX13" fmla="*/ 570071 w 1100804"/>
                <a:gd name="connsiteY13" fmla="*/ 1107186 h 1188058"/>
                <a:gd name="connsiteX14" fmla="*/ 558451 w 1100804"/>
                <a:gd name="connsiteY14" fmla="*/ 1164908 h 1188058"/>
                <a:gd name="connsiteX15" fmla="*/ 525113 w 1100804"/>
                <a:gd name="connsiteY15" fmla="*/ 1175290 h 1188058"/>
                <a:gd name="connsiteX16" fmla="*/ 297656 w 1100804"/>
                <a:gd name="connsiteY16" fmla="*/ 1180814 h 1188058"/>
                <a:gd name="connsiteX17" fmla="*/ 208407 w 1100804"/>
                <a:gd name="connsiteY17" fmla="*/ 1186910 h 1188058"/>
                <a:gd name="connsiteX18" fmla="*/ 190119 w 1100804"/>
                <a:gd name="connsiteY18" fmla="*/ 1184815 h 1188058"/>
                <a:gd name="connsiteX19" fmla="*/ 0 w 1100804"/>
                <a:gd name="connsiteY19" fmla="*/ 1184815 h 1188058"/>
                <a:gd name="connsiteX20" fmla="*/ 41529 w 1100804"/>
                <a:gd name="connsiteY20" fmla="*/ 1086231 h 1188058"/>
                <a:gd name="connsiteX21" fmla="*/ 470535 w 1100804"/>
                <a:gd name="connsiteY21" fmla="*/ 76581 h 1188058"/>
                <a:gd name="connsiteX22" fmla="*/ 528161 w 1100804"/>
                <a:gd name="connsiteY22" fmla="*/ 33242 h 1188058"/>
                <a:gd name="connsiteX23" fmla="*/ 898017 w 1100804"/>
                <a:gd name="connsiteY23" fmla="*/ 10573 h 1188058"/>
                <a:gd name="connsiteX24" fmla="*/ 1072039 w 1100804"/>
                <a:gd name="connsiteY24" fmla="*/ 0 h 11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0804" h="1188058">
                  <a:moveTo>
                    <a:pt x="1072039" y="0"/>
                  </a:moveTo>
                  <a:cubicBezTo>
                    <a:pt x="1009555" y="35624"/>
                    <a:pt x="944023" y="64960"/>
                    <a:pt x="879062" y="95536"/>
                  </a:cubicBezTo>
                  <a:cubicBezTo>
                    <a:pt x="811244" y="127349"/>
                    <a:pt x="744760" y="161925"/>
                    <a:pt x="677608" y="195167"/>
                  </a:cubicBezTo>
                  <a:cubicBezTo>
                    <a:pt x="647605" y="210026"/>
                    <a:pt x="617601" y="225076"/>
                    <a:pt x="587026" y="238887"/>
                  </a:cubicBezTo>
                  <a:cubicBezTo>
                    <a:pt x="571309" y="246031"/>
                    <a:pt x="565213" y="256223"/>
                    <a:pt x="568452" y="272987"/>
                  </a:cubicBezTo>
                  <a:cubicBezTo>
                    <a:pt x="580454" y="336137"/>
                    <a:pt x="592455" y="399193"/>
                    <a:pt x="604075" y="462439"/>
                  </a:cubicBezTo>
                  <a:cubicBezTo>
                    <a:pt x="611886" y="505111"/>
                    <a:pt x="618839" y="548069"/>
                    <a:pt x="626364" y="590836"/>
                  </a:cubicBezTo>
                  <a:cubicBezTo>
                    <a:pt x="632936" y="627983"/>
                    <a:pt x="639794" y="665036"/>
                    <a:pt x="646366" y="702088"/>
                  </a:cubicBezTo>
                  <a:cubicBezTo>
                    <a:pt x="649605" y="720090"/>
                    <a:pt x="658082" y="709898"/>
                    <a:pt x="664178" y="704945"/>
                  </a:cubicBezTo>
                  <a:cubicBezTo>
                    <a:pt x="710089" y="667607"/>
                    <a:pt x="755713" y="629793"/>
                    <a:pt x="801433" y="592265"/>
                  </a:cubicBezTo>
                  <a:cubicBezTo>
                    <a:pt x="900589" y="510826"/>
                    <a:pt x="999839" y="429292"/>
                    <a:pt x="1100804" y="349187"/>
                  </a:cubicBezTo>
                  <a:cubicBezTo>
                    <a:pt x="1095756" y="370713"/>
                    <a:pt x="1080611" y="386239"/>
                    <a:pt x="1068705" y="403193"/>
                  </a:cubicBezTo>
                  <a:cubicBezTo>
                    <a:pt x="954786" y="565309"/>
                    <a:pt x="840105" y="726853"/>
                    <a:pt x="725614" y="888587"/>
                  </a:cubicBezTo>
                  <a:cubicBezTo>
                    <a:pt x="673989" y="961549"/>
                    <a:pt x="622935" y="1035082"/>
                    <a:pt x="570071" y="1107186"/>
                  </a:cubicBezTo>
                  <a:cubicBezTo>
                    <a:pt x="556355" y="1125855"/>
                    <a:pt x="560451" y="1145286"/>
                    <a:pt x="558451" y="1164908"/>
                  </a:cubicBezTo>
                  <a:cubicBezTo>
                    <a:pt x="549688" y="1175861"/>
                    <a:pt x="537115" y="1174909"/>
                    <a:pt x="525113" y="1175290"/>
                  </a:cubicBezTo>
                  <a:cubicBezTo>
                    <a:pt x="449294" y="1177195"/>
                    <a:pt x="373571" y="1181862"/>
                    <a:pt x="297656" y="1180814"/>
                  </a:cubicBezTo>
                  <a:cubicBezTo>
                    <a:pt x="267938" y="1180433"/>
                    <a:pt x="238220" y="1185482"/>
                    <a:pt x="208407" y="1186910"/>
                  </a:cubicBezTo>
                  <a:cubicBezTo>
                    <a:pt x="202216" y="1187196"/>
                    <a:pt x="195643" y="1190339"/>
                    <a:pt x="190119" y="1184815"/>
                  </a:cubicBezTo>
                  <a:cubicBezTo>
                    <a:pt x="127254" y="1184815"/>
                    <a:pt x="64294" y="1184815"/>
                    <a:pt x="0" y="1184815"/>
                  </a:cubicBezTo>
                  <a:cubicBezTo>
                    <a:pt x="12954" y="1154049"/>
                    <a:pt x="27146" y="1120045"/>
                    <a:pt x="41529" y="1086231"/>
                  </a:cubicBezTo>
                  <a:cubicBezTo>
                    <a:pt x="184690" y="749713"/>
                    <a:pt x="328136" y="413385"/>
                    <a:pt x="470535" y="76581"/>
                  </a:cubicBezTo>
                  <a:cubicBezTo>
                    <a:pt x="482251" y="48958"/>
                    <a:pt x="494062" y="34671"/>
                    <a:pt x="528161" y="33242"/>
                  </a:cubicBezTo>
                  <a:cubicBezTo>
                    <a:pt x="651510" y="28385"/>
                    <a:pt x="774763" y="18479"/>
                    <a:pt x="898017" y="10573"/>
                  </a:cubicBezTo>
                  <a:cubicBezTo>
                    <a:pt x="955929" y="6858"/>
                    <a:pt x="1013936" y="3524"/>
                    <a:pt x="10720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43BB5B-C6FC-4E8E-B459-9DFFF567D94C}"/>
                </a:ext>
              </a:extLst>
            </p:cNvPr>
            <p:cNvSpPr/>
            <p:nvPr/>
          </p:nvSpPr>
          <p:spPr>
            <a:xfrm>
              <a:off x="3771907" y="2902778"/>
              <a:ext cx="173553" cy="331275"/>
            </a:xfrm>
            <a:custGeom>
              <a:avLst/>
              <a:gdLst>
                <a:gd name="connsiteX0" fmla="*/ 0 w 417004"/>
                <a:gd name="connsiteY0" fmla="*/ 19812 h 795969"/>
                <a:gd name="connsiteX1" fmla="*/ 100870 w 417004"/>
                <a:gd name="connsiteY1" fmla="*/ 7906 h 795969"/>
                <a:gd name="connsiteX2" fmla="*/ 368332 w 417004"/>
                <a:gd name="connsiteY2" fmla="*/ 0 h 795969"/>
                <a:gd name="connsiteX3" fmla="*/ 381953 w 417004"/>
                <a:gd name="connsiteY3" fmla="*/ 188214 h 795969"/>
                <a:gd name="connsiteX4" fmla="*/ 416052 w 417004"/>
                <a:gd name="connsiteY4" fmla="*/ 717518 h 795969"/>
                <a:gd name="connsiteX5" fmla="*/ 417005 w 417004"/>
                <a:gd name="connsiteY5" fmla="*/ 773240 h 795969"/>
                <a:gd name="connsiteX6" fmla="*/ 228124 w 417004"/>
                <a:gd name="connsiteY6" fmla="*/ 785051 h 795969"/>
                <a:gd name="connsiteX7" fmla="*/ 79820 w 417004"/>
                <a:gd name="connsiteY7" fmla="*/ 792575 h 795969"/>
                <a:gd name="connsiteX8" fmla="*/ 65342 w 417004"/>
                <a:gd name="connsiteY8" fmla="*/ 793528 h 795969"/>
                <a:gd name="connsiteX9" fmla="*/ 19812 w 417004"/>
                <a:gd name="connsiteY9" fmla="*/ 758095 h 795969"/>
                <a:gd name="connsiteX10" fmla="*/ 19145 w 417004"/>
                <a:gd name="connsiteY10" fmla="*/ 554736 h 795969"/>
                <a:gd name="connsiteX11" fmla="*/ 18383 w 417004"/>
                <a:gd name="connsiteY11" fmla="*/ 327660 h 795969"/>
                <a:gd name="connsiteX12" fmla="*/ 19240 w 417004"/>
                <a:gd name="connsiteY12" fmla="*/ 246507 h 795969"/>
                <a:gd name="connsiteX13" fmla="*/ 9715 w 417004"/>
                <a:gd name="connsiteY13" fmla="*/ 40957 h 795969"/>
                <a:gd name="connsiteX14" fmla="*/ 0 w 417004"/>
                <a:gd name="connsiteY14" fmla="*/ 19812 h 79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04" h="795969">
                  <a:moveTo>
                    <a:pt x="0" y="19812"/>
                  </a:moveTo>
                  <a:cubicBezTo>
                    <a:pt x="31909" y="2381"/>
                    <a:pt x="67342" y="9715"/>
                    <a:pt x="100870" y="7906"/>
                  </a:cubicBezTo>
                  <a:cubicBezTo>
                    <a:pt x="189929" y="3048"/>
                    <a:pt x="279178" y="2381"/>
                    <a:pt x="368332" y="0"/>
                  </a:cubicBezTo>
                  <a:cubicBezTo>
                    <a:pt x="377285" y="62389"/>
                    <a:pt x="377666" y="125444"/>
                    <a:pt x="381953" y="188214"/>
                  </a:cubicBezTo>
                  <a:cubicBezTo>
                    <a:pt x="393859" y="364617"/>
                    <a:pt x="404908" y="541020"/>
                    <a:pt x="416052" y="717518"/>
                  </a:cubicBezTo>
                  <a:cubicBezTo>
                    <a:pt x="417195" y="735997"/>
                    <a:pt x="416719" y="754666"/>
                    <a:pt x="417005" y="773240"/>
                  </a:cubicBezTo>
                  <a:cubicBezTo>
                    <a:pt x="354425" y="785336"/>
                    <a:pt x="290036" y="775907"/>
                    <a:pt x="228124" y="785051"/>
                  </a:cubicBezTo>
                  <a:cubicBezTo>
                    <a:pt x="178213" y="792385"/>
                    <a:pt x="129064" y="788765"/>
                    <a:pt x="79820" y="792575"/>
                  </a:cubicBezTo>
                  <a:cubicBezTo>
                    <a:pt x="74962" y="792956"/>
                    <a:pt x="69913" y="792290"/>
                    <a:pt x="65342" y="793528"/>
                  </a:cubicBezTo>
                  <a:cubicBezTo>
                    <a:pt x="35528" y="801529"/>
                    <a:pt x="20003" y="789908"/>
                    <a:pt x="19812" y="758095"/>
                  </a:cubicBezTo>
                  <a:cubicBezTo>
                    <a:pt x="19336" y="690277"/>
                    <a:pt x="19336" y="622459"/>
                    <a:pt x="19145" y="554736"/>
                  </a:cubicBezTo>
                  <a:cubicBezTo>
                    <a:pt x="19240" y="479012"/>
                    <a:pt x="21050" y="403193"/>
                    <a:pt x="18383" y="327660"/>
                  </a:cubicBezTo>
                  <a:cubicBezTo>
                    <a:pt x="17431" y="300418"/>
                    <a:pt x="17336" y="273558"/>
                    <a:pt x="19240" y="246507"/>
                  </a:cubicBezTo>
                  <a:cubicBezTo>
                    <a:pt x="24289" y="177641"/>
                    <a:pt x="2762" y="109918"/>
                    <a:pt x="9715" y="40957"/>
                  </a:cubicBezTo>
                  <a:cubicBezTo>
                    <a:pt x="10763" y="31528"/>
                    <a:pt x="4667" y="26194"/>
                    <a:pt x="0" y="1981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BBB800-26F7-4B46-B2A4-5D9B3D0ECD2D}"/>
                </a:ext>
              </a:extLst>
            </p:cNvPr>
            <p:cNvSpPr/>
            <p:nvPr/>
          </p:nvSpPr>
          <p:spPr>
            <a:xfrm>
              <a:off x="4807575" y="2718545"/>
              <a:ext cx="79211" cy="450027"/>
            </a:xfrm>
            <a:custGeom>
              <a:avLst/>
              <a:gdLst>
                <a:gd name="connsiteX0" fmla="*/ 3768 w 190324"/>
                <a:gd name="connsiteY0" fmla="*/ 992 h 1081301"/>
                <a:gd name="connsiteX1" fmla="*/ 14246 w 190324"/>
                <a:gd name="connsiteY1" fmla="*/ 9945 h 1081301"/>
                <a:gd name="connsiteX2" fmla="*/ 154835 w 190324"/>
                <a:gd name="connsiteY2" fmla="*/ 292743 h 1081301"/>
                <a:gd name="connsiteX3" fmla="*/ 161122 w 190324"/>
                <a:gd name="connsiteY3" fmla="*/ 361608 h 1081301"/>
                <a:gd name="connsiteX4" fmla="*/ 179790 w 190324"/>
                <a:gd name="connsiteY4" fmla="*/ 686887 h 1081301"/>
                <a:gd name="connsiteX5" fmla="*/ 180362 w 190324"/>
                <a:gd name="connsiteY5" fmla="*/ 715938 h 1081301"/>
                <a:gd name="connsiteX6" fmla="*/ 181695 w 190324"/>
                <a:gd name="connsiteY6" fmla="*/ 812522 h 1081301"/>
                <a:gd name="connsiteX7" fmla="*/ 189792 w 190324"/>
                <a:gd name="connsiteY7" fmla="*/ 1014357 h 1081301"/>
                <a:gd name="connsiteX8" fmla="*/ 144072 w 190324"/>
                <a:gd name="connsiteY8" fmla="*/ 1070173 h 1081301"/>
                <a:gd name="connsiteX9" fmla="*/ 61490 w 190324"/>
                <a:gd name="connsiteY9" fmla="*/ 1081032 h 1081301"/>
                <a:gd name="connsiteX10" fmla="*/ 44440 w 190324"/>
                <a:gd name="connsiteY10" fmla="*/ 1064458 h 1081301"/>
                <a:gd name="connsiteX11" fmla="*/ 43869 w 190324"/>
                <a:gd name="connsiteY11" fmla="*/ 1006356 h 1081301"/>
                <a:gd name="connsiteX12" fmla="*/ 39392 w 190324"/>
                <a:gd name="connsiteY12" fmla="*/ 983591 h 1081301"/>
                <a:gd name="connsiteX13" fmla="*/ 32915 w 190324"/>
                <a:gd name="connsiteY13" fmla="*/ 972161 h 1081301"/>
                <a:gd name="connsiteX14" fmla="*/ 27581 w 190324"/>
                <a:gd name="connsiteY14" fmla="*/ 902152 h 1081301"/>
                <a:gd name="connsiteX15" fmla="*/ 25581 w 190324"/>
                <a:gd name="connsiteY15" fmla="*/ 875577 h 1081301"/>
                <a:gd name="connsiteX16" fmla="*/ 19580 w 190324"/>
                <a:gd name="connsiteY16" fmla="*/ 643358 h 1081301"/>
                <a:gd name="connsiteX17" fmla="*/ 9960 w 190324"/>
                <a:gd name="connsiteY17" fmla="*/ 314460 h 1081301"/>
                <a:gd name="connsiteX18" fmla="*/ 720 w 190324"/>
                <a:gd name="connsiteY18" fmla="*/ 24328 h 1081301"/>
                <a:gd name="connsiteX19" fmla="*/ 3768 w 190324"/>
                <a:gd name="connsiteY19" fmla="*/ 992 h 108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324" h="1081301">
                  <a:moveTo>
                    <a:pt x="3768" y="992"/>
                  </a:moveTo>
                  <a:cubicBezTo>
                    <a:pt x="13008" y="-3009"/>
                    <a:pt x="12341" y="6135"/>
                    <a:pt x="14246" y="9945"/>
                  </a:cubicBezTo>
                  <a:cubicBezTo>
                    <a:pt x="61299" y="104147"/>
                    <a:pt x="108067" y="198445"/>
                    <a:pt x="154835" y="292743"/>
                  </a:cubicBezTo>
                  <a:cubicBezTo>
                    <a:pt x="165789" y="314840"/>
                    <a:pt x="158836" y="338653"/>
                    <a:pt x="161122" y="361608"/>
                  </a:cubicBezTo>
                  <a:cubicBezTo>
                    <a:pt x="167789" y="470003"/>
                    <a:pt x="167027" y="578873"/>
                    <a:pt x="179790" y="686887"/>
                  </a:cubicBezTo>
                  <a:cubicBezTo>
                    <a:pt x="180934" y="696507"/>
                    <a:pt x="180267" y="706223"/>
                    <a:pt x="180362" y="715938"/>
                  </a:cubicBezTo>
                  <a:cubicBezTo>
                    <a:pt x="180457" y="748228"/>
                    <a:pt x="174933" y="781756"/>
                    <a:pt x="181695" y="812522"/>
                  </a:cubicBezTo>
                  <a:cubicBezTo>
                    <a:pt x="196459" y="879768"/>
                    <a:pt x="186839" y="947205"/>
                    <a:pt x="189792" y="1014357"/>
                  </a:cubicBezTo>
                  <a:cubicBezTo>
                    <a:pt x="191887" y="1061124"/>
                    <a:pt x="189887" y="1059791"/>
                    <a:pt x="144072" y="1070173"/>
                  </a:cubicBezTo>
                  <a:cubicBezTo>
                    <a:pt x="116640" y="1076364"/>
                    <a:pt x="89208" y="1078365"/>
                    <a:pt x="61490" y="1081032"/>
                  </a:cubicBezTo>
                  <a:cubicBezTo>
                    <a:pt x="44440" y="1082746"/>
                    <a:pt x="44345" y="1076174"/>
                    <a:pt x="44440" y="1064458"/>
                  </a:cubicBezTo>
                  <a:cubicBezTo>
                    <a:pt x="44536" y="1045122"/>
                    <a:pt x="44440" y="1025691"/>
                    <a:pt x="43869" y="1006356"/>
                  </a:cubicBezTo>
                  <a:cubicBezTo>
                    <a:pt x="43678" y="998640"/>
                    <a:pt x="46822" y="989973"/>
                    <a:pt x="39392" y="983591"/>
                  </a:cubicBezTo>
                  <a:cubicBezTo>
                    <a:pt x="35678" y="980638"/>
                    <a:pt x="33772" y="976733"/>
                    <a:pt x="32915" y="972161"/>
                  </a:cubicBezTo>
                  <a:cubicBezTo>
                    <a:pt x="31296" y="948825"/>
                    <a:pt x="35392" y="925012"/>
                    <a:pt x="27581" y="902152"/>
                  </a:cubicBezTo>
                  <a:cubicBezTo>
                    <a:pt x="25867" y="893389"/>
                    <a:pt x="25295" y="884436"/>
                    <a:pt x="25581" y="875577"/>
                  </a:cubicBezTo>
                  <a:cubicBezTo>
                    <a:pt x="28343" y="798044"/>
                    <a:pt x="21771" y="720701"/>
                    <a:pt x="19580" y="643358"/>
                  </a:cubicBezTo>
                  <a:cubicBezTo>
                    <a:pt x="16532" y="533725"/>
                    <a:pt x="15103" y="423997"/>
                    <a:pt x="9960" y="314460"/>
                  </a:cubicBezTo>
                  <a:cubicBezTo>
                    <a:pt x="5388" y="217781"/>
                    <a:pt x="6436" y="120911"/>
                    <a:pt x="720" y="24328"/>
                  </a:cubicBezTo>
                  <a:cubicBezTo>
                    <a:pt x="149" y="16422"/>
                    <a:pt x="-1565" y="8231"/>
                    <a:pt x="3768" y="99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6B54F3-08E7-411F-B7A4-316FD450EB26}"/>
                </a:ext>
              </a:extLst>
            </p:cNvPr>
            <p:cNvSpPr/>
            <p:nvPr/>
          </p:nvSpPr>
          <p:spPr>
            <a:xfrm>
              <a:off x="4101333" y="2776003"/>
              <a:ext cx="526635" cy="440350"/>
            </a:xfrm>
            <a:custGeom>
              <a:avLst/>
              <a:gdLst>
                <a:gd name="connsiteX0" fmla="*/ 43720 w 1265370"/>
                <a:gd name="connsiteY0" fmla="*/ 290322 h 1058050"/>
                <a:gd name="connsiteX1" fmla="*/ 310039 w 1265370"/>
                <a:gd name="connsiteY1" fmla="*/ 285369 h 1058050"/>
                <a:gd name="connsiteX2" fmla="*/ 619887 w 1265370"/>
                <a:gd name="connsiteY2" fmla="*/ 276320 h 1058050"/>
                <a:gd name="connsiteX3" fmla="*/ 1041082 w 1265370"/>
                <a:gd name="connsiteY3" fmla="*/ 263081 h 1058050"/>
                <a:gd name="connsiteX4" fmla="*/ 1071182 w 1265370"/>
                <a:gd name="connsiteY4" fmla="*/ 244697 h 1058050"/>
                <a:gd name="connsiteX5" fmla="*/ 1214247 w 1265370"/>
                <a:gd name="connsiteY5" fmla="*/ 0 h 1058050"/>
                <a:gd name="connsiteX6" fmla="*/ 1220534 w 1265370"/>
                <a:gd name="connsiteY6" fmla="*/ 13716 h 1058050"/>
                <a:gd name="connsiteX7" fmla="*/ 1231202 w 1265370"/>
                <a:gd name="connsiteY7" fmla="*/ 46673 h 1058050"/>
                <a:gd name="connsiteX8" fmla="*/ 1241774 w 1265370"/>
                <a:gd name="connsiteY8" fmla="*/ 324517 h 1058050"/>
                <a:gd name="connsiteX9" fmla="*/ 1256633 w 1265370"/>
                <a:gd name="connsiteY9" fmla="*/ 708660 h 1058050"/>
                <a:gd name="connsiteX10" fmla="*/ 1265301 w 1265370"/>
                <a:gd name="connsiteY10" fmla="*/ 933259 h 1058050"/>
                <a:gd name="connsiteX11" fmla="*/ 1256919 w 1265370"/>
                <a:gd name="connsiteY11" fmla="*/ 969931 h 1058050"/>
                <a:gd name="connsiteX12" fmla="*/ 1240536 w 1265370"/>
                <a:gd name="connsiteY12" fmla="*/ 980980 h 1058050"/>
                <a:gd name="connsiteX13" fmla="*/ 1080516 w 1265370"/>
                <a:gd name="connsiteY13" fmla="*/ 991457 h 1058050"/>
                <a:gd name="connsiteX14" fmla="*/ 874586 w 1265370"/>
                <a:gd name="connsiteY14" fmla="*/ 1002316 h 1058050"/>
                <a:gd name="connsiteX15" fmla="*/ 746093 w 1265370"/>
                <a:gd name="connsiteY15" fmla="*/ 1011460 h 1058050"/>
                <a:gd name="connsiteX16" fmla="*/ 600265 w 1265370"/>
                <a:gd name="connsiteY16" fmla="*/ 1019651 h 1058050"/>
                <a:gd name="connsiteX17" fmla="*/ 576358 w 1265370"/>
                <a:gd name="connsiteY17" fmla="*/ 996791 h 1058050"/>
                <a:gd name="connsiteX18" fmla="*/ 572262 w 1265370"/>
                <a:gd name="connsiteY18" fmla="*/ 922877 h 1058050"/>
                <a:gd name="connsiteX19" fmla="*/ 563308 w 1265370"/>
                <a:gd name="connsiteY19" fmla="*/ 901256 h 1058050"/>
                <a:gd name="connsiteX20" fmla="*/ 557879 w 1265370"/>
                <a:gd name="connsiteY20" fmla="*/ 821531 h 1058050"/>
                <a:gd name="connsiteX21" fmla="*/ 547116 w 1265370"/>
                <a:gd name="connsiteY21" fmla="*/ 417195 h 1058050"/>
                <a:gd name="connsiteX22" fmla="*/ 543211 w 1265370"/>
                <a:gd name="connsiteY22" fmla="*/ 327755 h 1058050"/>
                <a:gd name="connsiteX23" fmla="*/ 519017 w 1265370"/>
                <a:gd name="connsiteY23" fmla="*/ 306515 h 1058050"/>
                <a:gd name="connsiteX24" fmla="*/ 395573 w 1265370"/>
                <a:gd name="connsiteY24" fmla="*/ 310039 h 1058050"/>
                <a:gd name="connsiteX25" fmla="*/ 209169 w 1265370"/>
                <a:gd name="connsiteY25" fmla="*/ 315944 h 1058050"/>
                <a:gd name="connsiteX26" fmla="*/ 173927 w 1265370"/>
                <a:gd name="connsiteY26" fmla="*/ 353282 h 1058050"/>
                <a:gd name="connsiteX27" fmla="*/ 189166 w 1265370"/>
                <a:gd name="connsiteY27" fmla="*/ 740378 h 1058050"/>
                <a:gd name="connsiteX28" fmla="*/ 198120 w 1265370"/>
                <a:gd name="connsiteY28" fmla="*/ 977456 h 1058050"/>
                <a:gd name="connsiteX29" fmla="*/ 199834 w 1265370"/>
                <a:gd name="connsiteY29" fmla="*/ 996696 h 1058050"/>
                <a:gd name="connsiteX30" fmla="*/ 227076 w 1265370"/>
                <a:gd name="connsiteY30" fmla="*/ 1019937 h 1058050"/>
                <a:gd name="connsiteX31" fmla="*/ 275558 w 1265370"/>
                <a:gd name="connsiteY31" fmla="*/ 1020032 h 1058050"/>
                <a:gd name="connsiteX32" fmla="*/ 304990 w 1265370"/>
                <a:gd name="connsiteY32" fmla="*/ 1028224 h 1058050"/>
                <a:gd name="connsiteX33" fmla="*/ 374999 w 1265370"/>
                <a:gd name="connsiteY33" fmla="*/ 1028224 h 1058050"/>
                <a:gd name="connsiteX34" fmla="*/ 360521 w 1265370"/>
                <a:gd name="connsiteY34" fmla="*/ 1038034 h 1058050"/>
                <a:gd name="connsiteX35" fmla="*/ 280797 w 1265370"/>
                <a:gd name="connsiteY35" fmla="*/ 1038606 h 1058050"/>
                <a:gd name="connsiteX36" fmla="*/ 96774 w 1265370"/>
                <a:gd name="connsiteY36" fmla="*/ 1050798 h 1058050"/>
                <a:gd name="connsiteX37" fmla="*/ 24003 w 1265370"/>
                <a:gd name="connsiteY37" fmla="*/ 1058037 h 1058050"/>
                <a:gd name="connsiteX38" fmla="*/ 0 w 1265370"/>
                <a:gd name="connsiteY38" fmla="*/ 1049750 h 1058050"/>
                <a:gd name="connsiteX39" fmla="*/ 11525 w 1265370"/>
                <a:gd name="connsiteY39" fmla="*/ 824770 h 1058050"/>
                <a:gd name="connsiteX40" fmla="*/ 34576 w 1265370"/>
                <a:gd name="connsiteY40" fmla="*/ 396431 h 1058050"/>
                <a:gd name="connsiteX41" fmla="*/ 43720 w 1265370"/>
                <a:gd name="connsiteY41" fmla="*/ 290322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65370" h="1058050">
                  <a:moveTo>
                    <a:pt x="43720" y="290322"/>
                  </a:moveTo>
                  <a:cubicBezTo>
                    <a:pt x="132493" y="288703"/>
                    <a:pt x="221266" y="287560"/>
                    <a:pt x="310039" y="285369"/>
                  </a:cubicBezTo>
                  <a:cubicBezTo>
                    <a:pt x="413385" y="282797"/>
                    <a:pt x="516636" y="279559"/>
                    <a:pt x="619887" y="276320"/>
                  </a:cubicBezTo>
                  <a:cubicBezTo>
                    <a:pt x="760286" y="271939"/>
                    <a:pt x="900684" y="266986"/>
                    <a:pt x="1041082" y="263081"/>
                  </a:cubicBezTo>
                  <a:cubicBezTo>
                    <a:pt x="1055941" y="262700"/>
                    <a:pt x="1063943" y="257366"/>
                    <a:pt x="1071182" y="244697"/>
                  </a:cubicBezTo>
                  <a:cubicBezTo>
                    <a:pt x="1118330" y="162878"/>
                    <a:pt x="1166432" y="81629"/>
                    <a:pt x="1214247" y="0"/>
                  </a:cubicBezTo>
                  <a:cubicBezTo>
                    <a:pt x="1221486" y="2191"/>
                    <a:pt x="1216247" y="10192"/>
                    <a:pt x="1220534" y="13716"/>
                  </a:cubicBezTo>
                  <a:cubicBezTo>
                    <a:pt x="1232440" y="22003"/>
                    <a:pt x="1230726" y="34862"/>
                    <a:pt x="1231202" y="46673"/>
                  </a:cubicBezTo>
                  <a:cubicBezTo>
                    <a:pt x="1234535" y="139256"/>
                    <a:pt x="1237964" y="231934"/>
                    <a:pt x="1241774" y="324517"/>
                  </a:cubicBezTo>
                  <a:cubicBezTo>
                    <a:pt x="1247013" y="452533"/>
                    <a:pt x="1252823" y="580549"/>
                    <a:pt x="1256633" y="708660"/>
                  </a:cubicBezTo>
                  <a:cubicBezTo>
                    <a:pt x="1258824" y="783526"/>
                    <a:pt x="1266063" y="858298"/>
                    <a:pt x="1265301" y="933259"/>
                  </a:cubicBezTo>
                  <a:cubicBezTo>
                    <a:pt x="1265206" y="945928"/>
                    <a:pt x="1267016" y="959358"/>
                    <a:pt x="1256919" y="969931"/>
                  </a:cubicBezTo>
                  <a:cubicBezTo>
                    <a:pt x="1254728" y="978599"/>
                    <a:pt x="1248156" y="979265"/>
                    <a:pt x="1240536" y="980980"/>
                  </a:cubicBezTo>
                  <a:cubicBezTo>
                    <a:pt x="1187577" y="992600"/>
                    <a:pt x="1133380" y="985076"/>
                    <a:pt x="1080516" y="991457"/>
                  </a:cubicBezTo>
                  <a:cubicBezTo>
                    <a:pt x="1011745" y="999744"/>
                    <a:pt x="942404" y="993648"/>
                    <a:pt x="874586" y="1002316"/>
                  </a:cubicBezTo>
                  <a:cubicBezTo>
                    <a:pt x="831342" y="1007840"/>
                    <a:pt x="787336" y="1001744"/>
                    <a:pt x="746093" y="1011460"/>
                  </a:cubicBezTo>
                  <a:cubicBezTo>
                    <a:pt x="697135" y="1023080"/>
                    <a:pt x="648653" y="1015175"/>
                    <a:pt x="600265" y="1019651"/>
                  </a:cubicBezTo>
                  <a:cubicBezTo>
                    <a:pt x="582263" y="1021271"/>
                    <a:pt x="576548" y="1014889"/>
                    <a:pt x="576358" y="996791"/>
                  </a:cubicBezTo>
                  <a:cubicBezTo>
                    <a:pt x="576072" y="972217"/>
                    <a:pt x="581311" y="947071"/>
                    <a:pt x="572262" y="922877"/>
                  </a:cubicBezTo>
                  <a:cubicBezTo>
                    <a:pt x="565023" y="917448"/>
                    <a:pt x="563975" y="909257"/>
                    <a:pt x="563308" y="901256"/>
                  </a:cubicBezTo>
                  <a:cubicBezTo>
                    <a:pt x="560832" y="874776"/>
                    <a:pt x="557403" y="848392"/>
                    <a:pt x="557879" y="821531"/>
                  </a:cubicBezTo>
                  <a:cubicBezTo>
                    <a:pt x="560356" y="686657"/>
                    <a:pt x="545497" y="552164"/>
                    <a:pt x="547116" y="417195"/>
                  </a:cubicBezTo>
                  <a:cubicBezTo>
                    <a:pt x="547497" y="387572"/>
                    <a:pt x="542830" y="357664"/>
                    <a:pt x="543211" y="327755"/>
                  </a:cubicBezTo>
                  <a:cubicBezTo>
                    <a:pt x="543401" y="310515"/>
                    <a:pt x="534924" y="304038"/>
                    <a:pt x="519017" y="306515"/>
                  </a:cubicBezTo>
                  <a:cubicBezTo>
                    <a:pt x="477964" y="312992"/>
                    <a:pt x="436721" y="310039"/>
                    <a:pt x="395573" y="310039"/>
                  </a:cubicBezTo>
                  <a:cubicBezTo>
                    <a:pt x="333375" y="309944"/>
                    <a:pt x="271463" y="316802"/>
                    <a:pt x="209169" y="315944"/>
                  </a:cubicBezTo>
                  <a:cubicBezTo>
                    <a:pt x="176974" y="315468"/>
                    <a:pt x="172783" y="321659"/>
                    <a:pt x="173927" y="353282"/>
                  </a:cubicBezTo>
                  <a:cubicBezTo>
                    <a:pt x="178784" y="482346"/>
                    <a:pt x="185642" y="611219"/>
                    <a:pt x="189166" y="740378"/>
                  </a:cubicBezTo>
                  <a:cubicBezTo>
                    <a:pt x="191357" y="819341"/>
                    <a:pt x="198787" y="898303"/>
                    <a:pt x="198120" y="977456"/>
                  </a:cubicBezTo>
                  <a:cubicBezTo>
                    <a:pt x="198025" y="983933"/>
                    <a:pt x="199168" y="990314"/>
                    <a:pt x="199834" y="996696"/>
                  </a:cubicBezTo>
                  <a:cubicBezTo>
                    <a:pt x="201739" y="1013269"/>
                    <a:pt x="209836" y="1020794"/>
                    <a:pt x="227076" y="1019937"/>
                  </a:cubicBezTo>
                  <a:cubicBezTo>
                    <a:pt x="243173" y="1019175"/>
                    <a:pt x="259366" y="1019461"/>
                    <a:pt x="275558" y="1020032"/>
                  </a:cubicBezTo>
                  <a:cubicBezTo>
                    <a:pt x="285940" y="1020413"/>
                    <a:pt x="296799" y="1019651"/>
                    <a:pt x="304990" y="1028224"/>
                  </a:cubicBezTo>
                  <a:cubicBezTo>
                    <a:pt x="327946" y="1028224"/>
                    <a:pt x="350901" y="1028224"/>
                    <a:pt x="374999" y="1028224"/>
                  </a:cubicBezTo>
                  <a:cubicBezTo>
                    <a:pt x="372142" y="1040892"/>
                    <a:pt x="365284" y="1037939"/>
                    <a:pt x="360521" y="1038034"/>
                  </a:cubicBezTo>
                  <a:cubicBezTo>
                    <a:pt x="333946" y="1038511"/>
                    <a:pt x="307372" y="1038987"/>
                    <a:pt x="280797" y="1038606"/>
                  </a:cubicBezTo>
                  <a:cubicBezTo>
                    <a:pt x="219170" y="1037654"/>
                    <a:pt x="158687" y="1051084"/>
                    <a:pt x="96774" y="1050798"/>
                  </a:cubicBezTo>
                  <a:cubicBezTo>
                    <a:pt x="73628" y="1050703"/>
                    <a:pt x="48578" y="1057466"/>
                    <a:pt x="24003" y="1058037"/>
                  </a:cubicBezTo>
                  <a:cubicBezTo>
                    <a:pt x="14669" y="1058227"/>
                    <a:pt x="6667" y="1056513"/>
                    <a:pt x="0" y="1049750"/>
                  </a:cubicBezTo>
                  <a:cubicBezTo>
                    <a:pt x="3810" y="974789"/>
                    <a:pt x="7525" y="899732"/>
                    <a:pt x="11525" y="824770"/>
                  </a:cubicBezTo>
                  <a:cubicBezTo>
                    <a:pt x="19050" y="681990"/>
                    <a:pt x="26194" y="539115"/>
                    <a:pt x="34576" y="396431"/>
                  </a:cubicBezTo>
                  <a:cubicBezTo>
                    <a:pt x="36576" y="360998"/>
                    <a:pt x="35814" y="325279"/>
                    <a:pt x="43720" y="29032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C386B0-425B-44BD-B31E-0F1E0826636A}"/>
                </a:ext>
              </a:extLst>
            </p:cNvPr>
            <p:cNvSpPr/>
            <p:nvPr/>
          </p:nvSpPr>
          <p:spPr>
            <a:xfrm>
              <a:off x="4609386" y="2498714"/>
              <a:ext cx="214848" cy="691765"/>
            </a:xfrm>
            <a:custGeom>
              <a:avLst/>
              <a:gdLst>
                <a:gd name="connsiteX0" fmla="*/ 36195 w 516225"/>
                <a:gd name="connsiteY0" fmla="*/ 1636090 h 1662136"/>
                <a:gd name="connsiteX1" fmla="*/ 18288 w 516225"/>
                <a:gd name="connsiteY1" fmla="*/ 1142219 h 1662136"/>
                <a:gd name="connsiteX2" fmla="*/ 5334 w 516225"/>
                <a:gd name="connsiteY2" fmla="*/ 800938 h 1662136"/>
                <a:gd name="connsiteX3" fmla="*/ 0 w 516225"/>
                <a:gd name="connsiteY3" fmla="*/ 679876 h 1662136"/>
                <a:gd name="connsiteX4" fmla="*/ 30195 w 516225"/>
                <a:gd name="connsiteY4" fmla="*/ 580054 h 1662136"/>
                <a:gd name="connsiteX5" fmla="*/ 85154 w 516225"/>
                <a:gd name="connsiteY5" fmla="*/ 434702 h 1662136"/>
                <a:gd name="connsiteX6" fmla="*/ 132969 w 516225"/>
                <a:gd name="connsiteY6" fmla="*/ 318497 h 1662136"/>
                <a:gd name="connsiteX7" fmla="*/ 171069 w 516225"/>
                <a:gd name="connsiteY7" fmla="*/ 220580 h 1662136"/>
                <a:gd name="connsiteX8" fmla="*/ 231172 w 516225"/>
                <a:gd name="connsiteY8" fmla="*/ 63227 h 1662136"/>
                <a:gd name="connsiteX9" fmla="*/ 250793 w 516225"/>
                <a:gd name="connsiteY9" fmla="*/ 12173 h 1662136"/>
                <a:gd name="connsiteX10" fmla="*/ 261747 w 516225"/>
                <a:gd name="connsiteY10" fmla="*/ 362 h 1662136"/>
                <a:gd name="connsiteX11" fmla="*/ 272701 w 516225"/>
                <a:gd name="connsiteY11" fmla="*/ 10840 h 1662136"/>
                <a:gd name="connsiteX12" fmla="*/ 326231 w 516225"/>
                <a:gd name="connsiteY12" fmla="*/ 142666 h 1662136"/>
                <a:gd name="connsiteX13" fmla="*/ 364617 w 516225"/>
                <a:gd name="connsiteY13" fmla="*/ 237630 h 1662136"/>
                <a:gd name="connsiteX14" fmla="*/ 433864 w 516225"/>
                <a:gd name="connsiteY14" fmla="*/ 411937 h 1662136"/>
                <a:gd name="connsiteX15" fmla="*/ 480060 w 516225"/>
                <a:gd name="connsiteY15" fmla="*/ 529000 h 1662136"/>
                <a:gd name="connsiteX16" fmla="*/ 489395 w 516225"/>
                <a:gd name="connsiteY16" fmla="*/ 651682 h 1662136"/>
                <a:gd name="connsiteX17" fmla="*/ 506635 w 516225"/>
                <a:gd name="connsiteY17" fmla="*/ 1232992 h 1662136"/>
                <a:gd name="connsiteX18" fmla="*/ 512350 w 516225"/>
                <a:gd name="connsiteY18" fmla="*/ 1433970 h 1662136"/>
                <a:gd name="connsiteX19" fmla="*/ 514921 w 516225"/>
                <a:gd name="connsiteY19" fmla="*/ 1500169 h 1662136"/>
                <a:gd name="connsiteX20" fmla="*/ 515588 w 516225"/>
                <a:gd name="connsiteY20" fmla="*/ 1511503 h 1662136"/>
                <a:gd name="connsiteX21" fmla="*/ 516160 w 516225"/>
                <a:gd name="connsiteY21" fmla="*/ 1593609 h 1662136"/>
                <a:gd name="connsiteX22" fmla="*/ 496920 w 516225"/>
                <a:gd name="connsiteY22" fmla="*/ 1616850 h 1662136"/>
                <a:gd name="connsiteX23" fmla="*/ 148686 w 516225"/>
                <a:gd name="connsiteY23" fmla="*/ 1651807 h 1662136"/>
                <a:gd name="connsiteX24" fmla="*/ 72009 w 516225"/>
                <a:gd name="connsiteY24" fmla="*/ 1660855 h 1662136"/>
                <a:gd name="connsiteX25" fmla="*/ 36195 w 516225"/>
                <a:gd name="connsiteY25" fmla="*/ 1636090 h 166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6225" h="1662136">
                  <a:moveTo>
                    <a:pt x="36195" y="1636090"/>
                  </a:moveTo>
                  <a:cubicBezTo>
                    <a:pt x="30195" y="1471498"/>
                    <a:pt x="24289" y="1306811"/>
                    <a:pt x="18288" y="1142219"/>
                  </a:cubicBezTo>
                  <a:cubicBezTo>
                    <a:pt x="14097" y="1028395"/>
                    <a:pt x="9716" y="914667"/>
                    <a:pt x="5334" y="800938"/>
                  </a:cubicBezTo>
                  <a:cubicBezTo>
                    <a:pt x="3810" y="760552"/>
                    <a:pt x="1810" y="720262"/>
                    <a:pt x="0" y="679876"/>
                  </a:cubicBezTo>
                  <a:cubicBezTo>
                    <a:pt x="381" y="643681"/>
                    <a:pt x="18669" y="612820"/>
                    <a:pt x="30195" y="580054"/>
                  </a:cubicBezTo>
                  <a:cubicBezTo>
                    <a:pt x="47340" y="531190"/>
                    <a:pt x="64104" y="481946"/>
                    <a:pt x="85154" y="434702"/>
                  </a:cubicBezTo>
                  <a:cubicBezTo>
                    <a:pt x="102299" y="396412"/>
                    <a:pt x="115920" y="356788"/>
                    <a:pt x="132969" y="318497"/>
                  </a:cubicBezTo>
                  <a:cubicBezTo>
                    <a:pt x="147161" y="286493"/>
                    <a:pt x="158115" y="253060"/>
                    <a:pt x="171069" y="220580"/>
                  </a:cubicBezTo>
                  <a:cubicBezTo>
                    <a:pt x="191834" y="168478"/>
                    <a:pt x="214313" y="116948"/>
                    <a:pt x="231172" y="63227"/>
                  </a:cubicBezTo>
                  <a:cubicBezTo>
                    <a:pt x="236601" y="45987"/>
                    <a:pt x="249270" y="31414"/>
                    <a:pt x="250793" y="12173"/>
                  </a:cubicBezTo>
                  <a:cubicBezTo>
                    <a:pt x="251174" y="7792"/>
                    <a:pt x="257175" y="1791"/>
                    <a:pt x="261747" y="362"/>
                  </a:cubicBezTo>
                  <a:cubicBezTo>
                    <a:pt x="268605" y="-1829"/>
                    <a:pt x="270796" y="6458"/>
                    <a:pt x="272701" y="10840"/>
                  </a:cubicBezTo>
                  <a:cubicBezTo>
                    <a:pt x="290894" y="54655"/>
                    <a:pt x="308420" y="98660"/>
                    <a:pt x="326231" y="142666"/>
                  </a:cubicBezTo>
                  <a:cubicBezTo>
                    <a:pt x="338995" y="174289"/>
                    <a:pt x="352044" y="205912"/>
                    <a:pt x="364617" y="237630"/>
                  </a:cubicBezTo>
                  <a:cubicBezTo>
                    <a:pt x="387572" y="295732"/>
                    <a:pt x="408527" y="354787"/>
                    <a:pt x="433864" y="411937"/>
                  </a:cubicBezTo>
                  <a:cubicBezTo>
                    <a:pt x="450914" y="450418"/>
                    <a:pt x="457771" y="492805"/>
                    <a:pt x="480060" y="529000"/>
                  </a:cubicBezTo>
                  <a:cubicBezTo>
                    <a:pt x="492729" y="569100"/>
                    <a:pt x="487966" y="610819"/>
                    <a:pt x="489395" y="651682"/>
                  </a:cubicBezTo>
                  <a:cubicBezTo>
                    <a:pt x="496062" y="845420"/>
                    <a:pt x="501015" y="1039254"/>
                    <a:pt x="506635" y="1232992"/>
                  </a:cubicBezTo>
                  <a:cubicBezTo>
                    <a:pt x="508540" y="1299953"/>
                    <a:pt x="510445" y="1367009"/>
                    <a:pt x="512350" y="1433970"/>
                  </a:cubicBezTo>
                  <a:cubicBezTo>
                    <a:pt x="515493" y="1455973"/>
                    <a:pt x="511016" y="1478261"/>
                    <a:pt x="514921" y="1500169"/>
                  </a:cubicBezTo>
                  <a:cubicBezTo>
                    <a:pt x="515112" y="1503979"/>
                    <a:pt x="515398" y="1507693"/>
                    <a:pt x="515588" y="1511503"/>
                  </a:cubicBezTo>
                  <a:cubicBezTo>
                    <a:pt x="515684" y="1538935"/>
                    <a:pt x="514921" y="1566272"/>
                    <a:pt x="516160" y="1593609"/>
                  </a:cubicBezTo>
                  <a:cubicBezTo>
                    <a:pt x="516827" y="1608563"/>
                    <a:pt x="512540" y="1615326"/>
                    <a:pt x="496920" y="1616850"/>
                  </a:cubicBezTo>
                  <a:cubicBezTo>
                    <a:pt x="380810" y="1628089"/>
                    <a:pt x="264700" y="1639996"/>
                    <a:pt x="148686" y="1651807"/>
                  </a:cubicBezTo>
                  <a:cubicBezTo>
                    <a:pt x="123063" y="1654378"/>
                    <a:pt x="97441" y="1656950"/>
                    <a:pt x="72009" y="1660855"/>
                  </a:cubicBezTo>
                  <a:cubicBezTo>
                    <a:pt x="51054" y="1664380"/>
                    <a:pt x="35814" y="1661998"/>
                    <a:pt x="36195" y="16360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CE3718-1E7D-4C7F-B7C0-9E640159F362}"/>
                </a:ext>
              </a:extLst>
            </p:cNvPr>
            <p:cNvSpPr/>
            <p:nvPr/>
          </p:nvSpPr>
          <p:spPr>
            <a:xfrm>
              <a:off x="4169780" y="2899698"/>
              <a:ext cx="169990" cy="305068"/>
            </a:xfrm>
            <a:custGeom>
              <a:avLst/>
              <a:gdLst>
                <a:gd name="connsiteX0" fmla="*/ 140529 w 408444"/>
                <a:gd name="connsiteY0" fmla="*/ 730921 h 733002"/>
                <a:gd name="connsiteX1" fmla="*/ 48422 w 408444"/>
                <a:gd name="connsiteY1" fmla="*/ 732921 h 733002"/>
                <a:gd name="connsiteX2" fmla="*/ 27753 w 408444"/>
                <a:gd name="connsiteY2" fmla="*/ 714919 h 733002"/>
                <a:gd name="connsiteX3" fmla="*/ 19942 w 408444"/>
                <a:gd name="connsiteY3" fmla="*/ 530896 h 733002"/>
                <a:gd name="connsiteX4" fmla="*/ 416 w 408444"/>
                <a:gd name="connsiteY4" fmla="*/ 46359 h 733002"/>
                <a:gd name="connsiteX5" fmla="*/ 32039 w 408444"/>
                <a:gd name="connsiteY5" fmla="*/ 10926 h 733002"/>
                <a:gd name="connsiteX6" fmla="*/ 364080 w 408444"/>
                <a:gd name="connsiteY6" fmla="*/ 68 h 733002"/>
                <a:gd name="connsiteX7" fmla="*/ 388179 w 408444"/>
                <a:gd name="connsiteY7" fmla="*/ 24452 h 733002"/>
                <a:gd name="connsiteX8" fmla="*/ 407800 w 408444"/>
                <a:gd name="connsiteY8" fmla="*/ 625574 h 733002"/>
                <a:gd name="connsiteX9" fmla="*/ 408372 w 408444"/>
                <a:gd name="connsiteY9" fmla="*/ 698250 h 733002"/>
                <a:gd name="connsiteX10" fmla="*/ 389512 w 408444"/>
                <a:gd name="connsiteY10" fmla="*/ 718443 h 733002"/>
                <a:gd name="connsiteX11" fmla="*/ 159484 w 408444"/>
                <a:gd name="connsiteY11" fmla="*/ 728063 h 733002"/>
                <a:gd name="connsiteX12" fmla="*/ 140529 w 408444"/>
                <a:gd name="connsiteY12" fmla="*/ 730921 h 73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444" h="733002">
                  <a:moveTo>
                    <a:pt x="140529" y="730921"/>
                  </a:moveTo>
                  <a:cubicBezTo>
                    <a:pt x="109858" y="731493"/>
                    <a:pt x="79093" y="731397"/>
                    <a:pt x="48422" y="732921"/>
                  </a:cubicBezTo>
                  <a:cubicBezTo>
                    <a:pt x="34325" y="733588"/>
                    <a:pt x="28229" y="730349"/>
                    <a:pt x="27753" y="714919"/>
                  </a:cubicBezTo>
                  <a:cubicBezTo>
                    <a:pt x="25848" y="653578"/>
                    <a:pt x="22514" y="592237"/>
                    <a:pt x="19942" y="530896"/>
                  </a:cubicBezTo>
                  <a:cubicBezTo>
                    <a:pt x="13370" y="369352"/>
                    <a:pt x="6893" y="207903"/>
                    <a:pt x="416" y="46359"/>
                  </a:cubicBezTo>
                  <a:cubicBezTo>
                    <a:pt x="-918" y="12450"/>
                    <a:pt x="-1013" y="11974"/>
                    <a:pt x="32039" y="10926"/>
                  </a:cubicBezTo>
                  <a:cubicBezTo>
                    <a:pt x="142720" y="7307"/>
                    <a:pt x="253400" y="4544"/>
                    <a:pt x="364080" y="68"/>
                  </a:cubicBezTo>
                  <a:cubicBezTo>
                    <a:pt x="384464" y="-790"/>
                    <a:pt x="387703" y="6449"/>
                    <a:pt x="388179" y="24452"/>
                  </a:cubicBezTo>
                  <a:cubicBezTo>
                    <a:pt x="394275" y="224858"/>
                    <a:pt x="401133" y="425168"/>
                    <a:pt x="407800" y="625574"/>
                  </a:cubicBezTo>
                  <a:cubicBezTo>
                    <a:pt x="407896" y="649768"/>
                    <a:pt x="407134" y="674057"/>
                    <a:pt x="408372" y="698250"/>
                  </a:cubicBezTo>
                  <a:cubicBezTo>
                    <a:pt x="409134" y="713109"/>
                    <a:pt x="403990" y="717967"/>
                    <a:pt x="389512" y="718443"/>
                  </a:cubicBezTo>
                  <a:cubicBezTo>
                    <a:pt x="312836" y="721205"/>
                    <a:pt x="236160" y="724730"/>
                    <a:pt x="159484" y="728063"/>
                  </a:cubicBezTo>
                  <a:cubicBezTo>
                    <a:pt x="153102" y="728349"/>
                    <a:pt x="146815" y="729969"/>
                    <a:pt x="140529" y="7309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15FBAB-1CF3-4BB1-A011-32974AAEA51B}"/>
                </a:ext>
              </a:extLst>
            </p:cNvPr>
            <p:cNvSpPr/>
            <p:nvPr/>
          </p:nvSpPr>
          <p:spPr>
            <a:xfrm>
              <a:off x="4822175" y="3095598"/>
              <a:ext cx="2191" cy="27591"/>
            </a:xfrm>
            <a:custGeom>
              <a:avLst/>
              <a:gdLst>
                <a:gd name="connsiteX0" fmla="*/ 3548 w 5264"/>
                <a:gd name="connsiteY0" fmla="*/ 66294 h 66293"/>
                <a:gd name="connsiteX1" fmla="*/ 976 w 5264"/>
                <a:gd name="connsiteY1" fmla="*/ 0 h 66293"/>
                <a:gd name="connsiteX2" fmla="*/ 3548 w 5264"/>
                <a:gd name="connsiteY2" fmla="*/ 66294 h 6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" h="66293">
                  <a:moveTo>
                    <a:pt x="3548" y="66294"/>
                  </a:moveTo>
                  <a:cubicBezTo>
                    <a:pt x="-1596" y="44387"/>
                    <a:pt x="119" y="22193"/>
                    <a:pt x="976" y="0"/>
                  </a:cubicBezTo>
                  <a:cubicBezTo>
                    <a:pt x="7739" y="21907"/>
                    <a:pt x="4786" y="44196"/>
                    <a:pt x="3548" y="66294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67C4D7D-2BFA-4F35-A1AF-10B6C1FFE63B}"/>
              </a:ext>
            </a:extLst>
          </p:cNvPr>
          <p:cNvSpPr/>
          <p:nvPr/>
        </p:nvSpPr>
        <p:spPr>
          <a:xfrm>
            <a:off x="6633231" y="1314902"/>
            <a:ext cx="222493" cy="274002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884367" y="1877839"/>
            <a:ext cx="385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SOFTWARE DEVELOPMENT </a:t>
            </a: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33910" y="2442938"/>
            <a:ext cx="383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NETWORK INSTALLATION AND ADMINISTRATION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03261" y="3230872"/>
            <a:ext cx="328355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IT CONSULTING </a:t>
            </a:r>
          </a:p>
        </p:txBody>
      </p:sp>
      <p:sp>
        <p:nvSpPr>
          <p:cNvPr id="16" name="ZoneTexte 1">
            <a:extLst>
              <a:ext uri="{FF2B5EF4-FFF2-40B4-BE49-F238E27FC236}">
                <a16:creationId xmlns:a16="http://schemas.microsoft.com/office/drawing/2014/main" id="{ABB829C0-3488-D0B3-3DD9-B6C5641AC431}"/>
              </a:ext>
            </a:extLst>
          </p:cNvPr>
          <p:cNvSpPr txBox="1"/>
          <p:nvPr/>
        </p:nvSpPr>
        <p:spPr>
          <a:xfrm>
            <a:off x="7500983" y="1211722"/>
            <a:ext cx="208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MISSION</a:t>
            </a:r>
          </a:p>
        </p:txBody>
      </p:sp>
      <p:sp>
        <p:nvSpPr>
          <p:cNvPr id="45" name="ZoneTexte 1">
            <a:extLst>
              <a:ext uri="{FF2B5EF4-FFF2-40B4-BE49-F238E27FC236}">
                <a16:creationId xmlns:a16="http://schemas.microsoft.com/office/drawing/2014/main" id="{3BD95B94-817F-3131-2371-216B25E2BBA6}"/>
              </a:ext>
            </a:extLst>
          </p:cNvPr>
          <p:cNvSpPr txBox="1"/>
          <p:nvPr/>
        </p:nvSpPr>
        <p:spPr>
          <a:xfrm>
            <a:off x="7373650" y="4037227"/>
            <a:ext cx="35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KEY REALIZATIONS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B4ACD-DAC2-7FD4-742B-360DB6ED03DA}"/>
              </a:ext>
            </a:extLst>
          </p:cNvPr>
          <p:cNvSpPr/>
          <p:nvPr/>
        </p:nvSpPr>
        <p:spPr>
          <a:xfrm>
            <a:off x="7058039" y="4710229"/>
            <a:ext cx="219634" cy="1239137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D369CE54-FDE7-6F5C-1D24-2EA0BFC97F4A}"/>
              </a:ext>
            </a:extLst>
          </p:cNvPr>
          <p:cNvSpPr txBox="1"/>
          <p:nvPr/>
        </p:nvSpPr>
        <p:spPr>
          <a:xfrm>
            <a:off x="7373650" y="4760008"/>
            <a:ext cx="3850946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Asappay </a:t>
            </a: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F5B42F60-6AD4-E45D-78E9-EAC45EF42203}"/>
              </a:ext>
            </a:extLst>
          </p:cNvPr>
          <p:cNvSpPr txBox="1"/>
          <p:nvPr/>
        </p:nvSpPr>
        <p:spPr>
          <a:xfrm>
            <a:off x="7423193" y="5325107"/>
            <a:ext cx="3832053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thekafe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126BFF-CA0F-6E67-484D-6FBB8A3F725D}"/>
              </a:ext>
            </a:extLst>
          </p:cNvPr>
          <p:cNvSpPr txBox="1"/>
          <p:nvPr/>
        </p:nvSpPr>
        <p:spPr>
          <a:xfrm>
            <a:off x="5775999" y="3610165"/>
            <a:ext cx="5997266" cy="156966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CONCEPTION AND REALIZATION OF A PERSONAL BUDGET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2672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45" grpId="0"/>
      <p:bldP spid="45" grpId="1"/>
      <p:bldP spid="47" grpId="0" animBg="1"/>
      <p:bldP spid="47" grpId="1" animBg="1"/>
      <p:bldP spid="48" grpId="0"/>
      <p:bldP spid="48" grpId="1"/>
      <p:bldP spid="49" grpId="0"/>
      <p:bldP spid="49" grpId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CONTEXT</a:t>
            </a:r>
          </a:p>
        </p:txBody>
      </p:sp>
      <p:pic>
        <p:nvPicPr>
          <p:cNvPr id="1026" name="Picture 2" descr="Free Transparent PNG Clipart Images ...">
            <a:extLst>
              <a:ext uri="{FF2B5EF4-FFF2-40B4-BE49-F238E27FC236}">
                <a16:creationId xmlns:a16="http://schemas.microsoft.com/office/drawing/2014/main" id="{DFBB1C28-AC93-9F76-1503-AEF0F697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1" y="2548292"/>
            <a:ext cx="1924050" cy="21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B3779DFE-397F-0FF8-AC40-5E1C4FD8822C}"/>
              </a:ext>
            </a:extLst>
          </p:cNvPr>
          <p:cNvSpPr/>
          <p:nvPr/>
        </p:nvSpPr>
        <p:spPr>
          <a:xfrm>
            <a:off x="6402339" y="1265935"/>
            <a:ext cx="2602523" cy="150524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</a:t>
            </a:r>
            <a:r>
              <a:rPr lang="en-US" dirty="0"/>
              <a:t>: Purchasing a plot of land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95737C-96EA-660B-EB6C-E074DE17137B}"/>
              </a:ext>
            </a:extLst>
          </p:cNvPr>
          <p:cNvCxnSpPr>
            <a:cxnSpLocks/>
          </p:cNvCxnSpPr>
          <p:nvPr/>
        </p:nvCxnSpPr>
        <p:spPr>
          <a:xfrm flipH="1">
            <a:off x="5273113" y="2489982"/>
            <a:ext cx="1591921" cy="12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artoon Man Holding Money Stock Photos ...">
            <a:extLst>
              <a:ext uri="{FF2B5EF4-FFF2-40B4-BE49-F238E27FC236}">
                <a16:creationId xmlns:a16="http://schemas.microsoft.com/office/drawing/2014/main" id="{6BEB345B-BDEC-F9C0-842A-E24DCB89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9" y="2945202"/>
            <a:ext cx="2143125" cy="20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C7D8A2-BADD-EE85-DAA8-1DA325FAE26D}"/>
              </a:ext>
            </a:extLst>
          </p:cNvPr>
          <p:cNvCxnSpPr>
            <a:cxnSpLocks/>
          </p:cNvCxnSpPr>
          <p:nvPr/>
        </p:nvCxnSpPr>
        <p:spPr>
          <a:xfrm>
            <a:off x="2349304" y="4051495"/>
            <a:ext cx="206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46,280,840 Disappointed Vector Images ...">
            <a:extLst>
              <a:ext uri="{FF2B5EF4-FFF2-40B4-BE49-F238E27FC236}">
                <a16:creationId xmlns:a16="http://schemas.microsoft.com/office/drawing/2014/main" id="{AB496FFC-21F6-3F01-628D-5E90B3C0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74" y="3143093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932B1-D51C-9283-C618-B988DD7A9346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840107" y="3971768"/>
            <a:ext cx="2112167" cy="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22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805B-652B-3175-D7B4-189A10F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F7016-3033-C63C-73C1-2ED4C5F85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can we solve the problem</a:t>
            </a:r>
            <a:r>
              <a:rPr lang="en-US" dirty="0">
                <a:effectLst/>
              </a:rPr>
              <a:t> of financial </a:t>
            </a:r>
            <a:r>
              <a:rPr lang="en-US" dirty="0"/>
              <a:t>indiscipline</a:t>
            </a:r>
            <a:r>
              <a:rPr lang="en-US" dirty="0">
                <a:effectLst/>
              </a:rPr>
              <a:t> and potential overspending?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6" descr="Problem – Nonsensopedia, polska encyklopedia humoru">
            <a:extLst>
              <a:ext uri="{FF2B5EF4-FFF2-40B4-BE49-F238E27FC236}">
                <a16:creationId xmlns:a16="http://schemas.microsoft.com/office/drawing/2014/main" id="{BC0819E6-6ACA-71FD-11EE-CA4758C00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4" y="1825625"/>
            <a:ext cx="496815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75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BF1-6ABC-3E84-1A40-04B3F94F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3377"/>
          </a:xfrm>
          <a:solidFill>
            <a:srgbClr val="1B55BE"/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1F94-10B0-2CF3-EACA-4F366CF7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2000" cy="5324622"/>
          </a:xfrm>
        </p:spPr>
        <p:txBody>
          <a:bodyPr/>
          <a:lstStyle/>
          <a:p>
            <a:endParaRPr lang="en-US" dirty="0">
              <a:solidFill>
                <a:srgbClr val="6B90B2"/>
              </a:solidFill>
            </a:endParaRPr>
          </a:p>
        </p:txBody>
      </p:sp>
      <p:pic>
        <p:nvPicPr>
          <p:cNvPr id="2054" name="Picture 6" descr="Wallet Icon PNG Images, Vectors Free Download - Pngtree">
            <a:extLst>
              <a:ext uri="{FF2B5EF4-FFF2-40B4-BE49-F238E27FC236}">
                <a16:creationId xmlns:a16="http://schemas.microsoft.com/office/drawing/2014/main" id="{DDC78871-A002-93AA-ECE5-944A9749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" y="2896186"/>
            <a:ext cx="2455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740DF1-D251-ED2D-6993-19B7C4A630C5}"/>
              </a:ext>
            </a:extLst>
          </p:cNvPr>
          <p:cNvSpPr txBox="1"/>
          <p:nvPr/>
        </p:nvSpPr>
        <p:spPr>
          <a:xfrm>
            <a:off x="896522" y="4955290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651D46-6327-29E0-C066-E587037534FD}"/>
              </a:ext>
            </a:extLst>
          </p:cNvPr>
          <p:cNvCxnSpPr/>
          <p:nvPr/>
        </p:nvCxnSpPr>
        <p:spPr>
          <a:xfrm>
            <a:off x="3348110" y="2785403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9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839400-EAE4-5183-3B11-06D5EF4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7532"/>
          </a:xfrm>
          <a:solidFill>
            <a:srgbClr val="6B90B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32AF2F9-C089-0D70-7961-D190A4825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8" y="1797147"/>
            <a:ext cx="5181600" cy="3263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9C20-BAA9-F4F4-FEA8-4119D99CEFC8}"/>
              </a:ext>
            </a:extLst>
          </p:cNvPr>
          <p:cNvSpPr txBox="1"/>
          <p:nvPr/>
        </p:nvSpPr>
        <p:spPr>
          <a:xfrm>
            <a:off x="323557" y="5500468"/>
            <a:ext cx="529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 object oriented modeling language mainly used to model or analyze a system which focuses on user’s need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3E7308-3BC9-FF9B-7074-62319B45A9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51"/>
            <a:ext cx="5181600" cy="44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CF938-31DD-F5BE-25A6-A3F72843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1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D5970-61DD-F803-7C2C-D87DAB95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769"/>
            <a:ext cx="9144000" cy="38510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F7BF-EA25-654E-E12A-B73105AE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105852"/>
            <a:ext cx="10930597" cy="59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4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252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INTRODUCTION</vt:lpstr>
      <vt:lpstr>CONTEXT</vt:lpstr>
      <vt:lpstr>PROBLEM STATEMENT</vt:lpstr>
      <vt:lpstr>  Proposed SOLUTION </vt:lpstr>
      <vt:lpstr>METHODOLOGY</vt:lpstr>
      <vt:lpstr>USE CASE DIAGRAM</vt:lpstr>
      <vt:lpstr>ACTIVITY DIAGRAM</vt:lpstr>
      <vt:lpstr>Deployment DIAGRAM</vt:lpstr>
      <vt:lpstr>PowerPoint Presentation</vt:lpstr>
      <vt:lpstr>TOOLS USED</vt:lpstr>
      <vt:lpstr>DEMONSTRATION</vt:lpstr>
      <vt:lpstr>PERSPECTIVES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Nkwenti Esther</dc:creator>
  <cp:lastModifiedBy>Nkwenti Esther</cp:lastModifiedBy>
  <cp:revision>29</cp:revision>
  <dcterms:created xsi:type="dcterms:W3CDTF">2024-08-22T12:26:23Z</dcterms:created>
  <dcterms:modified xsi:type="dcterms:W3CDTF">2024-10-06T07:42:46Z</dcterms:modified>
</cp:coreProperties>
</file>