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60" r:id="rId3"/>
    <p:sldId id="262" r:id="rId4"/>
    <p:sldId id="278" r:id="rId5"/>
    <p:sldId id="279" r:id="rId6"/>
    <p:sldId id="267" r:id="rId7"/>
    <p:sldId id="268" r:id="rId8"/>
    <p:sldId id="269" r:id="rId9"/>
    <p:sldId id="270" r:id="rId10"/>
    <p:sldId id="271" r:id="rId11"/>
    <p:sldId id="272" r:id="rId12"/>
    <p:sldId id="281" r:id="rId13"/>
    <p:sldId id="273" r:id="rId14"/>
    <p:sldId id="274" r:id="rId15"/>
    <p:sldId id="275" r:id="rId16"/>
    <p:sldId id="266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90B2"/>
    <a:srgbClr val="CCD64D"/>
    <a:srgbClr val="1B55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1" autoAdjust="0"/>
    <p:restoredTop sz="94660"/>
  </p:normalViewPr>
  <p:slideViewPr>
    <p:cSldViewPr snapToGrid="0">
      <p:cViewPr varScale="1">
        <p:scale>
          <a:sx n="68" d="100"/>
          <a:sy n="68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9219-D72F-77BD-FBB8-27D19A0F9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B55D0-305B-9C36-5084-EA0FB0C13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A44CF-6519-B2F7-40D0-83D68CCF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80CFA-B667-5BB3-E2D6-4280BE59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27BD5-E151-A6FF-FA74-130E506E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984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742E4-525B-CCF4-4B37-9A19550F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DAB1E-ED2E-9B48-E4B0-F4546DD69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F2E6C-4E8F-BB97-BC17-F128B4AB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0DC05-05F1-6D6A-900C-A47E5BC9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CFE5D-D89E-E10E-ECE6-6FA2D02F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8337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9132A-39E9-54C4-3FCB-1A2034202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309BE-1A38-9372-1768-CB19603FA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876BB-206F-86C8-7870-77ABD90E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4AD0E-1BD0-D1DF-C340-AD1B28CBD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BEC2F-DDF3-3801-D02D-64E97B51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646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5446-BA57-880A-62B6-C47993EB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3795-10F9-093B-B228-9083B04C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9AA16-631B-7B47-6DE7-71894398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88BE7-88B2-8016-56D9-62D408E8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770EF-D258-11C7-1F42-41199A69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1552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AB4C-31FD-1D6B-5C42-3E79AF83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942F0-8EB4-B9C3-5FFA-FCD588CE7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78895-62AE-2803-A5F2-66F8155A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F9A62-8050-1383-31C5-D0B19267C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894F0-C098-B2B6-A32A-E80D26A7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7037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2DBE-1648-134F-F49C-B10C1BA4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14B89-C4BF-714F-8A7D-BED8681E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5BCFD-C50E-11A9-7635-F63F4C1F6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D0AC8-A110-B57C-32CC-F3F2B0BD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CC0F0-6228-C0F4-324D-23E1565E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60F4B-CB0D-D585-75B0-A9274ADE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4505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E598-7857-B90F-FDFA-7A5C4A3D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9D3D3-8224-3341-815F-050AC9607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1E7E3-3D8D-201D-9E34-0D341829B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E59B2-684B-C5A6-3707-F1BA38665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FF2576-D7BF-A1BF-AB66-07E16F06D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16FD-8A35-2EF3-677D-686DEEC6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BC3F4-2F92-012D-D5D2-05D40773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0E050D-49F6-50A1-AEB2-21505A17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3893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A57A-747A-6700-0AB8-D54765AF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A79A-D118-DDDC-0D66-20202AB7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3D551-C5D6-EF7D-2897-F9011D79F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2C8B3-8499-9C7F-044D-BE877730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9786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75EFAB-E81F-4F47-CDC9-DFBD0242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8D900-D328-2B49-42DB-909AA008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634E0-1CC1-CC80-14FA-191E9065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751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4A78-FF56-D7E7-7306-906553E93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54ACA-7AB4-E8E1-4269-C88F12015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BAF8A-640C-C9B9-6BD4-10C6C1D94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6556C-7062-A6BA-02C8-9EDDEF84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771E5-C551-78B0-96AB-A648539E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2AA68-2C8F-1300-2DD3-86C19925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168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4F4F-DE61-7B85-55C9-2F40D4C7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F83AF-F3F8-0881-0060-306127300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6A1A5-5087-0035-A635-3106EED57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13274-7795-EDC8-3A43-FB19C37E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47219-07B5-29EE-8C48-59C38262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6341F-449A-E2FA-CC6B-40CF8CBD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726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1AD9F-F97C-D26D-F89C-7F49AB15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C8702-76A0-8F0F-3D1F-BFBC8FD84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16361-5409-A4B2-BA4D-5F6340D85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4DC9F-7EAA-4755-AD6E-941E28643AD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A152A-9262-04A0-E53B-083F9EDE7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E6E74-2EB0-9ED2-391C-1CCECCD6F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CDDD7EB-1AD7-414A-0474-8A35BBD52E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B90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3">
            <a:extLst>
              <a:ext uri="{FF2B5EF4-FFF2-40B4-BE49-F238E27FC236}">
                <a16:creationId xmlns:a16="http://schemas.microsoft.com/office/drawing/2014/main" id="{3BB22C8A-A727-4B59-BE1D-037A12F75315}"/>
              </a:ext>
            </a:extLst>
          </p:cNvPr>
          <p:cNvSpPr txBox="1"/>
          <p:nvPr/>
        </p:nvSpPr>
        <p:spPr>
          <a:xfrm>
            <a:off x="4194417" y="247443"/>
            <a:ext cx="3803165" cy="523220"/>
          </a:xfrm>
          <a:prstGeom prst="rect">
            <a:avLst/>
          </a:prstGeom>
          <a:solidFill>
            <a:srgbClr val="CCD64D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REPUBLIC DU CAMEROON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Peace-work-fatherland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0" name="Ruban vers le bas 10">
            <a:extLst>
              <a:ext uri="{FF2B5EF4-FFF2-40B4-BE49-F238E27FC236}">
                <a16:creationId xmlns:a16="http://schemas.microsoft.com/office/drawing/2014/main" id="{80C2766F-5C75-BD08-8CFD-842BEDDE024C}"/>
              </a:ext>
            </a:extLst>
          </p:cNvPr>
          <p:cNvSpPr/>
          <p:nvPr/>
        </p:nvSpPr>
        <p:spPr>
          <a:xfrm>
            <a:off x="2798967" y="5934971"/>
            <a:ext cx="6428935" cy="736939"/>
          </a:xfrm>
          <a:prstGeom prst="ribbon">
            <a:avLst/>
          </a:prstGeom>
          <a:solidFill>
            <a:srgbClr val="CCD64D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fr-FR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Yu Mincho Demibold" pitchFamily="18" charset="-128"/>
                <a:cs typeface="Times New Roman" panose="02020603050405020304" pitchFamily="18" charset="0"/>
              </a:rPr>
              <a:t>ACADEMIC YEAR 2023-2024</a:t>
            </a:r>
          </a:p>
        </p:txBody>
      </p:sp>
      <p:sp>
        <p:nvSpPr>
          <p:cNvPr id="21" name="ZoneTexte 7">
            <a:extLst>
              <a:ext uri="{FF2B5EF4-FFF2-40B4-BE49-F238E27FC236}">
                <a16:creationId xmlns:a16="http://schemas.microsoft.com/office/drawing/2014/main" id="{E505E7C1-BF90-37DC-C79F-A56360E59AA0}"/>
              </a:ext>
            </a:extLst>
          </p:cNvPr>
          <p:cNvSpPr txBox="1"/>
          <p:nvPr/>
        </p:nvSpPr>
        <p:spPr>
          <a:xfrm>
            <a:off x="2225048" y="962681"/>
            <a:ext cx="7576775" cy="461665"/>
          </a:xfrm>
          <a:prstGeom prst="rect">
            <a:avLst/>
          </a:prstGeom>
          <a:solidFill>
            <a:srgbClr val="1B55BE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INTERNSHIP REPORT</a:t>
            </a:r>
          </a:p>
        </p:txBody>
      </p:sp>
      <p:sp>
        <p:nvSpPr>
          <p:cNvPr id="22" name="Zone de texte 2">
            <a:extLst>
              <a:ext uri="{FF2B5EF4-FFF2-40B4-BE49-F238E27FC236}">
                <a16:creationId xmlns:a16="http://schemas.microsoft.com/office/drawing/2014/main" id="{988D77A0-491F-AFD3-9A34-B92828F96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759" y="5764745"/>
            <a:ext cx="2459436" cy="907165"/>
          </a:xfrm>
          <a:prstGeom prst="rect">
            <a:avLst/>
          </a:prstGeom>
          <a:solidFill>
            <a:srgbClr val="1B55B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vert="horz" wrap="square" lIns="91440" tIns="45720" rIns="91440" bIns="4572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u="sng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ACADEMIC SUPERVISOR</a:t>
            </a:r>
            <a:endParaRPr lang="fr-FR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Mr. MESSIO Ulrich</a:t>
            </a:r>
            <a:endParaRPr lang="fr-FR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Lecturer of AICS Cameroun</a:t>
            </a:r>
            <a:endParaRPr lang="fr-FR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Zone de texte 2">
            <a:extLst>
              <a:ext uri="{FF2B5EF4-FFF2-40B4-BE49-F238E27FC236}">
                <a16:creationId xmlns:a16="http://schemas.microsoft.com/office/drawing/2014/main" id="{E788144B-BF94-2D11-C396-68FFA0185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9675" y="5631639"/>
            <a:ext cx="2624565" cy="1220455"/>
          </a:xfrm>
          <a:prstGeom prst="rect">
            <a:avLst/>
          </a:prstGeom>
          <a:solidFill>
            <a:srgbClr val="1B55B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vert="horz" wrap="square" lIns="91440" tIns="45720" rIns="91440" bIns="4572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i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SUPERVISOR</a:t>
            </a: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Nguh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Prince </a:t>
            </a: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Engineer at Realize</a:t>
            </a: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endParaRPr lang="fr-FR" sz="1200" b="1" u="sng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Zone de texte 2">
            <a:extLst>
              <a:ext uri="{FF2B5EF4-FFF2-40B4-BE49-F238E27FC236}">
                <a16:creationId xmlns:a16="http://schemas.microsoft.com/office/drawing/2014/main" id="{68CB7437-7DCC-8296-B8E4-90D0FE396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683" y="3575434"/>
            <a:ext cx="8337894" cy="1846069"/>
          </a:xfrm>
          <a:prstGeom prst="rect">
            <a:avLst/>
          </a:prstGeom>
          <a:solidFill>
            <a:srgbClr val="1B55B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vert="horz" wrap="square" lIns="91440" tIns="45720" rIns="91440" bIns="4572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carried out from 01</a:t>
            </a:r>
            <a:r>
              <a:rPr lang="en-US" sz="1600" b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July to 30</a:t>
            </a:r>
            <a:r>
              <a:rPr lang="en-US" sz="1600" b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September 2024</a:t>
            </a:r>
            <a:endParaRPr lang="fr-FR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view of obtaining a Higher Technical Diploma in computer sciences(A/L +2)</a:t>
            </a:r>
            <a:endParaRPr lang="fr-FR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 major in Software Engineering</a:t>
            </a:r>
            <a:endParaRPr lang="fr-FR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Written by:</a:t>
            </a:r>
            <a:endParaRPr lang="fr-FR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KANJOUH ESTHER NKWENTI </a:t>
            </a:r>
            <a:endParaRPr lang="fr-FR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year student in software engineering</a:t>
            </a:r>
            <a:endParaRPr lang="fr-FR" sz="16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Horizontal Scroll 13">
            <a:extLst>
              <a:ext uri="{FF2B5EF4-FFF2-40B4-BE49-F238E27FC236}">
                <a16:creationId xmlns:a16="http://schemas.microsoft.com/office/drawing/2014/main" id="{7E3975F5-221E-D22D-7FF6-C259219D7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031" y="1402788"/>
            <a:ext cx="8077200" cy="2077763"/>
          </a:xfrm>
          <a:prstGeom prst="horizontalScroll">
            <a:avLst>
              <a:gd name="adj" fmla="val 12500"/>
            </a:avLst>
          </a:prstGeom>
          <a:solidFill>
            <a:srgbClr val="CCD64D"/>
          </a:solidFill>
          <a:ln>
            <a:solidFill>
              <a:schemeClr val="bg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conception and realization of a personal budget management application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Image 6">
            <a:extLst>
              <a:ext uri="{FF2B5EF4-FFF2-40B4-BE49-F238E27FC236}">
                <a16:creationId xmlns:a16="http://schemas.microsoft.com/office/drawing/2014/main" id="{1B6F2BF1-5FE1-ABE4-74AB-E34BE36AA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44" y="-4699"/>
            <a:ext cx="1694378" cy="1325034"/>
          </a:xfrm>
          <a:prstGeom prst="rect">
            <a:avLst/>
          </a:prstGeom>
          <a:ln>
            <a:noFill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C9DE5CE-9C2D-7167-DA1B-21B5C2070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577" y="134006"/>
            <a:ext cx="1558141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2851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2E4C-95F3-4EAF-E847-895804DA3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74" y="0"/>
            <a:ext cx="12093526" cy="1181686"/>
          </a:xfrm>
          <a:solidFill>
            <a:srgbClr val="6B90B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ACTIVITY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BA746-5BAD-B757-07ED-8471AE8D6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63" y="1491175"/>
            <a:ext cx="11465169" cy="479708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1E74E-1C60-1CB1-A37F-7DB105DB0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686"/>
            <a:ext cx="12093526" cy="567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6635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01D3F-EB04-64AA-8707-1E64C293A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53551"/>
          </a:xfrm>
          <a:solidFill>
            <a:srgbClr val="6B90B2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Deployment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0A1C0-A4DA-664C-994F-0DF502E6E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52357"/>
            <a:ext cx="9144000" cy="310544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D1D139-F54C-02AF-B702-8C2BB35C3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53551"/>
            <a:ext cx="12192000" cy="570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7049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838F2D7-20B0-40F9-89F4-7232BF5A51E5}"/>
              </a:ext>
            </a:extLst>
          </p:cNvPr>
          <p:cNvSpPr/>
          <p:nvPr/>
        </p:nvSpPr>
        <p:spPr>
          <a:xfrm>
            <a:off x="2712" y="9893"/>
            <a:ext cx="12189288" cy="6858000"/>
          </a:xfrm>
          <a:prstGeom prst="roundRect">
            <a:avLst>
              <a:gd name="adj" fmla="val 3317"/>
            </a:avLst>
          </a:prstGeom>
          <a:solidFill>
            <a:schemeClr val="accent1">
              <a:lumMod val="75000"/>
              <a:alpha val="70000"/>
            </a:schemeClr>
          </a:solidFill>
          <a:ln>
            <a:solidFill>
              <a:srgbClr val="6B90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ZoneTexte 11">
            <a:extLst>
              <a:ext uri="{FF2B5EF4-FFF2-40B4-BE49-F238E27FC236}">
                <a16:creationId xmlns:a16="http://schemas.microsoft.com/office/drawing/2014/main" id="{E3E611FF-1152-E21E-6A11-C1D7A8A8B71E}"/>
              </a:ext>
            </a:extLst>
          </p:cNvPr>
          <p:cNvSpPr txBox="1"/>
          <p:nvPr/>
        </p:nvSpPr>
        <p:spPr>
          <a:xfrm>
            <a:off x="0" y="-9893"/>
            <a:ext cx="7351740" cy="646331"/>
          </a:xfrm>
          <a:prstGeom prst="rect">
            <a:avLst/>
          </a:prstGeom>
          <a:solidFill>
            <a:srgbClr val="CCD64D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b="1" dirty="0">
                <a:solidFill>
                  <a:schemeClr val="bg1"/>
                </a:solidFill>
                <a:latin typeface="Algerian" panose="04020705040A02060702" pitchFamily="82" charset="0"/>
              </a:rPr>
              <a:t>Architecture of </a:t>
            </a:r>
            <a:r>
              <a:rPr lang="fr-FR" sz="3600" b="1" dirty="0" err="1">
                <a:solidFill>
                  <a:schemeClr val="bg1"/>
                </a:solidFill>
                <a:latin typeface="Algerian" panose="04020705040A02060702" pitchFamily="82" charset="0"/>
              </a:rPr>
              <a:t>our</a:t>
            </a:r>
            <a:r>
              <a:rPr lang="fr-FR" sz="3600" b="1" dirty="0">
                <a:solidFill>
                  <a:schemeClr val="bg1"/>
                </a:solidFill>
                <a:latin typeface="Algerian" panose="04020705040A02060702" pitchFamily="82" charset="0"/>
              </a:rPr>
              <a:t> system</a:t>
            </a:r>
            <a:endParaRPr lang="en-US" sz="36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3B1F9-D1FC-4A17-BB43-454AAE5AE4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13" y="1051750"/>
            <a:ext cx="5753970" cy="469725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6FD8F5A-CBF8-4A70-B8EF-8B1C943E6D5E}"/>
              </a:ext>
            </a:extLst>
          </p:cNvPr>
          <p:cNvSpPr txBox="1">
            <a:spLocks/>
          </p:cNvSpPr>
          <p:nvPr/>
        </p:nvSpPr>
        <p:spPr>
          <a:xfrm>
            <a:off x="493294" y="5793601"/>
            <a:ext cx="5526279" cy="5924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Logical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A136F2-6DFF-4B6D-B8AB-74AF1D2AF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414" y="493270"/>
            <a:ext cx="5360271" cy="504127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6B51F29-21F9-4EC3-96EC-A083EDF1074A}"/>
              </a:ext>
            </a:extLst>
          </p:cNvPr>
          <p:cNvSpPr txBox="1">
            <a:spLocks/>
          </p:cNvSpPr>
          <p:nvPr/>
        </p:nvSpPr>
        <p:spPr>
          <a:xfrm>
            <a:off x="6274349" y="5793601"/>
            <a:ext cx="5672890" cy="5924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Physical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970129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D8A5D2A-ECD4-5C5B-2F4B-54F9D229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28467"/>
          </a:xfrm>
          <a:solidFill>
            <a:srgbClr val="1B55BE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TOOLS USED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C9EB7BA0-5A6A-B3A8-4509-A5CB3F78E3D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93" y="1561024"/>
            <a:ext cx="2190509" cy="13384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If you use Google Chrome on your Mac, update the browser now | Macworld">
            <a:extLst>
              <a:ext uri="{FF2B5EF4-FFF2-40B4-BE49-F238E27FC236}">
                <a16:creationId xmlns:a16="http://schemas.microsoft.com/office/drawing/2014/main" id="{C67DD418-D551-55FF-7325-CD59910F2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776" y="156102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Comprehensive Guide to React for ...">
            <a:extLst>
              <a:ext uri="{FF2B5EF4-FFF2-40B4-BE49-F238E27FC236}">
                <a16:creationId xmlns:a16="http://schemas.microsoft.com/office/drawing/2014/main" id="{F5EA9567-B6F2-E2C9-63A8-6C9A95E0E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012" y="1695450"/>
            <a:ext cx="26384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ostman icon PNG and SVG Vector Free Download">
            <a:extLst>
              <a:ext uri="{FF2B5EF4-FFF2-40B4-BE49-F238E27FC236}">
                <a16:creationId xmlns:a16="http://schemas.microsoft.com/office/drawing/2014/main" id="{58A26294-35F4-DB96-B8BB-E91B8C4C2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47" y="4116852"/>
            <a:ext cx="15811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Mongodb png images | PNGWing">
            <a:extLst>
              <a:ext uri="{FF2B5EF4-FFF2-40B4-BE49-F238E27FC236}">
                <a16:creationId xmlns:a16="http://schemas.microsoft.com/office/drawing/2014/main" id="{409C7531-8BC0-5BE8-EF1F-0DF699E8A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4070642"/>
            <a:ext cx="258845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44EFA39-A443-5344-63EE-DA2936BAD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012" y="3953022"/>
            <a:ext cx="2143125" cy="189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475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DE162E9-1854-4D1F-F602-2D8C4AAEE9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3B93EC55-3CC7-98B9-A09D-C959F3939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15926"/>
          </a:xfrm>
          <a:solidFill>
            <a:srgbClr val="082858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DEMONSTRATION</a:t>
            </a:r>
          </a:p>
        </p:txBody>
      </p:sp>
      <p:pic>
        <p:nvPicPr>
          <p:cNvPr id="7" name="Picture 2" descr="Free Presentation Background Cliparts, Download Free Presentation ...">
            <a:extLst>
              <a:ext uri="{FF2B5EF4-FFF2-40B4-BE49-F238E27FC236}">
                <a16:creationId xmlns:a16="http://schemas.microsoft.com/office/drawing/2014/main" id="{AEEEF1EE-8680-23C6-172C-E1317898C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4912"/>
            <a:ext cx="12283440" cy="639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9">
            <a:extLst>
              <a:ext uri="{FF2B5EF4-FFF2-40B4-BE49-F238E27FC236}">
                <a16:creationId xmlns:a16="http://schemas.microsoft.com/office/drawing/2014/main" id="{31FD5EAC-5C71-FAC4-24E1-2395788F3FBB}"/>
              </a:ext>
            </a:extLst>
          </p:cNvPr>
          <p:cNvSpPr txBox="1"/>
          <p:nvPr/>
        </p:nvSpPr>
        <p:spPr>
          <a:xfrm>
            <a:off x="3646714" y="2573383"/>
            <a:ext cx="4898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2259677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6AF17-7ACD-CCBC-88BC-8FCB18C18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can be able to email the administrator incase they forget their passwords </a:t>
            </a:r>
          </a:p>
          <a:p>
            <a:r>
              <a:rPr lang="en-US" dirty="0"/>
              <a:t>Being able to generate the statistics of the pie chart daily, weekly, monthly or yearly depending on the user</a:t>
            </a:r>
          </a:p>
          <a:p>
            <a:r>
              <a:rPr lang="en-US" dirty="0"/>
              <a:t>Budget alerts to notify the user incase of overspending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CDBEA99-E5A8-9B62-7112-70952038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  <a:solidFill>
            <a:srgbClr val="11DFAE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PERSPECTIVES</a:t>
            </a:r>
          </a:p>
        </p:txBody>
      </p:sp>
    </p:spTree>
    <p:extLst>
      <p:ext uri="{BB962C8B-B14F-4D97-AF65-F5344CB8AC3E}">
        <p14:creationId xmlns:p14="http://schemas.microsoft.com/office/powerpoint/2010/main" val="13570118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owerpoint Presentation Animated ...">
            <a:extLst>
              <a:ext uri="{FF2B5EF4-FFF2-40B4-BE49-F238E27FC236}">
                <a16:creationId xmlns:a16="http://schemas.microsoft.com/office/drawing/2014/main" id="{7FFD48A3-5C09-0046-A3B3-FB524ED73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42"/>
            <a:ext cx="12192000" cy="683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81727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E4DC18-7118-B049-F35C-07DE1A19C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05243"/>
            <a:ext cx="9144000" cy="3752557"/>
          </a:xfrm>
        </p:spPr>
        <p:txBody>
          <a:bodyPr/>
          <a:lstStyle/>
          <a:p>
            <a:r>
              <a:rPr lang="en-US" dirty="0"/>
              <a:t>Using the K-wallet application, individuals can cultivate better financial habits, archive their financial goals and build a more secure future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5DB9152-5D21-3B0D-4777-EF5AB893A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87791"/>
          </a:xfrm>
          <a:solidFill>
            <a:srgbClr val="11DFAE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363227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65D5E9A-787C-72A6-D89A-42891F6AD3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B90B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3EBD6A8-18AD-B274-85E2-2580DE83E8DA}"/>
              </a:ext>
            </a:extLst>
          </p:cNvPr>
          <p:cNvSpPr/>
          <p:nvPr/>
        </p:nvSpPr>
        <p:spPr>
          <a:xfrm>
            <a:off x="119922" y="824459"/>
            <a:ext cx="5576340" cy="5456420"/>
          </a:xfrm>
          <a:prstGeom prst="ellipse">
            <a:avLst/>
          </a:prstGeom>
          <a:noFill/>
          <a:ln>
            <a:solidFill>
              <a:srgbClr val="CCD6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PLAN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EA969B7-F7D5-34F5-DB0F-C7CBD00C4427}"/>
              </a:ext>
            </a:extLst>
          </p:cNvPr>
          <p:cNvSpPr/>
          <p:nvPr/>
        </p:nvSpPr>
        <p:spPr>
          <a:xfrm>
            <a:off x="7626242" y="475937"/>
            <a:ext cx="2713219" cy="644579"/>
          </a:xfrm>
          <a:prstGeom prst="roundRect">
            <a:avLst/>
          </a:prstGeom>
          <a:solidFill>
            <a:srgbClr val="1B55BE"/>
          </a:solidFill>
          <a:ln>
            <a:solidFill>
              <a:srgbClr val="CCD6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A97C3C-7E31-BCEE-0B2C-806FD84625E8}"/>
              </a:ext>
            </a:extLst>
          </p:cNvPr>
          <p:cNvSpPr/>
          <p:nvPr/>
        </p:nvSpPr>
        <p:spPr>
          <a:xfrm>
            <a:off x="7588767" y="1337869"/>
            <a:ext cx="2713220" cy="644579"/>
          </a:xfrm>
          <a:prstGeom prst="roundRect">
            <a:avLst/>
          </a:prstGeom>
          <a:solidFill>
            <a:srgbClr val="1B55BE"/>
          </a:solidFill>
          <a:ln>
            <a:solidFill>
              <a:srgbClr val="CCD6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 AND PROBLEMATIC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28545-D73F-7DD1-1C87-EE1177A35C4B}"/>
              </a:ext>
            </a:extLst>
          </p:cNvPr>
          <p:cNvSpPr/>
          <p:nvPr/>
        </p:nvSpPr>
        <p:spPr>
          <a:xfrm>
            <a:off x="7683694" y="2188566"/>
            <a:ext cx="2520231" cy="693296"/>
          </a:xfrm>
          <a:prstGeom prst="roundRect">
            <a:avLst/>
          </a:prstGeom>
          <a:solidFill>
            <a:srgbClr val="1B55BE"/>
          </a:solidFill>
          <a:ln>
            <a:solidFill>
              <a:srgbClr val="CCD6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METHODOLOGY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34AC41-7CE4-47A5-4772-F577A03148C2}"/>
              </a:ext>
            </a:extLst>
          </p:cNvPr>
          <p:cNvSpPr/>
          <p:nvPr/>
        </p:nvSpPr>
        <p:spPr>
          <a:xfrm>
            <a:off x="7742415" y="3050502"/>
            <a:ext cx="2405922" cy="693296"/>
          </a:xfrm>
          <a:prstGeom prst="roundRect">
            <a:avLst/>
          </a:prstGeom>
          <a:solidFill>
            <a:srgbClr val="1B55BE"/>
          </a:solidFill>
          <a:ln>
            <a:solidFill>
              <a:srgbClr val="CCD6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TOOLS AND TECHNOLOGIES USED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4E76CE-BE75-4721-AFF4-E2309E23FEFB}"/>
              </a:ext>
            </a:extLst>
          </p:cNvPr>
          <p:cNvSpPr/>
          <p:nvPr/>
        </p:nvSpPr>
        <p:spPr>
          <a:xfrm>
            <a:off x="7852029" y="4111049"/>
            <a:ext cx="2261643" cy="580872"/>
          </a:xfrm>
          <a:prstGeom prst="roundRect">
            <a:avLst/>
          </a:prstGeom>
          <a:solidFill>
            <a:srgbClr val="1B55BE"/>
          </a:solidFill>
          <a:ln>
            <a:solidFill>
              <a:srgbClr val="CCD6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DEMONSTRATION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FBCEF2-FDD8-636E-6F55-E46E68B9AB04}"/>
              </a:ext>
            </a:extLst>
          </p:cNvPr>
          <p:cNvSpPr/>
          <p:nvPr/>
        </p:nvSpPr>
        <p:spPr>
          <a:xfrm>
            <a:off x="7758802" y="4939259"/>
            <a:ext cx="2370014" cy="580872"/>
          </a:xfrm>
          <a:prstGeom prst="roundRect">
            <a:avLst/>
          </a:prstGeom>
          <a:solidFill>
            <a:srgbClr val="1B55BE"/>
          </a:solidFill>
          <a:ln>
            <a:solidFill>
              <a:srgbClr val="CCD6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PERSPECTIVE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3E9438-AE4C-2A2E-2CAE-519FAF78CEC9}"/>
              </a:ext>
            </a:extLst>
          </p:cNvPr>
          <p:cNvSpPr/>
          <p:nvPr/>
        </p:nvSpPr>
        <p:spPr>
          <a:xfrm>
            <a:off x="7835625" y="5688767"/>
            <a:ext cx="2216368" cy="693296"/>
          </a:xfrm>
          <a:prstGeom prst="roundRect">
            <a:avLst/>
          </a:prstGeom>
          <a:solidFill>
            <a:srgbClr val="1B55BE"/>
          </a:solidFill>
          <a:ln>
            <a:solidFill>
              <a:srgbClr val="CCD6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A80411-0C2C-B64C-B7AA-457DB1F638BD}"/>
              </a:ext>
            </a:extLst>
          </p:cNvPr>
          <p:cNvCxnSpPr>
            <a:cxnSpLocks/>
          </p:cNvCxnSpPr>
          <p:nvPr/>
        </p:nvCxnSpPr>
        <p:spPr>
          <a:xfrm flipV="1">
            <a:off x="4721902" y="1025976"/>
            <a:ext cx="2866865" cy="47304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5C6FDC-83A3-5A4B-0B95-FAB46CC1748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231567" y="1660159"/>
            <a:ext cx="2357200" cy="322289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DA4EA1-BB0B-7681-7B1A-78D59A796BAC}"/>
              </a:ext>
            </a:extLst>
          </p:cNvPr>
          <p:cNvCxnSpPr>
            <a:cxnSpLocks/>
          </p:cNvCxnSpPr>
          <p:nvPr/>
        </p:nvCxnSpPr>
        <p:spPr>
          <a:xfrm flipV="1">
            <a:off x="5672531" y="2535214"/>
            <a:ext cx="2034895" cy="396003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B0E074-2630-D4B2-687A-D0D36A2E6A06}"/>
              </a:ext>
            </a:extLst>
          </p:cNvPr>
          <p:cNvCxnSpPr>
            <a:cxnSpLocks/>
          </p:cNvCxnSpPr>
          <p:nvPr/>
        </p:nvCxnSpPr>
        <p:spPr>
          <a:xfrm flipV="1">
            <a:off x="5364294" y="4353659"/>
            <a:ext cx="2471331" cy="473041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9E3A75-1F2C-F901-AC27-911CA35DBE10}"/>
              </a:ext>
            </a:extLst>
          </p:cNvPr>
          <p:cNvCxnSpPr>
            <a:cxnSpLocks/>
          </p:cNvCxnSpPr>
          <p:nvPr/>
        </p:nvCxnSpPr>
        <p:spPr>
          <a:xfrm flipV="1">
            <a:off x="4875550" y="5080749"/>
            <a:ext cx="2866865" cy="47304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3B3DFA-B960-A7A8-55B2-EE7DF5610DAA}"/>
              </a:ext>
            </a:extLst>
          </p:cNvPr>
          <p:cNvCxnSpPr>
            <a:cxnSpLocks/>
          </p:cNvCxnSpPr>
          <p:nvPr/>
        </p:nvCxnSpPr>
        <p:spPr>
          <a:xfrm flipV="1">
            <a:off x="5648799" y="3381241"/>
            <a:ext cx="2034895" cy="325289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9A643D-F50B-6F08-5DAD-B96DDC9DD42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042330" y="6035415"/>
            <a:ext cx="3793295" cy="4232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7876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233D-03DA-87E7-5A23-568169700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1034321"/>
          </a:xfrm>
          <a:solidFill>
            <a:srgbClr val="1B55BE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F7EC7-03B0-F2DA-793B-C16CBE2BE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487" y="1034321"/>
            <a:ext cx="7193512" cy="450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10B844-86F6-08E8-9424-FDB8F7E35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33" y="1808061"/>
            <a:ext cx="4165382" cy="2215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062903-6842-FD15-332D-93FC38DD34B0}"/>
              </a:ext>
            </a:extLst>
          </p:cNvPr>
          <p:cNvSpPr txBox="1"/>
          <p:nvPr/>
        </p:nvSpPr>
        <p:spPr>
          <a:xfrm>
            <a:off x="464234" y="4965895"/>
            <a:ext cx="4754880" cy="1077218"/>
          </a:xfrm>
          <a:prstGeom prst="rect">
            <a:avLst/>
          </a:prstGeom>
          <a:solidFill>
            <a:srgbClr val="CCD64D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Mr. NDELOGAKEH DANIEL NDABOSE</a:t>
            </a:r>
          </a:p>
          <a:p>
            <a:endParaRPr lang="en-US" sz="2000" b="1" dirty="0">
              <a:solidFill>
                <a:srgbClr val="CCD64D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CEO of REALIZE</a:t>
            </a:r>
          </a:p>
        </p:txBody>
      </p:sp>
    </p:spTree>
    <p:extLst>
      <p:ext uri="{BB962C8B-B14F-4D97-AF65-F5344CB8AC3E}">
        <p14:creationId xmlns:p14="http://schemas.microsoft.com/office/powerpoint/2010/main" val="3301349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233D-03DA-87E7-5A23-568169700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1034321"/>
          </a:xfrm>
          <a:solidFill>
            <a:srgbClr val="1B55BE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838F2D7-20B0-40F9-89F4-7232BF5A51E5}"/>
              </a:ext>
            </a:extLst>
          </p:cNvPr>
          <p:cNvSpPr/>
          <p:nvPr/>
        </p:nvSpPr>
        <p:spPr>
          <a:xfrm>
            <a:off x="-72396" y="1034321"/>
            <a:ext cx="12367559" cy="5813785"/>
          </a:xfrm>
          <a:prstGeom prst="roundRect">
            <a:avLst>
              <a:gd name="adj" fmla="val 3317"/>
            </a:avLst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0FCE568-1FDA-4165-8971-6C150C08A8D6}"/>
              </a:ext>
            </a:extLst>
          </p:cNvPr>
          <p:cNvGrpSpPr/>
          <p:nvPr/>
        </p:nvGrpSpPr>
        <p:grpSpPr>
          <a:xfrm>
            <a:off x="72394" y="1461421"/>
            <a:ext cx="5523983" cy="5406472"/>
            <a:chOff x="319983" y="1371890"/>
            <a:chExt cx="5605354" cy="5486110"/>
          </a:xfrm>
        </p:grpSpPr>
        <p:grpSp>
          <p:nvGrpSpPr>
            <p:cNvPr id="27" name="Graphic 60">
              <a:extLst>
                <a:ext uri="{FF2B5EF4-FFF2-40B4-BE49-F238E27FC236}">
                  <a16:creationId xmlns:a16="http://schemas.microsoft.com/office/drawing/2014/main" id="{CF19713D-F215-43D6-8AE5-F126967CB427}"/>
                </a:ext>
              </a:extLst>
            </p:cNvPr>
            <p:cNvGrpSpPr/>
            <p:nvPr/>
          </p:nvGrpSpPr>
          <p:grpSpPr>
            <a:xfrm>
              <a:off x="1545801" y="2613865"/>
              <a:ext cx="1177542" cy="1489096"/>
              <a:chOff x="3487745" y="1253233"/>
              <a:chExt cx="1555735" cy="1967347"/>
            </a:xfrm>
            <a:solidFill>
              <a:schemeClr val="accent1"/>
            </a:solidFill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8FE95C9-5EC7-45E6-A201-ACE0933C7A39}"/>
                  </a:ext>
                </a:extLst>
              </p:cNvPr>
              <p:cNvSpPr/>
              <p:nvPr/>
            </p:nvSpPr>
            <p:spPr>
              <a:xfrm>
                <a:off x="3487745" y="1253233"/>
                <a:ext cx="1555735" cy="1967347"/>
              </a:xfrm>
              <a:custGeom>
                <a:avLst/>
                <a:gdLst>
                  <a:gd name="connsiteX0" fmla="*/ 1458429 w 1555737"/>
                  <a:gd name="connsiteY0" fmla="*/ 1078087 h 1967353"/>
                  <a:gd name="connsiteX1" fmla="*/ 1550177 w 1555737"/>
                  <a:gd name="connsiteY1" fmla="*/ 976438 h 1967353"/>
                  <a:gd name="connsiteX2" fmla="*/ 1515854 w 1555737"/>
                  <a:gd name="connsiteY2" fmla="*/ 910432 h 1967353"/>
                  <a:gd name="connsiteX3" fmla="*/ 1395724 w 1555737"/>
                  <a:gd name="connsiteY3" fmla="*/ 845746 h 1967353"/>
                  <a:gd name="connsiteX4" fmla="*/ 1263712 w 1555737"/>
                  <a:gd name="connsiteY4" fmla="*/ 590964 h 1967353"/>
                  <a:gd name="connsiteX5" fmla="*/ 1230049 w 1555737"/>
                  <a:gd name="connsiteY5" fmla="*/ 478094 h 1967353"/>
                  <a:gd name="connsiteX6" fmla="*/ 1111239 w 1555737"/>
                  <a:gd name="connsiteY6" fmla="*/ 338822 h 1967353"/>
                  <a:gd name="connsiteX7" fmla="*/ 1111239 w 1555737"/>
                  <a:gd name="connsiteY7" fmla="*/ 338822 h 1967353"/>
                  <a:gd name="connsiteX8" fmla="*/ 1091437 w 1555737"/>
                  <a:gd name="connsiteY8" fmla="*/ 319680 h 1967353"/>
                  <a:gd name="connsiteX9" fmla="*/ 1113879 w 1555737"/>
                  <a:gd name="connsiteY9" fmla="*/ 270176 h 1967353"/>
                  <a:gd name="connsiteX10" fmla="*/ 1146222 w 1555737"/>
                  <a:gd name="connsiteY10" fmla="*/ 218031 h 1967353"/>
                  <a:gd name="connsiteX11" fmla="*/ 1195066 w 1555737"/>
                  <a:gd name="connsiteY11" fmla="*/ 124303 h 1967353"/>
                  <a:gd name="connsiteX12" fmla="*/ 1107939 w 1555737"/>
                  <a:gd name="connsiteY12" fmla="*/ 56977 h 1967353"/>
                  <a:gd name="connsiteX13" fmla="*/ 1098038 w 1555737"/>
                  <a:gd name="connsiteY13" fmla="*/ 54337 h 1967353"/>
                  <a:gd name="connsiteX14" fmla="*/ 806292 w 1555737"/>
                  <a:gd name="connsiteY14" fmla="*/ 2852 h 1967353"/>
                  <a:gd name="connsiteX15" fmla="*/ 507286 w 1555737"/>
                  <a:gd name="connsiteY15" fmla="*/ 72159 h 1967353"/>
                  <a:gd name="connsiteX16" fmla="*/ 173957 w 1555737"/>
                  <a:gd name="connsiteY16" fmla="*/ 314400 h 1967353"/>
                  <a:gd name="connsiteX17" fmla="*/ 4322 w 1555737"/>
                  <a:gd name="connsiteY17" fmla="*/ 766539 h 1967353"/>
                  <a:gd name="connsiteX18" fmla="*/ 142934 w 1555737"/>
                  <a:gd name="connsiteY18" fmla="*/ 1175775 h 1967353"/>
                  <a:gd name="connsiteX19" fmla="*/ 333031 w 1555737"/>
                  <a:gd name="connsiteY19" fmla="*/ 1418676 h 1967353"/>
                  <a:gd name="connsiteX20" fmla="*/ 371974 w 1555737"/>
                  <a:gd name="connsiteY20" fmla="*/ 1416696 h 1967353"/>
                  <a:gd name="connsiteX21" fmla="*/ 378575 w 1555737"/>
                  <a:gd name="connsiteY21" fmla="*/ 1470821 h 1967353"/>
                  <a:gd name="connsiteX22" fmla="*/ 432699 w 1555737"/>
                  <a:gd name="connsiteY22" fmla="*/ 1596232 h 1967353"/>
                  <a:gd name="connsiteX23" fmla="*/ 459102 w 1555737"/>
                  <a:gd name="connsiteY23" fmla="*/ 1706461 h 1967353"/>
                  <a:gd name="connsiteX24" fmla="*/ 449861 w 1555737"/>
                  <a:gd name="connsiteY24" fmla="*/ 1810751 h 1967353"/>
                  <a:gd name="connsiteX25" fmla="*/ 487484 w 1555737"/>
                  <a:gd name="connsiteY25" fmla="*/ 1893918 h 1967353"/>
                  <a:gd name="connsiteX26" fmla="*/ 598374 w 1555737"/>
                  <a:gd name="connsiteY26" fmla="*/ 1946063 h 1967353"/>
                  <a:gd name="connsiteX27" fmla="*/ 853156 w 1555737"/>
                  <a:gd name="connsiteY27" fmla="*/ 1959924 h 1967353"/>
                  <a:gd name="connsiteX28" fmla="*/ 1198366 w 1555737"/>
                  <a:gd name="connsiteY28" fmla="*/ 1875436 h 1967353"/>
                  <a:gd name="connsiteX29" fmla="*/ 1180545 w 1555737"/>
                  <a:gd name="connsiteY29" fmla="*/ 1729564 h 1967353"/>
                  <a:gd name="connsiteX30" fmla="*/ 1169324 w 1555737"/>
                  <a:gd name="connsiteY30" fmla="*/ 1632535 h 1967353"/>
                  <a:gd name="connsiteX31" fmla="*/ 1453149 w 1555737"/>
                  <a:gd name="connsiteY31" fmla="*/ 1616034 h 1967353"/>
                  <a:gd name="connsiteX32" fmla="*/ 1516514 w 1555737"/>
                  <a:gd name="connsiteY32" fmla="*/ 1543427 h 1967353"/>
                  <a:gd name="connsiteX33" fmla="*/ 1493412 w 1555737"/>
                  <a:gd name="connsiteY33" fmla="*/ 1276104 h 1967353"/>
                  <a:gd name="connsiteX34" fmla="*/ 1493412 w 1555737"/>
                  <a:gd name="connsiteY34" fmla="*/ 1276104 h 1967353"/>
                  <a:gd name="connsiteX35" fmla="*/ 1467670 w 1555737"/>
                  <a:gd name="connsiteY35" fmla="*/ 1308447 h 1967353"/>
                  <a:gd name="connsiteX36" fmla="*/ 1269653 w 1555737"/>
                  <a:gd name="connsiteY36" fmla="*/ 1249702 h 1967353"/>
                  <a:gd name="connsiteX37" fmla="*/ 1472290 w 1555737"/>
                  <a:gd name="connsiteY37" fmla="*/ 1217359 h 1967353"/>
                  <a:gd name="connsiteX38" fmla="*/ 1438627 w 1555737"/>
                  <a:gd name="connsiteY38" fmla="*/ 1134851 h 1967353"/>
                  <a:gd name="connsiteX39" fmla="*/ 1458429 w 1555737"/>
                  <a:gd name="connsiteY39" fmla="*/ 1078087 h 1967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555737" h="1967353">
                    <a:moveTo>
                      <a:pt x="1458429" y="1078087"/>
                    </a:moveTo>
                    <a:cubicBezTo>
                      <a:pt x="1501993" y="1057625"/>
                      <a:pt x="1536316" y="1025282"/>
                      <a:pt x="1550177" y="976438"/>
                    </a:cubicBezTo>
                    <a:cubicBezTo>
                      <a:pt x="1562058" y="933534"/>
                      <a:pt x="1556778" y="924953"/>
                      <a:pt x="1515854" y="910432"/>
                    </a:cubicBezTo>
                    <a:cubicBezTo>
                      <a:pt x="1472290" y="894590"/>
                      <a:pt x="1430707" y="879409"/>
                      <a:pt x="1395724" y="845746"/>
                    </a:cubicBezTo>
                    <a:cubicBezTo>
                      <a:pt x="1321797" y="775780"/>
                      <a:pt x="1278894" y="690633"/>
                      <a:pt x="1263712" y="590964"/>
                    </a:cubicBezTo>
                    <a:cubicBezTo>
                      <a:pt x="1257772" y="552021"/>
                      <a:pt x="1251831" y="513077"/>
                      <a:pt x="1230049" y="478094"/>
                    </a:cubicBezTo>
                    <a:cubicBezTo>
                      <a:pt x="1197046" y="425949"/>
                      <a:pt x="1156783" y="379745"/>
                      <a:pt x="1111239" y="338822"/>
                    </a:cubicBezTo>
                    <a:lnTo>
                      <a:pt x="1111239" y="338822"/>
                    </a:lnTo>
                    <a:cubicBezTo>
                      <a:pt x="1104638" y="332221"/>
                      <a:pt x="1098038" y="325621"/>
                      <a:pt x="1091437" y="319680"/>
                    </a:cubicBezTo>
                    <a:cubicBezTo>
                      <a:pt x="1109919" y="308459"/>
                      <a:pt x="1109259" y="287337"/>
                      <a:pt x="1113879" y="270176"/>
                    </a:cubicBezTo>
                    <a:cubicBezTo>
                      <a:pt x="1119820" y="249054"/>
                      <a:pt x="1129720" y="232553"/>
                      <a:pt x="1146222" y="218031"/>
                    </a:cubicBezTo>
                    <a:cubicBezTo>
                      <a:pt x="1173944" y="192949"/>
                      <a:pt x="1206287" y="167867"/>
                      <a:pt x="1195066" y="124303"/>
                    </a:cubicBezTo>
                    <a:cubicBezTo>
                      <a:pt x="1183845" y="81399"/>
                      <a:pt x="1144242" y="70178"/>
                      <a:pt x="1107939" y="56977"/>
                    </a:cubicBezTo>
                    <a:cubicBezTo>
                      <a:pt x="1104638" y="55657"/>
                      <a:pt x="1101338" y="55657"/>
                      <a:pt x="1098038" y="54337"/>
                    </a:cubicBezTo>
                    <a:cubicBezTo>
                      <a:pt x="1002989" y="26614"/>
                      <a:pt x="904641" y="12753"/>
                      <a:pt x="806292" y="2852"/>
                    </a:cubicBezTo>
                    <a:cubicBezTo>
                      <a:pt x="698703" y="-7709"/>
                      <a:pt x="598374" y="10113"/>
                      <a:pt x="507286" y="72159"/>
                    </a:cubicBezTo>
                    <a:cubicBezTo>
                      <a:pt x="393756" y="149385"/>
                      <a:pt x="278246" y="223972"/>
                      <a:pt x="173957" y="314400"/>
                    </a:cubicBezTo>
                    <a:cubicBezTo>
                      <a:pt x="35345" y="434530"/>
                      <a:pt x="-16140" y="586344"/>
                      <a:pt x="4322" y="766539"/>
                    </a:cubicBezTo>
                    <a:cubicBezTo>
                      <a:pt x="20823" y="913072"/>
                      <a:pt x="72968" y="1047724"/>
                      <a:pt x="142934" y="1175775"/>
                    </a:cubicBezTo>
                    <a:cubicBezTo>
                      <a:pt x="192438" y="1267523"/>
                      <a:pt x="255144" y="1349370"/>
                      <a:pt x="333031" y="1418676"/>
                    </a:cubicBezTo>
                    <a:cubicBezTo>
                      <a:pt x="346892" y="1431218"/>
                      <a:pt x="360753" y="1443098"/>
                      <a:pt x="371974" y="1416696"/>
                    </a:cubicBezTo>
                    <a:cubicBezTo>
                      <a:pt x="372634" y="1435178"/>
                      <a:pt x="366033" y="1455640"/>
                      <a:pt x="378575" y="1470821"/>
                    </a:cubicBezTo>
                    <a:cubicBezTo>
                      <a:pt x="408277" y="1507784"/>
                      <a:pt x="418178" y="1552668"/>
                      <a:pt x="432699" y="1596232"/>
                    </a:cubicBezTo>
                    <a:cubicBezTo>
                      <a:pt x="444580" y="1631875"/>
                      <a:pt x="465042" y="1668178"/>
                      <a:pt x="459102" y="1706461"/>
                    </a:cubicBezTo>
                    <a:cubicBezTo>
                      <a:pt x="453821" y="1741445"/>
                      <a:pt x="450521" y="1775768"/>
                      <a:pt x="449861" y="1810751"/>
                    </a:cubicBezTo>
                    <a:cubicBezTo>
                      <a:pt x="453821" y="1840453"/>
                      <a:pt x="452501" y="1879397"/>
                      <a:pt x="487484" y="1893918"/>
                    </a:cubicBezTo>
                    <a:cubicBezTo>
                      <a:pt x="517847" y="1903819"/>
                      <a:pt x="554150" y="1928241"/>
                      <a:pt x="598374" y="1946063"/>
                    </a:cubicBezTo>
                    <a:cubicBezTo>
                      <a:pt x="742927" y="1973785"/>
                      <a:pt x="680221" y="1969824"/>
                      <a:pt x="853156" y="1959924"/>
                    </a:cubicBezTo>
                    <a:cubicBezTo>
                      <a:pt x="913881" y="1953323"/>
                      <a:pt x="1146882" y="1917020"/>
                      <a:pt x="1198366" y="1875436"/>
                    </a:cubicBezTo>
                    <a:cubicBezTo>
                      <a:pt x="1206947" y="1868176"/>
                      <a:pt x="1182525" y="1748045"/>
                      <a:pt x="1180545" y="1729564"/>
                    </a:cubicBezTo>
                    <a:cubicBezTo>
                      <a:pt x="1177245" y="1697221"/>
                      <a:pt x="1162063" y="1666198"/>
                      <a:pt x="1169324" y="1632535"/>
                    </a:cubicBezTo>
                    <a:cubicBezTo>
                      <a:pt x="1265032" y="1650357"/>
                      <a:pt x="1359420" y="1636495"/>
                      <a:pt x="1453149" y="1616034"/>
                    </a:cubicBezTo>
                    <a:cubicBezTo>
                      <a:pt x="1489452" y="1608113"/>
                      <a:pt x="1512554" y="1579731"/>
                      <a:pt x="1516514" y="1543427"/>
                    </a:cubicBezTo>
                    <a:cubicBezTo>
                      <a:pt x="1526415" y="1452999"/>
                      <a:pt x="1514534" y="1363892"/>
                      <a:pt x="1493412" y="1276104"/>
                    </a:cubicBezTo>
                    <a:cubicBezTo>
                      <a:pt x="1493412" y="1276104"/>
                      <a:pt x="1493412" y="1276104"/>
                      <a:pt x="1493412" y="1276104"/>
                    </a:cubicBezTo>
                    <a:cubicBezTo>
                      <a:pt x="1492092" y="1292605"/>
                      <a:pt x="1492092" y="1311747"/>
                      <a:pt x="1467670" y="1308447"/>
                    </a:cubicBezTo>
                    <a:cubicBezTo>
                      <a:pt x="1399684" y="1299866"/>
                      <a:pt x="1333018" y="1283364"/>
                      <a:pt x="1269653" y="1249702"/>
                    </a:cubicBezTo>
                    <a:cubicBezTo>
                      <a:pt x="1338959" y="1247721"/>
                      <a:pt x="1406285" y="1234520"/>
                      <a:pt x="1472290" y="1217359"/>
                    </a:cubicBezTo>
                    <a:cubicBezTo>
                      <a:pt x="1461070" y="1189636"/>
                      <a:pt x="1451829" y="1161914"/>
                      <a:pt x="1438627" y="1134851"/>
                    </a:cubicBezTo>
                    <a:cubicBezTo>
                      <a:pt x="1426746" y="1107789"/>
                      <a:pt x="1429387" y="1091948"/>
                      <a:pt x="1458429" y="1078087"/>
                    </a:cubicBezTo>
                    <a:close/>
                  </a:path>
                </a:pathLst>
              </a:custGeom>
              <a:solidFill>
                <a:srgbClr val="FEC88A"/>
              </a:solidFill>
              <a:ln w="3423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98A8B8E-C24F-4D9A-A9C3-182108346E51}"/>
                  </a:ext>
                </a:extLst>
              </p:cNvPr>
              <p:cNvSpPr/>
              <p:nvPr/>
            </p:nvSpPr>
            <p:spPr>
              <a:xfrm>
                <a:off x="4960694" y="2470582"/>
                <a:ext cx="6600" cy="6600"/>
              </a:xfrm>
              <a:custGeom>
                <a:avLst/>
                <a:gdLst>
                  <a:gd name="connsiteX0" fmla="*/ 0 w 6600"/>
                  <a:gd name="connsiteY0" fmla="*/ 0 h 6600"/>
                  <a:gd name="connsiteX1" fmla="*/ 0 w 6600"/>
                  <a:gd name="connsiteY1" fmla="*/ 0 h 6600"/>
                  <a:gd name="connsiteX2" fmla="*/ 0 w 6600"/>
                  <a:gd name="connsiteY2" fmla="*/ 0 h 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00" h="66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C88A"/>
              </a:solidFill>
              <a:ln w="3423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9D3B42-CDE4-492B-B82A-5A67EEDEAB26}"/>
                </a:ext>
              </a:extLst>
            </p:cNvPr>
            <p:cNvSpPr/>
            <p:nvPr/>
          </p:nvSpPr>
          <p:spPr>
            <a:xfrm>
              <a:off x="2327614" y="3157457"/>
              <a:ext cx="129522" cy="102081"/>
            </a:xfrm>
            <a:custGeom>
              <a:avLst/>
              <a:gdLst>
                <a:gd name="connsiteX0" fmla="*/ 158197 w 171122"/>
                <a:gd name="connsiteY0" fmla="*/ 47786 h 134866"/>
                <a:gd name="connsiteX1" fmla="*/ 98487 w 171122"/>
                <a:gd name="connsiteY1" fmla="*/ 115220 h 134866"/>
                <a:gd name="connsiteX2" fmla="*/ 12926 w 171122"/>
                <a:gd name="connsiteY2" fmla="*/ 87080 h 134866"/>
                <a:gd name="connsiteX3" fmla="*/ 72636 w 171122"/>
                <a:gd name="connsiteY3" fmla="*/ 19647 h 134866"/>
                <a:gd name="connsiteX4" fmla="*/ 158197 w 171122"/>
                <a:gd name="connsiteY4" fmla="*/ 47786 h 134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22" h="134866">
                  <a:moveTo>
                    <a:pt x="158197" y="47786"/>
                  </a:moveTo>
                  <a:cubicBezTo>
                    <a:pt x="165335" y="74178"/>
                    <a:pt x="138602" y="104369"/>
                    <a:pt x="98487" y="115220"/>
                  </a:cubicBezTo>
                  <a:cubicBezTo>
                    <a:pt x="58371" y="126071"/>
                    <a:pt x="20064" y="113472"/>
                    <a:pt x="12926" y="87080"/>
                  </a:cubicBezTo>
                  <a:cubicBezTo>
                    <a:pt x="5787" y="60688"/>
                    <a:pt x="32520" y="30497"/>
                    <a:pt x="72636" y="19647"/>
                  </a:cubicBezTo>
                  <a:cubicBezTo>
                    <a:pt x="112751" y="8796"/>
                    <a:pt x="151058" y="21395"/>
                    <a:pt x="158197" y="47786"/>
                  </a:cubicBezTo>
                  <a:close/>
                </a:path>
              </a:pathLst>
            </a:custGeom>
            <a:solidFill>
              <a:srgbClr val="F0F0F0"/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5EDCB79-1C51-424E-B286-A209F6B5AA11}"/>
                </a:ext>
              </a:extLst>
            </p:cNvPr>
            <p:cNvSpPr/>
            <p:nvPr/>
          </p:nvSpPr>
          <p:spPr>
            <a:xfrm>
              <a:off x="319983" y="3908488"/>
              <a:ext cx="4328106" cy="2949512"/>
            </a:xfrm>
            <a:custGeom>
              <a:avLst/>
              <a:gdLst>
                <a:gd name="connsiteX0" fmla="*/ 5627749 w 5718176"/>
                <a:gd name="connsiteY0" fmla="*/ 1295693 h 3896816"/>
                <a:gd name="connsiteX1" fmla="*/ 5718177 w 5718176"/>
                <a:gd name="connsiteY1" fmla="*/ 1192724 h 3896816"/>
                <a:gd name="connsiteX2" fmla="*/ 5493097 w 5718176"/>
                <a:gd name="connsiteY2" fmla="*/ 941242 h 3896816"/>
                <a:gd name="connsiteX3" fmla="*/ 5475935 w 5718176"/>
                <a:gd name="connsiteY3" fmla="*/ 945203 h 3896816"/>
                <a:gd name="connsiteX4" fmla="*/ 5396069 w 5718176"/>
                <a:gd name="connsiteY4" fmla="*/ 992727 h 3896816"/>
                <a:gd name="connsiteX5" fmla="*/ 5342604 w 5718176"/>
                <a:gd name="connsiteY5" fmla="*/ 994047 h 3896816"/>
                <a:gd name="connsiteX6" fmla="*/ 4660104 w 5718176"/>
                <a:gd name="connsiteY6" fmla="*/ 1592719 h 3896816"/>
                <a:gd name="connsiteX7" fmla="*/ 4602679 w 5718176"/>
                <a:gd name="connsiteY7" fmla="*/ 1596020 h 3896816"/>
                <a:gd name="connsiteX8" fmla="*/ 4407302 w 5718176"/>
                <a:gd name="connsiteY8" fmla="*/ 1438926 h 3896816"/>
                <a:gd name="connsiteX9" fmla="*/ 4003347 w 5718176"/>
                <a:gd name="connsiteY9" fmla="*/ 919460 h 3896816"/>
                <a:gd name="connsiteX10" fmla="*/ 3658796 w 5718176"/>
                <a:gd name="connsiteY10" fmla="*/ 269964 h 3896816"/>
                <a:gd name="connsiteX11" fmla="*/ 3607972 w 5718176"/>
                <a:gd name="connsiteY11" fmla="*/ 225080 h 3896816"/>
                <a:gd name="connsiteX12" fmla="*/ 2860787 w 5718176"/>
                <a:gd name="connsiteY12" fmla="*/ 45544 h 3896816"/>
                <a:gd name="connsiteX13" fmla="*/ 2800721 w 5718176"/>
                <a:gd name="connsiteY13" fmla="*/ 19802 h 3896816"/>
                <a:gd name="connsiteX14" fmla="*/ 2817883 w 5718176"/>
                <a:gd name="connsiteY14" fmla="*/ 163034 h 3896816"/>
                <a:gd name="connsiteX15" fmla="*/ 2472673 w 5718176"/>
                <a:gd name="connsiteY15" fmla="*/ 247522 h 3896816"/>
                <a:gd name="connsiteX16" fmla="*/ 2217890 w 5718176"/>
                <a:gd name="connsiteY16" fmla="*/ 233660 h 3896816"/>
                <a:gd name="connsiteX17" fmla="*/ 2107001 w 5718176"/>
                <a:gd name="connsiteY17" fmla="*/ 181516 h 3896816"/>
                <a:gd name="connsiteX18" fmla="*/ 2069377 w 5718176"/>
                <a:gd name="connsiteY18" fmla="*/ 98349 h 3896816"/>
                <a:gd name="connsiteX19" fmla="*/ 2077958 w 5718176"/>
                <a:gd name="connsiteY19" fmla="*/ 0 h 3896816"/>
                <a:gd name="connsiteX20" fmla="*/ 2023833 w 5718176"/>
                <a:gd name="connsiteY20" fmla="*/ 81187 h 3896816"/>
                <a:gd name="connsiteX21" fmla="*/ 1936046 w 5718176"/>
                <a:gd name="connsiteY21" fmla="*/ 139932 h 3896816"/>
                <a:gd name="connsiteX22" fmla="*/ 1936046 w 5718176"/>
                <a:gd name="connsiteY22" fmla="*/ 139932 h 3896816"/>
                <a:gd name="connsiteX23" fmla="*/ 1844298 w 5718176"/>
                <a:gd name="connsiteY23" fmla="*/ 190757 h 3896816"/>
                <a:gd name="connsiteX24" fmla="*/ 1085231 w 5718176"/>
                <a:gd name="connsiteY24" fmla="*/ 495703 h 3896816"/>
                <a:gd name="connsiteX25" fmla="*/ 1044968 w 5718176"/>
                <a:gd name="connsiteY25" fmla="*/ 532006 h 3896816"/>
                <a:gd name="connsiteX26" fmla="*/ 837709 w 5718176"/>
                <a:gd name="connsiteY26" fmla="*/ 896358 h 3896816"/>
                <a:gd name="connsiteX27" fmla="*/ 621210 w 5718176"/>
                <a:gd name="connsiteY27" fmla="*/ 1177543 h 3896816"/>
                <a:gd name="connsiteX28" fmla="*/ 98445 w 5718176"/>
                <a:gd name="connsiteY28" fmla="*/ 1822419 h 3896816"/>
                <a:gd name="connsiteX29" fmla="*/ 15277 w 5718176"/>
                <a:gd name="connsiteY29" fmla="*/ 2244856 h 3896816"/>
                <a:gd name="connsiteX30" fmla="*/ 209334 w 5718176"/>
                <a:gd name="connsiteY30" fmla="*/ 2624390 h 3896816"/>
                <a:gd name="connsiteX31" fmla="*/ 964441 w 5718176"/>
                <a:gd name="connsiteY31" fmla="*/ 3531969 h 3896816"/>
                <a:gd name="connsiteX32" fmla="*/ 1007344 w 5718176"/>
                <a:gd name="connsiteY32" fmla="*/ 3531969 h 3896816"/>
                <a:gd name="connsiteX33" fmla="*/ 1052888 w 5718176"/>
                <a:gd name="connsiteY33" fmla="*/ 3480485 h 3896816"/>
                <a:gd name="connsiteX34" fmla="*/ 1052888 w 5718176"/>
                <a:gd name="connsiteY34" fmla="*/ 3480485 h 3896816"/>
                <a:gd name="connsiteX35" fmla="*/ 1143976 w 5718176"/>
                <a:gd name="connsiteY35" fmla="*/ 3476524 h 3896816"/>
                <a:gd name="connsiteX36" fmla="*/ 1227144 w 5718176"/>
                <a:gd name="connsiteY36" fmla="*/ 3467944 h 3896816"/>
                <a:gd name="connsiteX37" fmla="*/ 1356515 w 5718176"/>
                <a:gd name="connsiteY37" fmla="*/ 3502927 h 3896816"/>
                <a:gd name="connsiteX38" fmla="*/ 1356515 w 5718176"/>
                <a:gd name="connsiteY38" fmla="*/ 3502927 h 3896816"/>
                <a:gd name="connsiteX39" fmla="*/ 1629119 w 5718176"/>
                <a:gd name="connsiteY39" fmla="*/ 3615136 h 3896816"/>
                <a:gd name="connsiteX40" fmla="*/ 1629119 w 5718176"/>
                <a:gd name="connsiteY40" fmla="*/ 3896321 h 3896816"/>
                <a:gd name="connsiteX41" fmla="*/ 4352517 w 5718176"/>
                <a:gd name="connsiteY41" fmla="*/ 3896321 h 3896816"/>
                <a:gd name="connsiteX42" fmla="*/ 3776947 w 5718176"/>
                <a:gd name="connsiteY42" fmla="*/ 1702949 h 3896816"/>
                <a:gd name="connsiteX43" fmla="*/ 3777607 w 5718176"/>
                <a:gd name="connsiteY43" fmla="*/ 1681167 h 3896816"/>
                <a:gd name="connsiteX44" fmla="*/ 3800709 w 5718176"/>
                <a:gd name="connsiteY44" fmla="*/ 1686448 h 3896816"/>
                <a:gd name="connsiteX45" fmla="*/ 3858794 w 5718176"/>
                <a:gd name="connsiteY45" fmla="*/ 1730011 h 3896816"/>
                <a:gd name="connsiteX46" fmla="*/ 4361098 w 5718176"/>
                <a:gd name="connsiteY46" fmla="*/ 2186771 h 3896816"/>
                <a:gd name="connsiteX47" fmla="*/ 4448226 w 5718176"/>
                <a:gd name="connsiteY47" fmla="*/ 2234955 h 3896816"/>
                <a:gd name="connsiteX48" fmla="*/ 4589478 w 5718176"/>
                <a:gd name="connsiteY48" fmla="*/ 2267298 h 3896816"/>
                <a:gd name="connsiteX49" fmla="*/ 4652844 w 5718176"/>
                <a:gd name="connsiteY49" fmla="*/ 2253437 h 3896816"/>
                <a:gd name="connsiteX50" fmla="*/ 5448213 w 5718176"/>
                <a:gd name="connsiteY50" fmla="*/ 1617142 h 3896816"/>
                <a:gd name="connsiteX51" fmla="*/ 5667352 w 5718176"/>
                <a:gd name="connsiteY51" fmla="*/ 1407903 h 3896816"/>
                <a:gd name="connsiteX52" fmla="*/ 5666692 w 5718176"/>
                <a:gd name="connsiteY52" fmla="*/ 1349158 h 3896816"/>
                <a:gd name="connsiteX53" fmla="*/ 5627749 w 5718176"/>
                <a:gd name="connsiteY53" fmla="*/ 1295693 h 3896816"/>
                <a:gd name="connsiteX54" fmla="*/ 1495787 w 5718176"/>
                <a:gd name="connsiteY54" fmla="*/ 3179498 h 3896816"/>
                <a:gd name="connsiteX55" fmla="*/ 1381597 w 5718176"/>
                <a:gd name="connsiteY55" fmla="*/ 3196660 h 3896816"/>
                <a:gd name="connsiteX56" fmla="*/ 1347934 w 5718176"/>
                <a:gd name="connsiteY56" fmla="*/ 3180158 h 3896816"/>
                <a:gd name="connsiteX57" fmla="*/ 1291829 w 5718176"/>
                <a:gd name="connsiteY57" fmla="*/ 3173558 h 3896816"/>
                <a:gd name="connsiteX58" fmla="*/ 1331433 w 5718176"/>
                <a:gd name="connsiteY58" fmla="*/ 3123393 h 3896816"/>
                <a:gd name="connsiteX59" fmla="*/ 1328132 w 5718176"/>
                <a:gd name="connsiteY59" fmla="*/ 3091711 h 3896816"/>
                <a:gd name="connsiteX60" fmla="*/ 1105693 w 5718176"/>
                <a:gd name="connsiteY60" fmla="*/ 2922736 h 3896816"/>
                <a:gd name="connsiteX61" fmla="*/ 830449 w 5718176"/>
                <a:gd name="connsiteY61" fmla="*/ 2616469 h 3896816"/>
                <a:gd name="connsiteX62" fmla="*/ 671375 w 5718176"/>
                <a:gd name="connsiteY62" fmla="*/ 2377528 h 3896816"/>
                <a:gd name="connsiteX63" fmla="*/ 578967 w 5718176"/>
                <a:gd name="connsiteY63" fmla="*/ 2236936 h 3896816"/>
                <a:gd name="connsiteX64" fmla="*/ 585567 w 5718176"/>
                <a:gd name="connsiteY64" fmla="*/ 2173570 h 3896816"/>
                <a:gd name="connsiteX65" fmla="*/ 1142656 w 5718176"/>
                <a:gd name="connsiteY65" fmla="*/ 1513512 h 3896816"/>
                <a:gd name="connsiteX66" fmla="*/ 1181600 w 5718176"/>
                <a:gd name="connsiteY66" fmla="*/ 1479189 h 3896816"/>
                <a:gd name="connsiteX67" fmla="*/ 1202721 w 5718176"/>
                <a:gd name="connsiteY67" fmla="*/ 1528034 h 3896816"/>
                <a:gd name="connsiteX68" fmla="*/ 1561133 w 5718176"/>
                <a:gd name="connsiteY68" fmla="*/ 3176198 h 3896816"/>
                <a:gd name="connsiteX69" fmla="*/ 1495787 w 5718176"/>
                <a:gd name="connsiteY69" fmla="*/ 3179498 h 3896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718176" h="3896816">
                  <a:moveTo>
                    <a:pt x="5627749" y="1295693"/>
                  </a:moveTo>
                  <a:cubicBezTo>
                    <a:pt x="5667352" y="1269291"/>
                    <a:pt x="5691115" y="1229688"/>
                    <a:pt x="5718177" y="1192724"/>
                  </a:cubicBezTo>
                  <a:lnTo>
                    <a:pt x="5493097" y="941242"/>
                  </a:lnTo>
                  <a:cubicBezTo>
                    <a:pt x="5487156" y="942562"/>
                    <a:pt x="5481876" y="943883"/>
                    <a:pt x="5475935" y="945203"/>
                  </a:cubicBezTo>
                  <a:cubicBezTo>
                    <a:pt x="5447553" y="958404"/>
                    <a:pt x="5413890" y="962364"/>
                    <a:pt x="5396069" y="992727"/>
                  </a:cubicBezTo>
                  <a:cubicBezTo>
                    <a:pt x="5377587" y="970945"/>
                    <a:pt x="5363066" y="976226"/>
                    <a:pt x="5342604" y="994047"/>
                  </a:cubicBezTo>
                  <a:cubicBezTo>
                    <a:pt x="5115544" y="1194705"/>
                    <a:pt x="4887164" y="1392722"/>
                    <a:pt x="4660104" y="1592719"/>
                  </a:cubicBezTo>
                  <a:cubicBezTo>
                    <a:pt x="4639643" y="1610541"/>
                    <a:pt x="4624461" y="1611201"/>
                    <a:pt x="4602679" y="1596020"/>
                  </a:cubicBezTo>
                  <a:cubicBezTo>
                    <a:pt x="4533373" y="1549156"/>
                    <a:pt x="4468028" y="1497671"/>
                    <a:pt x="4407302" y="1438926"/>
                  </a:cubicBezTo>
                  <a:cubicBezTo>
                    <a:pt x="4247568" y="1285133"/>
                    <a:pt x="4120177" y="1106257"/>
                    <a:pt x="4003347" y="919460"/>
                  </a:cubicBezTo>
                  <a:cubicBezTo>
                    <a:pt x="3873315" y="710882"/>
                    <a:pt x="3761766" y="492403"/>
                    <a:pt x="3658796" y="269964"/>
                  </a:cubicBezTo>
                  <a:cubicBezTo>
                    <a:pt x="3648236" y="246201"/>
                    <a:pt x="3635034" y="231680"/>
                    <a:pt x="3607972" y="225080"/>
                  </a:cubicBezTo>
                  <a:cubicBezTo>
                    <a:pt x="3359130" y="163694"/>
                    <a:pt x="3110289" y="102309"/>
                    <a:pt x="2860787" y="45544"/>
                  </a:cubicBezTo>
                  <a:cubicBezTo>
                    <a:pt x="2833064" y="39603"/>
                    <a:pt x="2804022" y="36303"/>
                    <a:pt x="2800721" y="19802"/>
                  </a:cubicBezTo>
                  <a:cubicBezTo>
                    <a:pt x="2804022" y="44884"/>
                    <a:pt x="2826464" y="156434"/>
                    <a:pt x="2817883" y="163034"/>
                  </a:cubicBezTo>
                  <a:cubicBezTo>
                    <a:pt x="2766398" y="204618"/>
                    <a:pt x="2532738" y="240261"/>
                    <a:pt x="2472673" y="247522"/>
                  </a:cubicBezTo>
                  <a:cubicBezTo>
                    <a:pt x="2299077" y="257423"/>
                    <a:pt x="2362443" y="261383"/>
                    <a:pt x="2217890" y="233660"/>
                  </a:cubicBezTo>
                  <a:cubicBezTo>
                    <a:pt x="2173666" y="215179"/>
                    <a:pt x="2136703" y="190757"/>
                    <a:pt x="2107001" y="181516"/>
                  </a:cubicBezTo>
                  <a:cubicBezTo>
                    <a:pt x="2072017" y="166995"/>
                    <a:pt x="2073998" y="128051"/>
                    <a:pt x="2069377" y="98349"/>
                  </a:cubicBezTo>
                  <a:cubicBezTo>
                    <a:pt x="2070037" y="65346"/>
                    <a:pt x="2072678" y="33003"/>
                    <a:pt x="2077958" y="0"/>
                  </a:cubicBezTo>
                  <a:cubicBezTo>
                    <a:pt x="2072017" y="32343"/>
                    <a:pt x="2060137" y="57425"/>
                    <a:pt x="2023833" y="81187"/>
                  </a:cubicBezTo>
                  <a:cubicBezTo>
                    <a:pt x="1994791" y="100329"/>
                    <a:pt x="1965748" y="120131"/>
                    <a:pt x="1936046" y="139932"/>
                  </a:cubicBezTo>
                  <a:cubicBezTo>
                    <a:pt x="1936046" y="139932"/>
                    <a:pt x="1936046" y="139932"/>
                    <a:pt x="1936046" y="139932"/>
                  </a:cubicBezTo>
                  <a:cubicBezTo>
                    <a:pt x="1905683" y="157094"/>
                    <a:pt x="1875980" y="178216"/>
                    <a:pt x="1844298" y="190757"/>
                  </a:cubicBezTo>
                  <a:cubicBezTo>
                    <a:pt x="1591495" y="293066"/>
                    <a:pt x="1338693" y="394714"/>
                    <a:pt x="1085231" y="495703"/>
                  </a:cubicBezTo>
                  <a:cubicBezTo>
                    <a:pt x="1066750" y="502964"/>
                    <a:pt x="1054869" y="514845"/>
                    <a:pt x="1044968" y="532006"/>
                  </a:cubicBezTo>
                  <a:cubicBezTo>
                    <a:pt x="976322" y="653457"/>
                    <a:pt x="907676" y="774908"/>
                    <a:pt x="837709" y="896358"/>
                  </a:cubicBezTo>
                  <a:cubicBezTo>
                    <a:pt x="817908" y="930681"/>
                    <a:pt x="672695" y="1117478"/>
                    <a:pt x="621210" y="1177543"/>
                  </a:cubicBezTo>
                  <a:cubicBezTo>
                    <a:pt x="440355" y="1387442"/>
                    <a:pt x="254878" y="1592719"/>
                    <a:pt x="98445" y="1822419"/>
                  </a:cubicBezTo>
                  <a:cubicBezTo>
                    <a:pt x="9337" y="1953771"/>
                    <a:pt x="-21686" y="2091723"/>
                    <a:pt x="15277" y="2244856"/>
                  </a:cubicBezTo>
                  <a:cubicBezTo>
                    <a:pt x="49600" y="2386769"/>
                    <a:pt x="126827" y="2506899"/>
                    <a:pt x="209334" y="2624390"/>
                  </a:cubicBezTo>
                  <a:cubicBezTo>
                    <a:pt x="338706" y="2807886"/>
                    <a:pt x="852891" y="3403918"/>
                    <a:pt x="964441" y="3531969"/>
                  </a:cubicBezTo>
                  <a:cubicBezTo>
                    <a:pt x="980282" y="3550451"/>
                    <a:pt x="991503" y="3553751"/>
                    <a:pt x="1007344" y="3531969"/>
                  </a:cubicBezTo>
                  <a:cubicBezTo>
                    <a:pt x="1020545" y="3513487"/>
                    <a:pt x="1033747" y="3493686"/>
                    <a:pt x="1052888" y="3480485"/>
                  </a:cubicBezTo>
                  <a:lnTo>
                    <a:pt x="1052888" y="3480485"/>
                  </a:lnTo>
                  <a:cubicBezTo>
                    <a:pt x="1083911" y="3493026"/>
                    <a:pt x="1114934" y="3494346"/>
                    <a:pt x="1143976" y="3476524"/>
                  </a:cubicBezTo>
                  <a:cubicBezTo>
                    <a:pt x="1171039" y="3459363"/>
                    <a:pt x="1196781" y="3457383"/>
                    <a:pt x="1227144" y="3467944"/>
                  </a:cubicBezTo>
                  <a:cubicBezTo>
                    <a:pt x="1269387" y="3482465"/>
                    <a:pt x="1313611" y="3491706"/>
                    <a:pt x="1356515" y="3502927"/>
                  </a:cubicBezTo>
                  <a:cubicBezTo>
                    <a:pt x="1356515" y="3502927"/>
                    <a:pt x="1356515" y="3502927"/>
                    <a:pt x="1356515" y="3502927"/>
                  </a:cubicBezTo>
                  <a:cubicBezTo>
                    <a:pt x="1361135" y="3511507"/>
                    <a:pt x="1545291" y="3582793"/>
                    <a:pt x="1629119" y="3615136"/>
                  </a:cubicBezTo>
                  <a:cubicBezTo>
                    <a:pt x="1639680" y="3708865"/>
                    <a:pt x="1633739" y="3802593"/>
                    <a:pt x="1629119" y="3896321"/>
                  </a:cubicBezTo>
                  <a:cubicBezTo>
                    <a:pt x="1642320" y="3896981"/>
                    <a:pt x="4339316" y="3896981"/>
                    <a:pt x="4352517" y="3896321"/>
                  </a:cubicBezTo>
                  <a:cubicBezTo>
                    <a:pt x="4266710" y="3566952"/>
                    <a:pt x="3792128" y="1761034"/>
                    <a:pt x="3776947" y="1702949"/>
                  </a:cubicBezTo>
                  <a:cubicBezTo>
                    <a:pt x="3774967" y="1695689"/>
                    <a:pt x="3770346" y="1687108"/>
                    <a:pt x="3777607" y="1681167"/>
                  </a:cubicBezTo>
                  <a:cubicBezTo>
                    <a:pt x="3786848" y="1673906"/>
                    <a:pt x="3794108" y="1681827"/>
                    <a:pt x="3800709" y="1686448"/>
                  </a:cubicBezTo>
                  <a:cubicBezTo>
                    <a:pt x="3820511" y="1700309"/>
                    <a:pt x="3840312" y="1714170"/>
                    <a:pt x="3858794" y="1730011"/>
                  </a:cubicBezTo>
                  <a:cubicBezTo>
                    <a:pt x="4033049" y="1875224"/>
                    <a:pt x="4196744" y="2030998"/>
                    <a:pt x="4361098" y="2186771"/>
                  </a:cubicBezTo>
                  <a:cubicBezTo>
                    <a:pt x="4386840" y="2211194"/>
                    <a:pt x="4411923" y="2229015"/>
                    <a:pt x="4448226" y="2234955"/>
                  </a:cubicBezTo>
                  <a:cubicBezTo>
                    <a:pt x="4495750" y="2242876"/>
                    <a:pt x="4542614" y="2254757"/>
                    <a:pt x="4589478" y="2267298"/>
                  </a:cubicBezTo>
                  <a:cubicBezTo>
                    <a:pt x="4613900" y="2273899"/>
                    <a:pt x="4633042" y="2269279"/>
                    <a:pt x="4652844" y="2253437"/>
                  </a:cubicBezTo>
                  <a:cubicBezTo>
                    <a:pt x="4922147" y="2046839"/>
                    <a:pt x="5190791" y="1838921"/>
                    <a:pt x="5448213" y="1617142"/>
                  </a:cubicBezTo>
                  <a:cubicBezTo>
                    <a:pt x="5524780" y="1551136"/>
                    <a:pt x="5600027" y="1483810"/>
                    <a:pt x="5667352" y="1407903"/>
                  </a:cubicBezTo>
                  <a:cubicBezTo>
                    <a:pt x="5687154" y="1386121"/>
                    <a:pt x="5686494" y="1369620"/>
                    <a:pt x="5666692" y="1349158"/>
                  </a:cubicBezTo>
                  <a:cubicBezTo>
                    <a:pt x="5652171" y="1332657"/>
                    <a:pt x="5637650" y="1316155"/>
                    <a:pt x="5627749" y="1295693"/>
                  </a:cubicBezTo>
                  <a:close/>
                  <a:moveTo>
                    <a:pt x="1495787" y="3179498"/>
                  </a:moveTo>
                  <a:cubicBezTo>
                    <a:pt x="1458164" y="3185439"/>
                    <a:pt x="1419880" y="3194020"/>
                    <a:pt x="1381597" y="3196660"/>
                  </a:cubicBezTo>
                  <a:cubicBezTo>
                    <a:pt x="1374336" y="3187419"/>
                    <a:pt x="1363776" y="3181478"/>
                    <a:pt x="1347934" y="3180158"/>
                  </a:cubicBezTo>
                  <a:cubicBezTo>
                    <a:pt x="1329452" y="3175538"/>
                    <a:pt x="1310971" y="3172898"/>
                    <a:pt x="1291829" y="3173558"/>
                  </a:cubicBezTo>
                  <a:cubicBezTo>
                    <a:pt x="1303050" y="3155736"/>
                    <a:pt x="1318892" y="3140555"/>
                    <a:pt x="1331433" y="3123393"/>
                  </a:cubicBezTo>
                  <a:cubicBezTo>
                    <a:pt x="1340674" y="3110192"/>
                    <a:pt x="1343974" y="3101612"/>
                    <a:pt x="1328132" y="3091711"/>
                  </a:cubicBezTo>
                  <a:cubicBezTo>
                    <a:pt x="1285229" y="3065968"/>
                    <a:pt x="1122854" y="2941878"/>
                    <a:pt x="1105693" y="2922736"/>
                  </a:cubicBezTo>
                  <a:cubicBezTo>
                    <a:pt x="1044968" y="2856730"/>
                    <a:pt x="856851" y="2655412"/>
                    <a:pt x="830449" y="2616469"/>
                  </a:cubicBezTo>
                  <a:cubicBezTo>
                    <a:pt x="776984" y="2537262"/>
                    <a:pt x="723519" y="2458055"/>
                    <a:pt x="671375" y="2377528"/>
                  </a:cubicBezTo>
                  <a:cubicBezTo>
                    <a:pt x="641012" y="2330664"/>
                    <a:pt x="606689" y="2285780"/>
                    <a:pt x="578967" y="2236936"/>
                  </a:cubicBezTo>
                  <a:cubicBezTo>
                    <a:pt x="565766" y="2213834"/>
                    <a:pt x="567746" y="2193372"/>
                    <a:pt x="585567" y="2173570"/>
                  </a:cubicBezTo>
                  <a:cubicBezTo>
                    <a:pt x="678636" y="2066641"/>
                    <a:pt x="1053548" y="1629683"/>
                    <a:pt x="1142656" y="1513512"/>
                  </a:cubicBezTo>
                  <a:cubicBezTo>
                    <a:pt x="1153217" y="1499651"/>
                    <a:pt x="1160478" y="1473249"/>
                    <a:pt x="1181600" y="1479189"/>
                  </a:cubicBezTo>
                  <a:cubicBezTo>
                    <a:pt x="1200081" y="1484470"/>
                    <a:pt x="1198761" y="1510212"/>
                    <a:pt x="1202721" y="1528034"/>
                  </a:cubicBezTo>
                  <a:cubicBezTo>
                    <a:pt x="1249586" y="1761034"/>
                    <a:pt x="1548592" y="3166957"/>
                    <a:pt x="1561133" y="3176198"/>
                  </a:cubicBezTo>
                  <a:cubicBezTo>
                    <a:pt x="1538691" y="3178178"/>
                    <a:pt x="1516909" y="3176198"/>
                    <a:pt x="1495787" y="317949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8B7AA5F-274A-4CB2-B9ED-59DF2D69EFEB}"/>
                </a:ext>
              </a:extLst>
            </p:cNvPr>
            <p:cNvSpPr/>
            <p:nvPr/>
          </p:nvSpPr>
          <p:spPr>
            <a:xfrm>
              <a:off x="4478224" y="4538808"/>
              <a:ext cx="866453" cy="259492"/>
            </a:xfrm>
            <a:custGeom>
              <a:avLst/>
              <a:gdLst>
                <a:gd name="connsiteX0" fmla="*/ 1143880 w 1144734"/>
                <a:gd name="connsiteY0" fmla="*/ 41154 h 342834"/>
                <a:gd name="connsiteX1" fmla="*/ 717483 w 1144734"/>
                <a:gd name="connsiteY1" fmla="*/ 47094 h 342834"/>
                <a:gd name="connsiteX2" fmla="*/ 161054 w 1144734"/>
                <a:gd name="connsiteY2" fmla="*/ 34553 h 342834"/>
                <a:gd name="connsiteX3" fmla="*/ 0 w 1144734"/>
                <a:gd name="connsiteY3" fmla="*/ 108480 h 342834"/>
                <a:gd name="connsiteX4" fmla="*/ 227720 w 1144734"/>
                <a:gd name="connsiteY4" fmla="*/ 342800 h 342834"/>
                <a:gd name="connsiteX5" fmla="*/ 718803 w 1144734"/>
                <a:gd name="connsiteY5" fmla="*/ 197587 h 342834"/>
                <a:gd name="connsiteX6" fmla="*/ 1100316 w 1144734"/>
                <a:gd name="connsiteY6" fmla="*/ 97919 h 342834"/>
                <a:gd name="connsiteX7" fmla="*/ 1143880 w 1144734"/>
                <a:gd name="connsiteY7" fmla="*/ 41154 h 34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4734" h="342834">
                  <a:moveTo>
                    <a:pt x="1143880" y="41154"/>
                  </a:moveTo>
                  <a:cubicBezTo>
                    <a:pt x="1144540" y="18712"/>
                    <a:pt x="836293" y="47094"/>
                    <a:pt x="717483" y="47094"/>
                  </a:cubicBezTo>
                  <a:cubicBezTo>
                    <a:pt x="508244" y="47094"/>
                    <a:pt x="264023" y="-49934"/>
                    <a:pt x="161054" y="34553"/>
                  </a:cubicBezTo>
                  <a:cubicBezTo>
                    <a:pt x="109570" y="64256"/>
                    <a:pt x="57425" y="93298"/>
                    <a:pt x="0" y="108480"/>
                  </a:cubicBezTo>
                  <a:cubicBezTo>
                    <a:pt x="0" y="108480"/>
                    <a:pt x="214519" y="346100"/>
                    <a:pt x="227720" y="342800"/>
                  </a:cubicBezTo>
                  <a:cubicBezTo>
                    <a:pt x="382174" y="301217"/>
                    <a:pt x="564349" y="239171"/>
                    <a:pt x="718803" y="197587"/>
                  </a:cubicBezTo>
                  <a:cubicBezTo>
                    <a:pt x="845534" y="163925"/>
                    <a:pt x="972265" y="127621"/>
                    <a:pt x="1100316" y="97919"/>
                  </a:cubicBezTo>
                  <a:cubicBezTo>
                    <a:pt x="1142560" y="88678"/>
                    <a:pt x="1147180" y="74817"/>
                    <a:pt x="1143880" y="41154"/>
                  </a:cubicBezTo>
                  <a:close/>
                </a:path>
              </a:pathLst>
            </a:custGeom>
            <a:solidFill>
              <a:srgbClr val="FEC88A"/>
            </a:solidFill>
            <a:ln w="34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C2A76B3-C570-4DC1-BAD5-CB282710F227}"/>
                </a:ext>
              </a:extLst>
            </p:cNvPr>
            <p:cNvSpPr/>
            <p:nvPr/>
          </p:nvSpPr>
          <p:spPr>
            <a:xfrm>
              <a:off x="1545801" y="2613403"/>
              <a:ext cx="906277" cy="1084445"/>
            </a:xfrm>
            <a:custGeom>
              <a:avLst/>
              <a:gdLst>
                <a:gd name="connsiteX0" fmla="*/ 371974 w 1197349"/>
                <a:gd name="connsiteY0" fmla="*/ 1416646 h 1432740"/>
                <a:gd name="connsiteX1" fmla="*/ 333031 w 1197349"/>
                <a:gd name="connsiteY1" fmla="*/ 1418626 h 1432740"/>
                <a:gd name="connsiteX2" fmla="*/ 142934 w 1197349"/>
                <a:gd name="connsiteY2" fmla="*/ 1175725 h 1432740"/>
                <a:gd name="connsiteX3" fmla="*/ 4322 w 1197349"/>
                <a:gd name="connsiteY3" fmla="*/ 766489 h 1432740"/>
                <a:gd name="connsiteX4" fmla="*/ 173957 w 1197349"/>
                <a:gd name="connsiteY4" fmla="*/ 314349 h 1432740"/>
                <a:gd name="connsiteX5" fmla="*/ 507286 w 1197349"/>
                <a:gd name="connsiteY5" fmla="*/ 72108 h 1432740"/>
                <a:gd name="connsiteX6" fmla="*/ 806292 w 1197349"/>
                <a:gd name="connsiteY6" fmla="*/ 2802 h 1432740"/>
                <a:gd name="connsiteX7" fmla="*/ 1098038 w 1197349"/>
                <a:gd name="connsiteY7" fmla="*/ 54286 h 1432740"/>
                <a:gd name="connsiteX8" fmla="*/ 1107939 w 1197349"/>
                <a:gd name="connsiteY8" fmla="*/ 56927 h 1432740"/>
                <a:gd name="connsiteX9" fmla="*/ 1195066 w 1197349"/>
                <a:gd name="connsiteY9" fmla="*/ 124253 h 1432740"/>
                <a:gd name="connsiteX10" fmla="*/ 1146222 w 1197349"/>
                <a:gd name="connsiteY10" fmla="*/ 217981 h 1432740"/>
                <a:gd name="connsiteX11" fmla="*/ 1113879 w 1197349"/>
                <a:gd name="connsiteY11" fmla="*/ 270125 h 1432740"/>
                <a:gd name="connsiteX12" fmla="*/ 1091437 w 1197349"/>
                <a:gd name="connsiteY12" fmla="*/ 319630 h 1432740"/>
                <a:gd name="connsiteX13" fmla="*/ 1051834 w 1197349"/>
                <a:gd name="connsiteY13" fmla="*/ 334811 h 1432740"/>
                <a:gd name="connsiteX14" fmla="*/ 851836 w 1197349"/>
                <a:gd name="connsiteY14" fmla="*/ 426559 h 1432740"/>
                <a:gd name="connsiteX15" fmla="*/ 832034 w 1197349"/>
                <a:gd name="connsiteY15" fmla="*/ 475403 h 1432740"/>
                <a:gd name="connsiteX16" fmla="*/ 743587 w 1197349"/>
                <a:gd name="connsiteY16" fmla="*/ 610055 h 1432740"/>
                <a:gd name="connsiteX17" fmla="*/ 660419 w 1197349"/>
                <a:gd name="connsiteY17" fmla="*/ 642398 h 1432740"/>
                <a:gd name="connsiteX18" fmla="*/ 577252 w 1197349"/>
                <a:gd name="connsiteY18" fmla="*/ 792891 h 1432740"/>
                <a:gd name="connsiteX19" fmla="*/ 623456 w 1197349"/>
                <a:gd name="connsiteY19" fmla="*/ 1028532 h 1432740"/>
                <a:gd name="connsiteX20" fmla="*/ 649858 w 1197349"/>
                <a:gd name="connsiteY20" fmla="*/ 1140742 h 1432740"/>
                <a:gd name="connsiteX21" fmla="*/ 637977 w 1197349"/>
                <a:gd name="connsiteY21" fmla="*/ 1204767 h 1432740"/>
                <a:gd name="connsiteX22" fmla="*/ 569331 w 1197349"/>
                <a:gd name="connsiteY22" fmla="*/ 1188266 h 1432740"/>
                <a:gd name="connsiteX23" fmla="*/ 538969 w 1197349"/>
                <a:gd name="connsiteY23" fmla="*/ 1136781 h 1432740"/>
                <a:gd name="connsiteX24" fmla="*/ 533688 w 1197349"/>
                <a:gd name="connsiteY24" fmla="*/ 1104438 h 1432740"/>
                <a:gd name="connsiteX25" fmla="*/ 461742 w 1197349"/>
                <a:gd name="connsiteY25" fmla="*/ 1021271 h 1432740"/>
                <a:gd name="connsiteX26" fmla="*/ 343592 w 1197349"/>
                <a:gd name="connsiteY26" fmla="*/ 1052294 h 1432740"/>
                <a:gd name="connsiteX27" fmla="*/ 331711 w 1197349"/>
                <a:gd name="connsiteY27" fmla="*/ 1130181 h 1432740"/>
                <a:gd name="connsiteX28" fmla="*/ 426759 w 1197349"/>
                <a:gd name="connsiteY28" fmla="*/ 1340079 h 1432740"/>
                <a:gd name="connsiteX29" fmla="*/ 433359 w 1197349"/>
                <a:gd name="connsiteY29" fmla="*/ 1385623 h 1432740"/>
                <a:gd name="connsiteX30" fmla="*/ 371974 w 1197349"/>
                <a:gd name="connsiteY30" fmla="*/ 1416646 h 143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97349" h="1432740">
                  <a:moveTo>
                    <a:pt x="371974" y="1416646"/>
                  </a:moveTo>
                  <a:cubicBezTo>
                    <a:pt x="360753" y="1443708"/>
                    <a:pt x="346892" y="1431167"/>
                    <a:pt x="333031" y="1418626"/>
                  </a:cubicBezTo>
                  <a:cubicBezTo>
                    <a:pt x="254484" y="1349320"/>
                    <a:pt x="192438" y="1267473"/>
                    <a:pt x="142934" y="1175725"/>
                  </a:cubicBezTo>
                  <a:cubicBezTo>
                    <a:pt x="72968" y="1047013"/>
                    <a:pt x="20823" y="913022"/>
                    <a:pt x="4322" y="766489"/>
                  </a:cubicBezTo>
                  <a:cubicBezTo>
                    <a:pt x="-16140" y="586293"/>
                    <a:pt x="35345" y="434480"/>
                    <a:pt x="173957" y="314349"/>
                  </a:cubicBezTo>
                  <a:cubicBezTo>
                    <a:pt x="278246" y="223921"/>
                    <a:pt x="393756" y="149335"/>
                    <a:pt x="507286" y="72108"/>
                  </a:cubicBezTo>
                  <a:cubicBezTo>
                    <a:pt x="597714" y="10723"/>
                    <a:pt x="698703" y="-7759"/>
                    <a:pt x="806292" y="2802"/>
                  </a:cubicBezTo>
                  <a:cubicBezTo>
                    <a:pt x="904641" y="12703"/>
                    <a:pt x="1002329" y="26564"/>
                    <a:pt x="1098038" y="54286"/>
                  </a:cubicBezTo>
                  <a:cubicBezTo>
                    <a:pt x="1101338" y="54947"/>
                    <a:pt x="1104638" y="55607"/>
                    <a:pt x="1107939" y="56927"/>
                  </a:cubicBezTo>
                  <a:cubicBezTo>
                    <a:pt x="1144242" y="70128"/>
                    <a:pt x="1183845" y="81349"/>
                    <a:pt x="1195066" y="124253"/>
                  </a:cubicBezTo>
                  <a:cubicBezTo>
                    <a:pt x="1206287" y="167816"/>
                    <a:pt x="1173944" y="192899"/>
                    <a:pt x="1146222" y="217981"/>
                  </a:cubicBezTo>
                  <a:cubicBezTo>
                    <a:pt x="1130381" y="232502"/>
                    <a:pt x="1119820" y="249003"/>
                    <a:pt x="1113879" y="270125"/>
                  </a:cubicBezTo>
                  <a:cubicBezTo>
                    <a:pt x="1109259" y="287287"/>
                    <a:pt x="1109259" y="307749"/>
                    <a:pt x="1091437" y="319630"/>
                  </a:cubicBezTo>
                  <a:cubicBezTo>
                    <a:pt x="1080216" y="329531"/>
                    <a:pt x="1065695" y="331511"/>
                    <a:pt x="1051834" y="334811"/>
                  </a:cubicBezTo>
                  <a:cubicBezTo>
                    <a:pt x="979227" y="352633"/>
                    <a:pt x="917182" y="393556"/>
                    <a:pt x="851836" y="426559"/>
                  </a:cubicBezTo>
                  <a:cubicBezTo>
                    <a:pt x="832694" y="436460"/>
                    <a:pt x="830714" y="455601"/>
                    <a:pt x="832034" y="475403"/>
                  </a:cubicBezTo>
                  <a:cubicBezTo>
                    <a:pt x="837315" y="548010"/>
                    <a:pt x="812233" y="586293"/>
                    <a:pt x="743587" y="610055"/>
                  </a:cubicBezTo>
                  <a:cubicBezTo>
                    <a:pt x="715864" y="619956"/>
                    <a:pt x="687482" y="628537"/>
                    <a:pt x="660419" y="642398"/>
                  </a:cubicBezTo>
                  <a:cubicBezTo>
                    <a:pt x="597714" y="675401"/>
                    <a:pt x="573952" y="721605"/>
                    <a:pt x="577252" y="792891"/>
                  </a:cubicBezTo>
                  <a:cubicBezTo>
                    <a:pt x="581212" y="874078"/>
                    <a:pt x="605635" y="950645"/>
                    <a:pt x="623456" y="1028532"/>
                  </a:cubicBezTo>
                  <a:cubicBezTo>
                    <a:pt x="632037" y="1066155"/>
                    <a:pt x="643918" y="1103118"/>
                    <a:pt x="649858" y="1140742"/>
                  </a:cubicBezTo>
                  <a:cubicBezTo>
                    <a:pt x="653159" y="1162523"/>
                    <a:pt x="660419" y="1190246"/>
                    <a:pt x="637977" y="1204767"/>
                  </a:cubicBezTo>
                  <a:cubicBezTo>
                    <a:pt x="612235" y="1221269"/>
                    <a:pt x="590453" y="1203447"/>
                    <a:pt x="569331" y="1188266"/>
                  </a:cubicBezTo>
                  <a:cubicBezTo>
                    <a:pt x="550850" y="1175064"/>
                    <a:pt x="540289" y="1159883"/>
                    <a:pt x="538969" y="1136781"/>
                  </a:cubicBezTo>
                  <a:cubicBezTo>
                    <a:pt x="538309" y="1126220"/>
                    <a:pt x="535008" y="1114999"/>
                    <a:pt x="533688" y="1104438"/>
                  </a:cubicBezTo>
                  <a:cubicBezTo>
                    <a:pt x="529728" y="1059554"/>
                    <a:pt x="505306" y="1031832"/>
                    <a:pt x="461742" y="1021271"/>
                  </a:cubicBezTo>
                  <a:cubicBezTo>
                    <a:pt x="416198" y="1010050"/>
                    <a:pt x="375934" y="1019951"/>
                    <a:pt x="343592" y="1052294"/>
                  </a:cubicBezTo>
                  <a:cubicBezTo>
                    <a:pt x="322470" y="1073416"/>
                    <a:pt x="324450" y="1101798"/>
                    <a:pt x="331711" y="1130181"/>
                  </a:cubicBezTo>
                  <a:cubicBezTo>
                    <a:pt x="352172" y="1205427"/>
                    <a:pt x="390456" y="1272093"/>
                    <a:pt x="426759" y="1340079"/>
                  </a:cubicBezTo>
                  <a:cubicBezTo>
                    <a:pt x="434680" y="1354600"/>
                    <a:pt x="446561" y="1371102"/>
                    <a:pt x="433359" y="1385623"/>
                  </a:cubicBezTo>
                  <a:cubicBezTo>
                    <a:pt x="417518" y="1403444"/>
                    <a:pt x="401017" y="1423906"/>
                    <a:pt x="371974" y="14166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8093DCA-5407-414D-A7DC-7EED0C0DF1FE}"/>
                </a:ext>
              </a:extLst>
            </p:cNvPr>
            <p:cNvSpPr/>
            <p:nvPr/>
          </p:nvSpPr>
          <p:spPr>
            <a:xfrm>
              <a:off x="1779279" y="2852415"/>
              <a:ext cx="676447" cy="1250046"/>
            </a:xfrm>
            <a:custGeom>
              <a:avLst/>
              <a:gdLst>
                <a:gd name="connsiteX0" fmla="*/ 47668 w 893702"/>
                <a:gd name="connsiteY0" fmla="*/ 1116711 h 1651527"/>
                <a:gd name="connsiteX1" fmla="*/ 75390 w 893702"/>
                <a:gd name="connsiteY1" fmla="*/ 1088989 h 1651527"/>
                <a:gd name="connsiteX2" fmla="*/ 89912 w 893702"/>
                <a:gd name="connsiteY2" fmla="*/ 1009122 h 1651527"/>
                <a:gd name="connsiteX3" fmla="*/ 8064 w 893702"/>
                <a:gd name="connsiteY3" fmla="*/ 828926 h 1651527"/>
                <a:gd name="connsiteX4" fmla="*/ 105753 w 893702"/>
                <a:gd name="connsiteY4" fmla="*/ 687014 h 1651527"/>
                <a:gd name="connsiteX5" fmla="*/ 241725 w 893702"/>
                <a:gd name="connsiteY5" fmla="*/ 795923 h 1651527"/>
                <a:gd name="connsiteX6" fmla="*/ 292549 w 893702"/>
                <a:gd name="connsiteY6" fmla="*/ 876450 h 1651527"/>
                <a:gd name="connsiteX7" fmla="*/ 328852 w 893702"/>
                <a:gd name="connsiteY7" fmla="*/ 855328 h 1651527"/>
                <a:gd name="connsiteX8" fmla="*/ 319612 w 893702"/>
                <a:gd name="connsiteY8" fmla="*/ 803844 h 1651527"/>
                <a:gd name="connsiteX9" fmla="*/ 258886 w 893702"/>
                <a:gd name="connsiteY9" fmla="*/ 550382 h 1651527"/>
                <a:gd name="connsiteX10" fmla="*/ 252286 w 893702"/>
                <a:gd name="connsiteY10" fmla="*/ 438832 h 1651527"/>
                <a:gd name="connsiteX11" fmla="*/ 335453 w 893702"/>
                <a:gd name="connsiteY11" fmla="*/ 316721 h 1651527"/>
                <a:gd name="connsiteX12" fmla="*/ 439082 w 893702"/>
                <a:gd name="connsiteY12" fmla="*/ 275137 h 1651527"/>
                <a:gd name="connsiteX13" fmla="*/ 506408 w 893702"/>
                <a:gd name="connsiteY13" fmla="*/ 162268 h 1651527"/>
                <a:gd name="connsiteX14" fmla="*/ 546011 w 893702"/>
                <a:gd name="connsiteY14" fmla="*/ 89001 h 1651527"/>
                <a:gd name="connsiteX15" fmla="*/ 688584 w 893702"/>
                <a:gd name="connsiteY15" fmla="*/ 19695 h 1651527"/>
                <a:gd name="connsiteX16" fmla="*/ 782972 w 893702"/>
                <a:gd name="connsiteY16" fmla="*/ 4514 h 1651527"/>
                <a:gd name="connsiteX17" fmla="*/ 802774 w 893702"/>
                <a:gd name="connsiteY17" fmla="*/ 23655 h 1651527"/>
                <a:gd name="connsiteX18" fmla="*/ 786273 w 893702"/>
                <a:gd name="connsiteY18" fmla="*/ 62599 h 1651527"/>
                <a:gd name="connsiteX19" fmla="*/ 657561 w 893702"/>
                <a:gd name="connsiteY19" fmla="*/ 202531 h 1651527"/>
                <a:gd name="connsiteX20" fmla="*/ 528190 w 893702"/>
                <a:gd name="connsiteY20" fmla="*/ 591965 h 1651527"/>
                <a:gd name="connsiteX21" fmla="*/ 546672 w 893702"/>
                <a:gd name="connsiteY21" fmla="*/ 872490 h 1651527"/>
                <a:gd name="connsiteX22" fmla="*/ 662842 w 893702"/>
                <a:gd name="connsiteY22" fmla="*/ 1091629 h 1651527"/>
                <a:gd name="connsiteX23" fmla="*/ 831156 w 893702"/>
                <a:gd name="connsiteY23" fmla="*/ 1262584 h 1651527"/>
                <a:gd name="connsiteX24" fmla="*/ 862839 w 893702"/>
                <a:gd name="connsiteY24" fmla="*/ 1316709 h 1651527"/>
                <a:gd name="connsiteX25" fmla="*/ 874060 w 893702"/>
                <a:gd name="connsiteY25" fmla="*/ 1413737 h 1651527"/>
                <a:gd name="connsiteX26" fmla="*/ 891882 w 893702"/>
                <a:gd name="connsiteY26" fmla="*/ 1559610 h 1651527"/>
                <a:gd name="connsiteX27" fmla="*/ 546672 w 893702"/>
                <a:gd name="connsiteY27" fmla="*/ 1644097 h 1651527"/>
                <a:gd name="connsiteX28" fmla="*/ 291889 w 893702"/>
                <a:gd name="connsiteY28" fmla="*/ 1630236 h 1651527"/>
                <a:gd name="connsiteX29" fmla="*/ 181000 w 893702"/>
                <a:gd name="connsiteY29" fmla="*/ 1578092 h 1651527"/>
                <a:gd name="connsiteX30" fmla="*/ 143376 w 893702"/>
                <a:gd name="connsiteY30" fmla="*/ 1494924 h 1651527"/>
                <a:gd name="connsiteX31" fmla="*/ 152617 w 893702"/>
                <a:gd name="connsiteY31" fmla="*/ 1390635 h 1651527"/>
                <a:gd name="connsiteX32" fmla="*/ 126215 w 893702"/>
                <a:gd name="connsiteY32" fmla="*/ 1280406 h 1651527"/>
                <a:gd name="connsiteX33" fmla="*/ 47668 w 893702"/>
                <a:gd name="connsiteY33" fmla="*/ 1116711 h 165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93702" h="1651527">
                  <a:moveTo>
                    <a:pt x="47668" y="1116711"/>
                  </a:moveTo>
                  <a:cubicBezTo>
                    <a:pt x="51628" y="1112751"/>
                    <a:pt x="70770" y="1092289"/>
                    <a:pt x="75390" y="1088989"/>
                  </a:cubicBezTo>
                  <a:cubicBezTo>
                    <a:pt x="115654" y="1056646"/>
                    <a:pt x="115654" y="1056646"/>
                    <a:pt x="89912" y="1009122"/>
                  </a:cubicBezTo>
                  <a:cubicBezTo>
                    <a:pt x="58889" y="951037"/>
                    <a:pt x="27206" y="892952"/>
                    <a:pt x="8064" y="828926"/>
                  </a:cubicBezTo>
                  <a:cubicBezTo>
                    <a:pt x="-17018" y="743778"/>
                    <a:pt x="16645" y="692294"/>
                    <a:pt x="105753" y="687014"/>
                  </a:cubicBezTo>
                  <a:cubicBezTo>
                    <a:pt x="192221" y="681073"/>
                    <a:pt x="238425" y="712756"/>
                    <a:pt x="241725" y="795923"/>
                  </a:cubicBezTo>
                  <a:cubicBezTo>
                    <a:pt x="243045" y="834867"/>
                    <a:pt x="258226" y="859949"/>
                    <a:pt x="292549" y="876450"/>
                  </a:cubicBezTo>
                  <a:cubicBezTo>
                    <a:pt x="316971" y="887671"/>
                    <a:pt x="327532" y="881071"/>
                    <a:pt x="328852" y="855328"/>
                  </a:cubicBezTo>
                  <a:cubicBezTo>
                    <a:pt x="329513" y="837507"/>
                    <a:pt x="324232" y="820345"/>
                    <a:pt x="319612" y="803844"/>
                  </a:cubicBezTo>
                  <a:cubicBezTo>
                    <a:pt x="298490" y="719356"/>
                    <a:pt x="274728" y="636189"/>
                    <a:pt x="258886" y="550382"/>
                  </a:cubicBezTo>
                  <a:cubicBezTo>
                    <a:pt x="252286" y="513418"/>
                    <a:pt x="249645" y="476455"/>
                    <a:pt x="252286" y="438832"/>
                  </a:cubicBezTo>
                  <a:cubicBezTo>
                    <a:pt x="256246" y="382067"/>
                    <a:pt x="285289" y="341143"/>
                    <a:pt x="335453" y="316721"/>
                  </a:cubicBezTo>
                  <a:cubicBezTo>
                    <a:pt x="369116" y="300220"/>
                    <a:pt x="404759" y="288339"/>
                    <a:pt x="439082" y="275137"/>
                  </a:cubicBezTo>
                  <a:cubicBezTo>
                    <a:pt x="493207" y="254676"/>
                    <a:pt x="513669" y="220353"/>
                    <a:pt x="506408" y="162268"/>
                  </a:cubicBezTo>
                  <a:cubicBezTo>
                    <a:pt x="498487" y="101542"/>
                    <a:pt x="493867" y="115404"/>
                    <a:pt x="546011" y="89001"/>
                  </a:cubicBezTo>
                  <a:cubicBezTo>
                    <a:pt x="592876" y="65239"/>
                    <a:pt x="640400" y="40817"/>
                    <a:pt x="688584" y="19695"/>
                  </a:cubicBezTo>
                  <a:cubicBezTo>
                    <a:pt x="718287" y="6494"/>
                    <a:pt x="748649" y="-7367"/>
                    <a:pt x="782972" y="4514"/>
                  </a:cubicBezTo>
                  <a:cubicBezTo>
                    <a:pt x="789573" y="11114"/>
                    <a:pt x="796173" y="17715"/>
                    <a:pt x="802774" y="23655"/>
                  </a:cubicBezTo>
                  <a:cubicBezTo>
                    <a:pt x="808715" y="41477"/>
                    <a:pt x="798154" y="51378"/>
                    <a:pt x="786273" y="62599"/>
                  </a:cubicBezTo>
                  <a:cubicBezTo>
                    <a:pt x="739408" y="105503"/>
                    <a:pt x="691884" y="147746"/>
                    <a:pt x="657561" y="202531"/>
                  </a:cubicBezTo>
                  <a:cubicBezTo>
                    <a:pt x="583635" y="322002"/>
                    <a:pt x="539411" y="450713"/>
                    <a:pt x="528190" y="591965"/>
                  </a:cubicBezTo>
                  <a:cubicBezTo>
                    <a:pt x="520269" y="687014"/>
                    <a:pt x="522909" y="779422"/>
                    <a:pt x="546672" y="872490"/>
                  </a:cubicBezTo>
                  <a:cubicBezTo>
                    <a:pt x="568454" y="955657"/>
                    <a:pt x="608717" y="1026943"/>
                    <a:pt x="662842" y="1091629"/>
                  </a:cubicBezTo>
                  <a:cubicBezTo>
                    <a:pt x="714326" y="1153014"/>
                    <a:pt x="771751" y="1209119"/>
                    <a:pt x="831156" y="1262584"/>
                  </a:cubicBezTo>
                  <a:cubicBezTo>
                    <a:pt x="846338" y="1276445"/>
                    <a:pt x="873400" y="1286346"/>
                    <a:pt x="862839" y="1316709"/>
                  </a:cubicBezTo>
                  <a:cubicBezTo>
                    <a:pt x="855579" y="1350372"/>
                    <a:pt x="870760" y="1381394"/>
                    <a:pt x="874060" y="1413737"/>
                  </a:cubicBezTo>
                  <a:cubicBezTo>
                    <a:pt x="876040" y="1432219"/>
                    <a:pt x="900463" y="1553009"/>
                    <a:pt x="891882" y="1559610"/>
                  </a:cubicBezTo>
                  <a:cubicBezTo>
                    <a:pt x="840397" y="1601194"/>
                    <a:pt x="606737" y="1636837"/>
                    <a:pt x="546672" y="1644097"/>
                  </a:cubicBezTo>
                  <a:cubicBezTo>
                    <a:pt x="373076" y="1653998"/>
                    <a:pt x="436442" y="1657958"/>
                    <a:pt x="291889" y="1630236"/>
                  </a:cubicBezTo>
                  <a:cubicBezTo>
                    <a:pt x="247665" y="1611754"/>
                    <a:pt x="210702" y="1587332"/>
                    <a:pt x="181000" y="1578092"/>
                  </a:cubicBezTo>
                  <a:cubicBezTo>
                    <a:pt x="146017" y="1563570"/>
                    <a:pt x="147997" y="1524627"/>
                    <a:pt x="143376" y="1494924"/>
                  </a:cubicBezTo>
                  <a:cubicBezTo>
                    <a:pt x="144036" y="1459941"/>
                    <a:pt x="146676" y="1425618"/>
                    <a:pt x="152617" y="1390635"/>
                  </a:cubicBezTo>
                  <a:cubicBezTo>
                    <a:pt x="158558" y="1352352"/>
                    <a:pt x="138096" y="1316709"/>
                    <a:pt x="126215" y="1280406"/>
                  </a:cubicBezTo>
                  <a:cubicBezTo>
                    <a:pt x="110373" y="1236842"/>
                    <a:pt x="47668" y="1116711"/>
                    <a:pt x="47668" y="1116711"/>
                  </a:cubicBezTo>
                  <a:close/>
                </a:path>
              </a:pathLst>
            </a:custGeom>
            <a:solidFill>
              <a:srgbClr val="FEAB77"/>
            </a:solidFill>
            <a:ln w="34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D1E2B63-B5C3-4E92-9BE1-0A183E760FB4}"/>
                </a:ext>
              </a:extLst>
            </p:cNvPr>
            <p:cNvSpPr/>
            <p:nvPr/>
          </p:nvSpPr>
          <p:spPr>
            <a:xfrm>
              <a:off x="3677896" y="1371890"/>
              <a:ext cx="2247441" cy="1692179"/>
            </a:xfrm>
            <a:custGeom>
              <a:avLst/>
              <a:gdLst>
                <a:gd name="connsiteX0" fmla="*/ 1064151 w 2969257"/>
                <a:gd name="connsiteY0" fmla="*/ 935232 h 2235661"/>
                <a:gd name="connsiteX1" fmla="*/ 1755891 w 2969257"/>
                <a:gd name="connsiteY1" fmla="*/ 1096946 h 2235661"/>
                <a:gd name="connsiteX2" fmla="*/ 1823878 w 2969257"/>
                <a:gd name="connsiteY2" fmla="*/ 1078465 h 2235661"/>
                <a:gd name="connsiteX3" fmla="*/ 2653570 w 2969257"/>
                <a:gd name="connsiteY3" fmla="*/ 270554 h 2235661"/>
                <a:gd name="connsiteX4" fmla="*/ 2654230 w 2969257"/>
                <a:gd name="connsiteY4" fmla="*/ 228310 h 2235661"/>
                <a:gd name="connsiteX5" fmla="*/ 2578984 w 2969257"/>
                <a:gd name="connsiteY5" fmla="*/ 154384 h 2235661"/>
                <a:gd name="connsiteX6" fmla="*/ 2586244 w 2969257"/>
                <a:gd name="connsiteY6" fmla="*/ 118741 h 2235661"/>
                <a:gd name="connsiteX7" fmla="*/ 2938055 w 2969257"/>
                <a:gd name="connsiteY7" fmla="*/ 5211 h 2235661"/>
                <a:gd name="connsiteX8" fmla="*/ 2965778 w 2969257"/>
                <a:gd name="connsiteY8" fmla="*/ 4551 h 2235661"/>
                <a:gd name="connsiteX9" fmla="*/ 2964457 w 2969257"/>
                <a:gd name="connsiteY9" fmla="*/ 29633 h 2235661"/>
                <a:gd name="connsiteX10" fmla="*/ 2857528 w 2969257"/>
                <a:gd name="connsiteY10" fmla="*/ 383424 h 2235661"/>
                <a:gd name="connsiteX11" fmla="*/ 2817924 w 2969257"/>
                <a:gd name="connsiteY11" fmla="*/ 392665 h 2235661"/>
                <a:gd name="connsiteX12" fmla="*/ 2761820 w 2969257"/>
                <a:gd name="connsiteY12" fmla="*/ 336560 h 2235661"/>
                <a:gd name="connsiteX13" fmla="*/ 2714956 w 2969257"/>
                <a:gd name="connsiteY13" fmla="*/ 337220 h 2235661"/>
                <a:gd name="connsiteX14" fmla="*/ 1858200 w 2969257"/>
                <a:gd name="connsiteY14" fmla="*/ 1225657 h 2235661"/>
                <a:gd name="connsiteX15" fmla="*/ 1800115 w 2969257"/>
                <a:gd name="connsiteY15" fmla="*/ 1242159 h 2235661"/>
                <a:gd name="connsiteX16" fmla="*/ 1132137 w 2969257"/>
                <a:gd name="connsiteY16" fmla="*/ 1070544 h 2235661"/>
                <a:gd name="connsiteX17" fmla="*/ 1064151 w 2969257"/>
                <a:gd name="connsiteY17" fmla="*/ 1091666 h 2235661"/>
                <a:gd name="connsiteX18" fmla="*/ 114988 w 2969257"/>
                <a:gd name="connsiteY18" fmla="*/ 2222345 h 2235661"/>
                <a:gd name="connsiteX19" fmla="*/ 74724 w 2969257"/>
                <a:gd name="connsiteY19" fmla="*/ 2225645 h 2235661"/>
                <a:gd name="connsiteX20" fmla="*/ 15979 w 2969257"/>
                <a:gd name="connsiteY20" fmla="*/ 2178121 h 2235661"/>
                <a:gd name="connsiteX21" fmla="*/ 11359 w 2969257"/>
                <a:gd name="connsiteY21" fmla="*/ 2132577 h 2235661"/>
                <a:gd name="connsiteX22" fmla="*/ 1024547 w 2969257"/>
                <a:gd name="connsiteY22" fmla="*/ 954374 h 2235661"/>
                <a:gd name="connsiteX23" fmla="*/ 1064151 w 2969257"/>
                <a:gd name="connsiteY23" fmla="*/ 935232 h 2235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69257" h="2235661">
                  <a:moveTo>
                    <a:pt x="1064151" y="935232"/>
                  </a:moveTo>
                  <a:cubicBezTo>
                    <a:pt x="1105074" y="944473"/>
                    <a:pt x="1572395" y="1052722"/>
                    <a:pt x="1755891" y="1096946"/>
                  </a:cubicBezTo>
                  <a:cubicBezTo>
                    <a:pt x="1783614" y="1103547"/>
                    <a:pt x="1803415" y="1098266"/>
                    <a:pt x="1823878" y="1078465"/>
                  </a:cubicBezTo>
                  <a:cubicBezTo>
                    <a:pt x="2011334" y="894308"/>
                    <a:pt x="2564462" y="355701"/>
                    <a:pt x="2653570" y="270554"/>
                  </a:cubicBezTo>
                  <a:cubicBezTo>
                    <a:pt x="2670731" y="254052"/>
                    <a:pt x="2670731" y="243491"/>
                    <a:pt x="2654230" y="228310"/>
                  </a:cubicBezTo>
                  <a:cubicBezTo>
                    <a:pt x="2628488" y="204548"/>
                    <a:pt x="2604725" y="178806"/>
                    <a:pt x="2578984" y="154384"/>
                  </a:cubicBezTo>
                  <a:cubicBezTo>
                    <a:pt x="2561162" y="137222"/>
                    <a:pt x="2559842" y="126661"/>
                    <a:pt x="2586244" y="118741"/>
                  </a:cubicBezTo>
                  <a:cubicBezTo>
                    <a:pt x="2703734" y="81117"/>
                    <a:pt x="2820565" y="42834"/>
                    <a:pt x="2938055" y="5211"/>
                  </a:cubicBezTo>
                  <a:cubicBezTo>
                    <a:pt x="2947296" y="2570"/>
                    <a:pt x="2957196" y="-4690"/>
                    <a:pt x="2965778" y="4551"/>
                  </a:cubicBezTo>
                  <a:cubicBezTo>
                    <a:pt x="2973038" y="11811"/>
                    <a:pt x="2967097" y="21712"/>
                    <a:pt x="2964457" y="29633"/>
                  </a:cubicBezTo>
                  <a:cubicBezTo>
                    <a:pt x="2928814" y="147783"/>
                    <a:pt x="2893171" y="265273"/>
                    <a:pt x="2857528" y="383424"/>
                  </a:cubicBezTo>
                  <a:cubicBezTo>
                    <a:pt x="2847627" y="416427"/>
                    <a:pt x="2843007" y="417087"/>
                    <a:pt x="2817924" y="392665"/>
                  </a:cubicBezTo>
                  <a:cubicBezTo>
                    <a:pt x="2798783" y="374183"/>
                    <a:pt x="2778981" y="357021"/>
                    <a:pt x="2761820" y="336560"/>
                  </a:cubicBezTo>
                  <a:cubicBezTo>
                    <a:pt x="2743998" y="315438"/>
                    <a:pt x="2732117" y="318738"/>
                    <a:pt x="2714956" y="337220"/>
                  </a:cubicBezTo>
                  <a:cubicBezTo>
                    <a:pt x="2576343" y="481772"/>
                    <a:pt x="2004073" y="1073184"/>
                    <a:pt x="1858200" y="1225657"/>
                  </a:cubicBezTo>
                  <a:cubicBezTo>
                    <a:pt x="1840379" y="1244139"/>
                    <a:pt x="1824537" y="1248099"/>
                    <a:pt x="1800115" y="1242159"/>
                  </a:cubicBezTo>
                  <a:cubicBezTo>
                    <a:pt x="1577676" y="1184734"/>
                    <a:pt x="1354576" y="1128629"/>
                    <a:pt x="1132137" y="1070544"/>
                  </a:cubicBezTo>
                  <a:cubicBezTo>
                    <a:pt x="1102434" y="1062623"/>
                    <a:pt x="1083953" y="1067904"/>
                    <a:pt x="1064151" y="1091666"/>
                  </a:cubicBezTo>
                  <a:cubicBezTo>
                    <a:pt x="922238" y="1260641"/>
                    <a:pt x="288583" y="2014426"/>
                    <a:pt x="114988" y="2222345"/>
                  </a:cubicBezTo>
                  <a:cubicBezTo>
                    <a:pt x="100466" y="2239506"/>
                    <a:pt x="89906" y="2239506"/>
                    <a:pt x="74724" y="2225645"/>
                  </a:cubicBezTo>
                  <a:cubicBezTo>
                    <a:pt x="55583" y="2209143"/>
                    <a:pt x="36441" y="2191982"/>
                    <a:pt x="15979" y="2178121"/>
                  </a:cubicBezTo>
                  <a:cubicBezTo>
                    <a:pt x="-4483" y="2163600"/>
                    <a:pt x="-4483" y="2150398"/>
                    <a:pt x="11359" y="2132577"/>
                  </a:cubicBezTo>
                  <a:cubicBezTo>
                    <a:pt x="81985" y="2051390"/>
                    <a:pt x="924879" y="1070544"/>
                    <a:pt x="1024547" y="954374"/>
                  </a:cubicBezTo>
                  <a:cubicBezTo>
                    <a:pt x="1032468" y="944473"/>
                    <a:pt x="1039729" y="932592"/>
                    <a:pt x="1064151" y="93523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69472A3-0305-4A8A-B5A6-0F1D827DADD5}"/>
                </a:ext>
              </a:extLst>
            </p:cNvPr>
            <p:cNvSpPr/>
            <p:nvPr/>
          </p:nvSpPr>
          <p:spPr>
            <a:xfrm>
              <a:off x="4403784" y="4601432"/>
              <a:ext cx="251435" cy="287271"/>
            </a:xfrm>
            <a:custGeom>
              <a:avLst/>
              <a:gdLst>
                <a:gd name="connsiteX0" fmla="*/ 90428 w 332189"/>
                <a:gd name="connsiteY0" fmla="*/ 0 h 379533"/>
                <a:gd name="connsiteX1" fmla="*/ 325408 w 332189"/>
                <a:gd name="connsiteY1" fmla="*/ 260723 h 379533"/>
                <a:gd name="connsiteX2" fmla="*/ 330689 w 332189"/>
                <a:gd name="connsiteY2" fmla="*/ 274584 h 379533"/>
                <a:gd name="connsiteX3" fmla="*/ 238941 w 332189"/>
                <a:gd name="connsiteY3" fmla="*/ 379533 h 379533"/>
                <a:gd name="connsiteX4" fmla="*/ 0 w 332189"/>
                <a:gd name="connsiteY4" fmla="*/ 70626 h 379533"/>
                <a:gd name="connsiteX5" fmla="*/ 90428 w 332189"/>
                <a:gd name="connsiteY5" fmla="*/ 0 h 37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189" h="379533">
                  <a:moveTo>
                    <a:pt x="90428" y="0"/>
                  </a:moveTo>
                  <a:cubicBezTo>
                    <a:pt x="123430" y="26402"/>
                    <a:pt x="310227" y="254782"/>
                    <a:pt x="325408" y="260723"/>
                  </a:cubicBezTo>
                  <a:cubicBezTo>
                    <a:pt x="330029" y="264023"/>
                    <a:pt x="334649" y="269963"/>
                    <a:pt x="330689" y="274584"/>
                  </a:cubicBezTo>
                  <a:cubicBezTo>
                    <a:pt x="302966" y="312207"/>
                    <a:pt x="278544" y="352471"/>
                    <a:pt x="238941" y="379533"/>
                  </a:cubicBezTo>
                  <a:cubicBezTo>
                    <a:pt x="154453" y="284485"/>
                    <a:pt x="74586" y="173595"/>
                    <a:pt x="0" y="70626"/>
                  </a:cubicBezTo>
                  <a:cubicBezTo>
                    <a:pt x="35643" y="33003"/>
                    <a:pt x="62045" y="13201"/>
                    <a:pt x="9042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45997C9-B5A2-4C48-8311-3880FE16BBEB}"/>
                </a:ext>
              </a:extLst>
            </p:cNvPr>
            <p:cNvSpPr/>
            <p:nvPr/>
          </p:nvSpPr>
          <p:spPr>
            <a:xfrm>
              <a:off x="2299970" y="3098811"/>
              <a:ext cx="124900" cy="58277"/>
            </a:xfrm>
            <a:custGeom>
              <a:avLst/>
              <a:gdLst>
                <a:gd name="connsiteX0" fmla="*/ 0 w 165014"/>
                <a:gd name="connsiteY0" fmla="*/ 76996 h 76995"/>
                <a:gd name="connsiteX1" fmla="*/ 165014 w 165014"/>
                <a:gd name="connsiteY1" fmla="*/ 34752 h 76995"/>
                <a:gd name="connsiteX2" fmla="*/ 0 w 165014"/>
                <a:gd name="connsiteY2" fmla="*/ 76996 h 76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014" h="76995">
                  <a:moveTo>
                    <a:pt x="0" y="76996"/>
                  </a:moveTo>
                  <a:cubicBezTo>
                    <a:pt x="31683" y="-6172"/>
                    <a:pt x="108250" y="-24653"/>
                    <a:pt x="165014" y="34752"/>
                  </a:cubicBezTo>
                  <a:cubicBezTo>
                    <a:pt x="110230" y="48613"/>
                    <a:pt x="57425" y="62474"/>
                    <a:pt x="0" y="769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3E4259B-8CA7-4375-9675-BEB8428D273A}"/>
                </a:ext>
              </a:extLst>
            </p:cNvPr>
            <p:cNvSpPr/>
            <p:nvPr/>
          </p:nvSpPr>
          <p:spPr>
            <a:xfrm>
              <a:off x="2665677" y="3358927"/>
              <a:ext cx="29476" cy="28477"/>
            </a:xfrm>
            <a:custGeom>
              <a:avLst/>
              <a:gdLst>
                <a:gd name="connsiteX0" fmla="*/ 38943 w 38943"/>
                <a:gd name="connsiteY0" fmla="*/ 0 h 37623"/>
                <a:gd name="connsiteX1" fmla="*/ 0 w 38943"/>
                <a:gd name="connsiteY1" fmla="*/ 37623 h 37623"/>
                <a:gd name="connsiteX2" fmla="*/ 38943 w 38943"/>
                <a:gd name="connsiteY2" fmla="*/ 0 h 3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43" h="37623">
                  <a:moveTo>
                    <a:pt x="38943" y="0"/>
                  </a:moveTo>
                  <a:cubicBezTo>
                    <a:pt x="32343" y="25742"/>
                    <a:pt x="19802" y="32343"/>
                    <a:pt x="0" y="37623"/>
                  </a:cubicBezTo>
                  <a:cubicBezTo>
                    <a:pt x="7261" y="19142"/>
                    <a:pt x="17822" y="10561"/>
                    <a:pt x="38943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C234ED9-2DD7-4F9C-9C6E-CFD731FC4CBA}"/>
                </a:ext>
              </a:extLst>
            </p:cNvPr>
            <p:cNvSpPr/>
            <p:nvPr/>
          </p:nvSpPr>
          <p:spPr>
            <a:xfrm>
              <a:off x="1852754" y="3892002"/>
              <a:ext cx="1168176" cy="2630422"/>
            </a:xfrm>
            <a:custGeom>
              <a:avLst/>
              <a:gdLst>
                <a:gd name="connsiteX0" fmla="*/ 248940 w 1543364"/>
                <a:gd name="connsiteY0" fmla="*/ 2975540 h 3475242"/>
                <a:gd name="connsiteX1" fmla="*/ 72704 w 1543364"/>
                <a:gd name="connsiteY1" fmla="*/ 2116805 h 3475242"/>
                <a:gd name="connsiteX2" fmla="*/ 48942 w 1543364"/>
                <a:gd name="connsiteY2" fmla="*/ 1867963 h 3475242"/>
                <a:gd name="connsiteX3" fmla="*/ 1418 w 1543364"/>
                <a:gd name="connsiteY3" fmla="*/ 1180843 h 3475242"/>
                <a:gd name="connsiteX4" fmla="*/ 23860 w 1543364"/>
                <a:gd name="connsiteY4" fmla="*/ 419137 h 3475242"/>
                <a:gd name="connsiteX5" fmla="*/ 43002 w 1543364"/>
                <a:gd name="connsiteY5" fmla="*/ 146533 h 3475242"/>
                <a:gd name="connsiteX6" fmla="*/ 54223 w 1543364"/>
                <a:gd name="connsiteY6" fmla="*/ 0 h 3475242"/>
                <a:gd name="connsiteX7" fmla="*/ 148611 w 1543364"/>
                <a:gd name="connsiteY7" fmla="*/ 158414 h 3475242"/>
                <a:gd name="connsiteX8" fmla="*/ 447617 w 1543364"/>
                <a:gd name="connsiteY8" fmla="*/ 269964 h 3475242"/>
                <a:gd name="connsiteX9" fmla="*/ 674017 w 1543364"/>
                <a:gd name="connsiteY9" fmla="*/ 201318 h 3475242"/>
                <a:gd name="connsiteX10" fmla="*/ 758505 w 1543364"/>
                <a:gd name="connsiteY10" fmla="*/ 108910 h 3475242"/>
                <a:gd name="connsiteX11" fmla="*/ 775006 w 1543364"/>
                <a:gd name="connsiteY11" fmla="*/ 40923 h 3475242"/>
                <a:gd name="connsiteX12" fmla="*/ 823190 w 1543364"/>
                <a:gd name="connsiteY12" fmla="*/ 262703 h 3475242"/>
                <a:gd name="connsiteX13" fmla="*/ 1099754 w 1543364"/>
                <a:gd name="connsiteY13" fmla="*/ 1077214 h 3475242"/>
                <a:gd name="connsiteX14" fmla="*/ 1366418 w 1543364"/>
                <a:gd name="connsiteY14" fmla="*/ 2444854 h 3475242"/>
                <a:gd name="connsiteX15" fmla="*/ 1514271 w 1543364"/>
                <a:gd name="connsiteY15" fmla="*/ 3205901 h 3475242"/>
                <a:gd name="connsiteX16" fmla="*/ 1540673 w 1543364"/>
                <a:gd name="connsiteY16" fmla="*/ 3344513 h 3475242"/>
                <a:gd name="connsiteX17" fmla="*/ 1511630 w 1543364"/>
                <a:gd name="connsiteY17" fmla="*/ 3387417 h 3475242"/>
                <a:gd name="connsiteX18" fmla="*/ 1224505 w 1543364"/>
                <a:gd name="connsiteY18" fmla="*/ 3428340 h 3475242"/>
                <a:gd name="connsiteX19" fmla="*/ 503062 w 1543364"/>
                <a:gd name="connsiteY19" fmla="*/ 3463323 h 3475242"/>
                <a:gd name="connsiteX20" fmla="*/ 309005 w 1543364"/>
                <a:gd name="connsiteY20" fmla="*/ 3475204 h 3475242"/>
                <a:gd name="connsiteX21" fmla="*/ 248940 w 1543364"/>
                <a:gd name="connsiteY21" fmla="*/ 2975540 h 3475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43364" h="3475242">
                  <a:moveTo>
                    <a:pt x="248940" y="2975540"/>
                  </a:moveTo>
                  <a:cubicBezTo>
                    <a:pt x="189535" y="2689735"/>
                    <a:pt x="132110" y="2402610"/>
                    <a:pt x="72704" y="2116805"/>
                  </a:cubicBezTo>
                  <a:cubicBezTo>
                    <a:pt x="55543" y="2034298"/>
                    <a:pt x="54883" y="1951131"/>
                    <a:pt x="48942" y="1867963"/>
                  </a:cubicBezTo>
                  <a:cubicBezTo>
                    <a:pt x="31781" y="1638923"/>
                    <a:pt x="14619" y="1409883"/>
                    <a:pt x="1418" y="1180843"/>
                  </a:cubicBezTo>
                  <a:cubicBezTo>
                    <a:pt x="-6503" y="1042231"/>
                    <a:pt x="21220" y="517485"/>
                    <a:pt x="23860" y="419137"/>
                  </a:cubicBezTo>
                  <a:cubicBezTo>
                    <a:pt x="25840" y="349831"/>
                    <a:pt x="36401" y="215839"/>
                    <a:pt x="43002" y="146533"/>
                  </a:cubicBezTo>
                  <a:cubicBezTo>
                    <a:pt x="41022" y="83827"/>
                    <a:pt x="43002" y="91088"/>
                    <a:pt x="54223" y="0"/>
                  </a:cubicBezTo>
                  <a:cubicBezTo>
                    <a:pt x="91846" y="134652"/>
                    <a:pt x="108348" y="122111"/>
                    <a:pt x="148611" y="158414"/>
                  </a:cubicBezTo>
                  <a:cubicBezTo>
                    <a:pt x="270722" y="235641"/>
                    <a:pt x="314946" y="260723"/>
                    <a:pt x="447617" y="269964"/>
                  </a:cubicBezTo>
                  <a:cubicBezTo>
                    <a:pt x="563787" y="252142"/>
                    <a:pt x="617252" y="239601"/>
                    <a:pt x="674017" y="201318"/>
                  </a:cubicBezTo>
                  <a:cubicBezTo>
                    <a:pt x="731442" y="150493"/>
                    <a:pt x="735403" y="145213"/>
                    <a:pt x="758505" y="108910"/>
                  </a:cubicBezTo>
                  <a:cubicBezTo>
                    <a:pt x="771706" y="71286"/>
                    <a:pt x="763785" y="20462"/>
                    <a:pt x="775006" y="40923"/>
                  </a:cubicBezTo>
                  <a:cubicBezTo>
                    <a:pt x="788207" y="54785"/>
                    <a:pt x="802068" y="219139"/>
                    <a:pt x="823190" y="262703"/>
                  </a:cubicBezTo>
                  <a:cubicBezTo>
                    <a:pt x="910318" y="542568"/>
                    <a:pt x="1018567" y="796030"/>
                    <a:pt x="1099754" y="1077214"/>
                  </a:cubicBezTo>
                  <a:cubicBezTo>
                    <a:pt x="1136718" y="1204605"/>
                    <a:pt x="1303712" y="2119445"/>
                    <a:pt x="1366418" y="2444854"/>
                  </a:cubicBezTo>
                  <a:cubicBezTo>
                    <a:pt x="1415262" y="2698316"/>
                    <a:pt x="1465426" y="2952438"/>
                    <a:pt x="1514271" y="3205901"/>
                  </a:cubicBezTo>
                  <a:cubicBezTo>
                    <a:pt x="1523511" y="3252105"/>
                    <a:pt x="1528792" y="3299629"/>
                    <a:pt x="1540673" y="3344513"/>
                  </a:cubicBezTo>
                  <a:cubicBezTo>
                    <a:pt x="1549254" y="3375535"/>
                    <a:pt x="1536712" y="3382136"/>
                    <a:pt x="1511630" y="3387417"/>
                  </a:cubicBezTo>
                  <a:cubicBezTo>
                    <a:pt x="1417242" y="3408538"/>
                    <a:pt x="1320874" y="3419759"/>
                    <a:pt x="1224505" y="3428340"/>
                  </a:cubicBezTo>
                  <a:cubicBezTo>
                    <a:pt x="984244" y="3449462"/>
                    <a:pt x="743983" y="3458042"/>
                    <a:pt x="503062" y="3463323"/>
                  </a:cubicBezTo>
                  <a:cubicBezTo>
                    <a:pt x="438376" y="3464643"/>
                    <a:pt x="373691" y="3471244"/>
                    <a:pt x="309005" y="3475204"/>
                  </a:cubicBezTo>
                  <a:cubicBezTo>
                    <a:pt x="290523" y="3479825"/>
                    <a:pt x="268081" y="3069269"/>
                    <a:pt x="248940" y="297554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41E4DDE-91ED-4E68-A4A2-E466E5550366}"/>
                </a:ext>
              </a:extLst>
            </p:cNvPr>
            <p:cNvSpPr/>
            <p:nvPr/>
          </p:nvSpPr>
          <p:spPr>
            <a:xfrm>
              <a:off x="2120158" y="4096642"/>
              <a:ext cx="558318" cy="2268576"/>
            </a:xfrm>
            <a:custGeom>
              <a:avLst/>
              <a:gdLst>
                <a:gd name="connsiteX0" fmla="*/ 221061 w 737634"/>
                <a:gd name="connsiteY0" fmla="*/ 100587 h 2997181"/>
                <a:gd name="connsiteX1" fmla="*/ 215121 w 737634"/>
                <a:gd name="connsiteY1" fmla="*/ 139530 h 2997181"/>
                <a:gd name="connsiteX2" fmla="*/ 218421 w 737634"/>
                <a:gd name="connsiteY2" fmla="*/ 344148 h 2997181"/>
                <a:gd name="connsiteX3" fmla="*/ 734586 w 737634"/>
                <a:gd name="connsiteY3" fmla="*/ 2748078 h 2997181"/>
                <a:gd name="connsiteX4" fmla="*/ 708844 w 737634"/>
                <a:gd name="connsiteY4" fmla="*/ 2823325 h 2997181"/>
                <a:gd name="connsiteX5" fmla="*/ 553070 w 737634"/>
                <a:gd name="connsiteY5" fmla="*/ 2988340 h 2997181"/>
                <a:gd name="connsiteX6" fmla="*/ 519407 w 737634"/>
                <a:gd name="connsiteY6" fmla="*/ 2985699 h 2997181"/>
                <a:gd name="connsiteX7" fmla="*/ 342512 w 737634"/>
                <a:gd name="connsiteY7" fmla="*/ 2772501 h 2997181"/>
                <a:gd name="connsiteX8" fmla="*/ 325350 w 737634"/>
                <a:gd name="connsiteY8" fmla="*/ 2730917 h 2997181"/>
                <a:gd name="connsiteX9" fmla="*/ 92350 w 737634"/>
                <a:gd name="connsiteY9" fmla="*/ 335567 h 2997181"/>
                <a:gd name="connsiteX10" fmla="*/ 16443 w 737634"/>
                <a:gd name="connsiteY10" fmla="*/ 175173 h 2997181"/>
                <a:gd name="connsiteX11" fmla="*/ 11163 w 737634"/>
                <a:gd name="connsiteY11" fmla="*/ 115108 h 2997181"/>
                <a:gd name="connsiteX12" fmla="*/ 73208 w 737634"/>
                <a:gd name="connsiteY12" fmla="*/ 14119 h 2997181"/>
                <a:gd name="connsiteX13" fmla="*/ 106211 w 737634"/>
                <a:gd name="connsiteY13" fmla="*/ 7518 h 2997181"/>
                <a:gd name="connsiteX14" fmla="*/ 203240 w 737634"/>
                <a:gd name="connsiteY14" fmla="*/ 75504 h 2997181"/>
                <a:gd name="connsiteX15" fmla="*/ 221061 w 737634"/>
                <a:gd name="connsiteY15" fmla="*/ 100587 h 2997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7634" h="2997181">
                  <a:moveTo>
                    <a:pt x="221061" y="100587"/>
                  </a:moveTo>
                  <a:cubicBezTo>
                    <a:pt x="219081" y="113788"/>
                    <a:pt x="218421" y="126989"/>
                    <a:pt x="215121" y="139530"/>
                  </a:cubicBezTo>
                  <a:cubicBezTo>
                    <a:pt x="197299" y="208176"/>
                    <a:pt x="203240" y="274842"/>
                    <a:pt x="218421" y="344148"/>
                  </a:cubicBezTo>
                  <a:cubicBezTo>
                    <a:pt x="306869" y="738862"/>
                    <a:pt x="642178" y="2334882"/>
                    <a:pt x="734586" y="2748078"/>
                  </a:cubicBezTo>
                  <a:cubicBezTo>
                    <a:pt x="741847" y="2781081"/>
                    <a:pt x="737226" y="2801543"/>
                    <a:pt x="708844" y="2823325"/>
                  </a:cubicBezTo>
                  <a:cubicBezTo>
                    <a:pt x="648779" y="2868869"/>
                    <a:pt x="611155" y="2938835"/>
                    <a:pt x="553070" y="2988340"/>
                  </a:cubicBezTo>
                  <a:cubicBezTo>
                    <a:pt x="539209" y="3000221"/>
                    <a:pt x="531288" y="3000880"/>
                    <a:pt x="519407" y="2985699"/>
                  </a:cubicBezTo>
                  <a:cubicBezTo>
                    <a:pt x="461322" y="2913753"/>
                    <a:pt x="401917" y="2843127"/>
                    <a:pt x="342512" y="2772501"/>
                  </a:cubicBezTo>
                  <a:cubicBezTo>
                    <a:pt x="331951" y="2759959"/>
                    <a:pt x="326670" y="2746758"/>
                    <a:pt x="325350" y="2730917"/>
                  </a:cubicBezTo>
                  <a:cubicBezTo>
                    <a:pt x="298948" y="2461613"/>
                    <a:pt x="102911" y="503882"/>
                    <a:pt x="92350" y="335567"/>
                  </a:cubicBezTo>
                  <a:cubicBezTo>
                    <a:pt x="88390" y="267581"/>
                    <a:pt x="60007" y="219397"/>
                    <a:pt x="16443" y="175173"/>
                  </a:cubicBezTo>
                  <a:cubicBezTo>
                    <a:pt x="-2699" y="156031"/>
                    <a:pt x="-5999" y="138870"/>
                    <a:pt x="11163" y="115108"/>
                  </a:cubicBezTo>
                  <a:cubicBezTo>
                    <a:pt x="34265" y="83425"/>
                    <a:pt x="54066" y="48442"/>
                    <a:pt x="73208" y="14119"/>
                  </a:cubicBezTo>
                  <a:cubicBezTo>
                    <a:pt x="83109" y="-3042"/>
                    <a:pt x="91030" y="-3702"/>
                    <a:pt x="106211" y="7518"/>
                  </a:cubicBezTo>
                  <a:cubicBezTo>
                    <a:pt x="137894" y="31281"/>
                    <a:pt x="170897" y="53063"/>
                    <a:pt x="203240" y="75504"/>
                  </a:cubicBezTo>
                  <a:cubicBezTo>
                    <a:pt x="213140" y="81445"/>
                    <a:pt x="225021" y="86065"/>
                    <a:pt x="221061" y="100587"/>
                  </a:cubicBezTo>
                  <a:close/>
                </a:path>
              </a:pathLst>
            </a:custGeom>
            <a:solidFill>
              <a:schemeClr val="accent2"/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9681386-ECF2-4D61-9D28-EBE3609F2645}"/>
                </a:ext>
              </a:extLst>
            </p:cNvPr>
            <p:cNvSpPr/>
            <p:nvPr/>
          </p:nvSpPr>
          <p:spPr>
            <a:xfrm>
              <a:off x="2351728" y="3163980"/>
              <a:ext cx="81296" cy="89035"/>
            </a:xfrm>
            <a:custGeom>
              <a:avLst/>
              <a:gdLst>
                <a:gd name="connsiteX0" fmla="*/ 94481 w 107406"/>
                <a:gd name="connsiteY0" fmla="*/ 47786 h 117632"/>
                <a:gd name="connsiteX1" fmla="*/ 66629 w 107406"/>
                <a:gd name="connsiteY1" fmla="*/ 106603 h 117632"/>
                <a:gd name="connsiteX2" fmla="*/ 12926 w 107406"/>
                <a:gd name="connsiteY2" fmla="*/ 69846 h 117632"/>
                <a:gd name="connsiteX3" fmla="*/ 40778 w 107406"/>
                <a:gd name="connsiteY3" fmla="*/ 11030 h 117632"/>
                <a:gd name="connsiteX4" fmla="*/ 94481 w 107406"/>
                <a:gd name="connsiteY4" fmla="*/ 47786 h 117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06" h="117632">
                  <a:moveTo>
                    <a:pt x="94481" y="47786"/>
                  </a:moveTo>
                  <a:cubicBezTo>
                    <a:pt x="101620" y="74178"/>
                    <a:pt x="89150" y="100511"/>
                    <a:pt x="66629" y="106603"/>
                  </a:cubicBezTo>
                  <a:cubicBezTo>
                    <a:pt x="44108" y="112694"/>
                    <a:pt x="20064" y="96238"/>
                    <a:pt x="12926" y="69846"/>
                  </a:cubicBezTo>
                  <a:cubicBezTo>
                    <a:pt x="5787" y="43454"/>
                    <a:pt x="18257" y="17121"/>
                    <a:pt x="40778" y="11030"/>
                  </a:cubicBezTo>
                  <a:cubicBezTo>
                    <a:pt x="63299" y="4938"/>
                    <a:pt x="87343" y="21395"/>
                    <a:pt x="94481" y="4778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B85A72E-6AC5-440D-A1A9-AE966D41ADF9}"/>
                </a:ext>
              </a:extLst>
            </p:cNvPr>
            <p:cNvSpPr/>
            <p:nvPr/>
          </p:nvSpPr>
          <p:spPr>
            <a:xfrm>
              <a:off x="1105926" y="6302973"/>
              <a:ext cx="253797" cy="257079"/>
            </a:xfrm>
            <a:custGeom>
              <a:avLst/>
              <a:gdLst>
                <a:gd name="connsiteX0" fmla="*/ 335309 w 335309"/>
                <a:gd name="connsiteY0" fmla="*/ 24549 h 339646"/>
                <a:gd name="connsiteX1" fmla="*/ 260723 w 335309"/>
                <a:gd name="connsiteY1" fmla="*/ 127 h 339646"/>
                <a:gd name="connsiteX2" fmla="*/ 168315 w 335309"/>
                <a:gd name="connsiteY2" fmla="*/ 96496 h 339646"/>
                <a:gd name="connsiteX3" fmla="*/ 0 w 335309"/>
                <a:gd name="connsiteY3" fmla="*/ 328176 h 339646"/>
                <a:gd name="connsiteX4" fmla="*/ 95048 w 335309"/>
                <a:gd name="connsiteY4" fmla="*/ 328176 h 339646"/>
                <a:gd name="connsiteX5" fmla="*/ 189437 w 335309"/>
                <a:gd name="connsiteY5" fmla="*/ 301773 h 339646"/>
                <a:gd name="connsiteX6" fmla="*/ 318808 w 335309"/>
                <a:gd name="connsiteY6" fmla="*/ 337417 h 339646"/>
                <a:gd name="connsiteX7" fmla="*/ 324088 w 335309"/>
                <a:gd name="connsiteY7" fmla="*/ 161181 h 339646"/>
                <a:gd name="connsiteX8" fmla="*/ 335309 w 335309"/>
                <a:gd name="connsiteY8" fmla="*/ 24549 h 339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5309" h="339646">
                  <a:moveTo>
                    <a:pt x="335309" y="24549"/>
                  </a:moveTo>
                  <a:cubicBezTo>
                    <a:pt x="328709" y="19929"/>
                    <a:pt x="283825" y="-1853"/>
                    <a:pt x="260723" y="127"/>
                  </a:cubicBezTo>
                  <a:cubicBezTo>
                    <a:pt x="231020" y="21249"/>
                    <a:pt x="189437" y="68113"/>
                    <a:pt x="168315" y="96496"/>
                  </a:cubicBezTo>
                  <a:cubicBezTo>
                    <a:pt x="163694" y="103096"/>
                    <a:pt x="50824" y="262830"/>
                    <a:pt x="0" y="328176"/>
                  </a:cubicBezTo>
                  <a:cubicBezTo>
                    <a:pt x="31023" y="340717"/>
                    <a:pt x="66006" y="345997"/>
                    <a:pt x="95048" y="328176"/>
                  </a:cubicBezTo>
                  <a:cubicBezTo>
                    <a:pt x="122111" y="311014"/>
                    <a:pt x="158414" y="291213"/>
                    <a:pt x="189437" y="301773"/>
                  </a:cubicBezTo>
                  <a:cubicBezTo>
                    <a:pt x="228380" y="314975"/>
                    <a:pt x="279204" y="327516"/>
                    <a:pt x="318808" y="337417"/>
                  </a:cubicBezTo>
                  <a:lnTo>
                    <a:pt x="324088" y="161181"/>
                  </a:lnTo>
                  <a:lnTo>
                    <a:pt x="335309" y="245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49A614A-79AC-48D2-B5F3-5BBC89E9D6D6}"/>
                </a:ext>
              </a:extLst>
            </p:cNvPr>
            <p:cNvSpPr/>
            <p:nvPr/>
          </p:nvSpPr>
          <p:spPr>
            <a:xfrm>
              <a:off x="1343086" y="6226990"/>
              <a:ext cx="744560" cy="454775"/>
            </a:xfrm>
            <a:custGeom>
              <a:avLst/>
              <a:gdLst>
                <a:gd name="connsiteX0" fmla="*/ 945401 w 983694"/>
                <a:gd name="connsiteY0" fmla="*/ 155299 h 600838"/>
                <a:gd name="connsiteX1" fmla="*/ 811409 w 983694"/>
                <a:gd name="connsiteY1" fmla="*/ 71472 h 600838"/>
                <a:gd name="connsiteX2" fmla="*/ 493261 w 983694"/>
                <a:gd name="connsiteY2" fmla="*/ 10086 h 600838"/>
                <a:gd name="connsiteX3" fmla="*/ 238479 w 983694"/>
                <a:gd name="connsiteY3" fmla="*/ 105795 h 600838"/>
                <a:gd name="connsiteX4" fmla="*/ 139470 w 983694"/>
                <a:gd name="connsiteY4" fmla="*/ 115696 h 600838"/>
                <a:gd name="connsiteX5" fmla="*/ 25280 w 983694"/>
                <a:gd name="connsiteY5" fmla="*/ 132857 h 600838"/>
                <a:gd name="connsiteX6" fmla="*/ 198 w 983694"/>
                <a:gd name="connsiteY6" fmla="*/ 437144 h 600838"/>
                <a:gd name="connsiteX7" fmla="*/ 198 w 983694"/>
                <a:gd name="connsiteY7" fmla="*/ 437144 h 600838"/>
                <a:gd name="connsiteX8" fmla="*/ 198 w 983694"/>
                <a:gd name="connsiteY8" fmla="*/ 437144 h 600838"/>
                <a:gd name="connsiteX9" fmla="*/ 21320 w 983694"/>
                <a:gd name="connsiteY9" fmla="*/ 451005 h 600838"/>
                <a:gd name="connsiteX10" fmla="*/ 272142 w 983694"/>
                <a:gd name="connsiteY10" fmla="*/ 549354 h 600838"/>
                <a:gd name="connsiteX11" fmla="*/ 351349 w 983694"/>
                <a:gd name="connsiteY11" fmla="*/ 580377 h 600838"/>
                <a:gd name="connsiteX12" fmla="*/ 411414 w 983694"/>
                <a:gd name="connsiteY12" fmla="*/ 596218 h 600838"/>
                <a:gd name="connsiteX13" fmla="*/ 783026 w 983694"/>
                <a:gd name="connsiteY13" fmla="*/ 600838 h 600838"/>
                <a:gd name="connsiteX14" fmla="*/ 822630 w 983694"/>
                <a:gd name="connsiteY14" fmla="*/ 583677 h 600838"/>
                <a:gd name="connsiteX15" fmla="*/ 952661 w 983694"/>
                <a:gd name="connsiteY15" fmla="*/ 435164 h 600838"/>
                <a:gd name="connsiteX16" fmla="*/ 978404 w 983694"/>
                <a:gd name="connsiteY16" fmla="*/ 390280 h 600838"/>
                <a:gd name="connsiteX17" fmla="*/ 983684 w 983694"/>
                <a:gd name="connsiteY17" fmla="*/ 218005 h 600838"/>
                <a:gd name="connsiteX18" fmla="*/ 945401 w 983694"/>
                <a:gd name="connsiteY18" fmla="*/ 155299 h 60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3694" h="600838">
                  <a:moveTo>
                    <a:pt x="945401" y="155299"/>
                  </a:moveTo>
                  <a:cubicBezTo>
                    <a:pt x="900517" y="127577"/>
                    <a:pt x="856953" y="97874"/>
                    <a:pt x="811409" y="71472"/>
                  </a:cubicBezTo>
                  <a:cubicBezTo>
                    <a:pt x="713060" y="14707"/>
                    <a:pt x="608111" y="-17636"/>
                    <a:pt x="493261" y="10086"/>
                  </a:cubicBezTo>
                  <a:cubicBezTo>
                    <a:pt x="404153" y="31208"/>
                    <a:pt x="320326" y="65531"/>
                    <a:pt x="238479" y="105795"/>
                  </a:cubicBezTo>
                  <a:cubicBezTo>
                    <a:pt x="206796" y="118996"/>
                    <a:pt x="172473" y="110415"/>
                    <a:pt x="139470" y="115696"/>
                  </a:cubicBezTo>
                  <a:cubicBezTo>
                    <a:pt x="101847" y="121636"/>
                    <a:pt x="63563" y="132857"/>
                    <a:pt x="25280" y="132857"/>
                  </a:cubicBezTo>
                  <a:cubicBezTo>
                    <a:pt x="11419" y="132857"/>
                    <a:pt x="-1782" y="424603"/>
                    <a:pt x="198" y="437144"/>
                  </a:cubicBezTo>
                  <a:cubicBezTo>
                    <a:pt x="198" y="437144"/>
                    <a:pt x="198" y="437144"/>
                    <a:pt x="198" y="437144"/>
                  </a:cubicBezTo>
                  <a:cubicBezTo>
                    <a:pt x="198" y="437144"/>
                    <a:pt x="198" y="437144"/>
                    <a:pt x="198" y="437144"/>
                  </a:cubicBezTo>
                  <a:cubicBezTo>
                    <a:pt x="4818" y="445725"/>
                    <a:pt x="13399" y="448365"/>
                    <a:pt x="21320" y="451005"/>
                  </a:cubicBezTo>
                  <a:cubicBezTo>
                    <a:pt x="105147" y="483348"/>
                    <a:pt x="188974" y="516351"/>
                    <a:pt x="272142" y="549354"/>
                  </a:cubicBezTo>
                  <a:cubicBezTo>
                    <a:pt x="298544" y="559915"/>
                    <a:pt x="324946" y="570476"/>
                    <a:pt x="351349" y="580377"/>
                  </a:cubicBezTo>
                  <a:cubicBezTo>
                    <a:pt x="370490" y="587637"/>
                    <a:pt x="389632" y="596218"/>
                    <a:pt x="411414" y="596218"/>
                  </a:cubicBezTo>
                  <a:cubicBezTo>
                    <a:pt x="535505" y="596878"/>
                    <a:pt x="658936" y="598858"/>
                    <a:pt x="783026" y="600838"/>
                  </a:cubicBezTo>
                  <a:cubicBezTo>
                    <a:pt x="799528" y="600838"/>
                    <a:pt x="811409" y="596878"/>
                    <a:pt x="822630" y="583677"/>
                  </a:cubicBezTo>
                  <a:cubicBezTo>
                    <a:pt x="865534" y="533513"/>
                    <a:pt x="909098" y="484008"/>
                    <a:pt x="952661" y="435164"/>
                  </a:cubicBezTo>
                  <a:cubicBezTo>
                    <a:pt x="964542" y="421963"/>
                    <a:pt x="973783" y="407441"/>
                    <a:pt x="978404" y="390280"/>
                  </a:cubicBezTo>
                  <a:cubicBezTo>
                    <a:pt x="963882" y="353977"/>
                    <a:pt x="983684" y="243747"/>
                    <a:pt x="983684" y="218005"/>
                  </a:cubicBezTo>
                  <a:cubicBezTo>
                    <a:pt x="984344" y="218665"/>
                    <a:pt x="955302" y="161900"/>
                    <a:pt x="945401" y="155299"/>
                  </a:cubicBezTo>
                  <a:close/>
                </a:path>
              </a:pathLst>
            </a:custGeom>
            <a:solidFill>
              <a:srgbClr val="FEC88A"/>
            </a:solidFill>
            <a:ln w="3423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321935C-89A4-4F5C-AA15-024F49CFF2DC}"/>
                </a:ext>
              </a:extLst>
            </p:cNvPr>
            <p:cNvSpPr/>
            <p:nvPr/>
          </p:nvSpPr>
          <p:spPr>
            <a:xfrm>
              <a:off x="1351230" y="6226990"/>
              <a:ext cx="741474" cy="184687"/>
            </a:xfrm>
            <a:custGeom>
              <a:avLst/>
              <a:gdLst>
                <a:gd name="connsiteX0" fmla="*/ 937942 w 979617"/>
                <a:gd name="connsiteY0" fmla="*/ 155299 h 244005"/>
                <a:gd name="connsiteX1" fmla="*/ 803951 w 979617"/>
                <a:gd name="connsiteY1" fmla="*/ 71472 h 244005"/>
                <a:gd name="connsiteX2" fmla="*/ 485803 w 979617"/>
                <a:gd name="connsiteY2" fmla="*/ 10086 h 244005"/>
                <a:gd name="connsiteX3" fmla="*/ 231020 w 979617"/>
                <a:gd name="connsiteY3" fmla="*/ 105795 h 244005"/>
                <a:gd name="connsiteX4" fmla="*/ 132012 w 979617"/>
                <a:gd name="connsiteY4" fmla="*/ 115696 h 244005"/>
                <a:gd name="connsiteX5" fmla="*/ 11221 w 979617"/>
                <a:gd name="connsiteY5" fmla="*/ 125597 h 244005"/>
                <a:gd name="connsiteX6" fmla="*/ 0 w 979617"/>
                <a:gd name="connsiteY6" fmla="*/ 237146 h 244005"/>
                <a:gd name="connsiteX7" fmla="*/ 686460 w 979617"/>
                <a:gd name="connsiteY7" fmla="*/ 243087 h 244005"/>
                <a:gd name="connsiteX8" fmla="*/ 877877 w 979617"/>
                <a:gd name="connsiteY8" fmla="*/ 242427 h 244005"/>
                <a:gd name="connsiteX9" fmla="*/ 976886 w 979617"/>
                <a:gd name="connsiteY9" fmla="*/ 218665 h 244005"/>
                <a:gd name="connsiteX10" fmla="*/ 976886 w 979617"/>
                <a:gd name="connsiteY10" fmla="*/ 218665 h 244005"/>
                <a:gd name="connsiteX11" fmla="*/ 976886 w 979617"/>
                <a:gd name="connsiteY11" fmla="*/ 218665 h 244005"/>
                <a:gd name="connsiteX12" fmla="*/ 937942 w 979617"/>
                <a:gd name="connsiteY12" fmla="*/ 155299 h 24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9617" h="244005">
                  <a:moveTo>
                    <a:pt x="937942" y="155299"/>
                  </a:moveTo>
                  <a:cubicBezTo>
                    <a:pt x="893058" y="127577"/>
                    <a:pt x="849494" y="97874"/>
                    <a:pt x="803951" y="71472"/>
                  </a:cubicBezTo>
                  <a:cubicBezTo>
                    <a:pt x="705602" y="14707"/>
                    <a:pt x="600653" y="-17636"/>
                    <a:pt x="485803" y="10086"/>
                  </a:cubicBezTo>
                  <a:cubicBezTo>
                    <a:pt x="396695" y="31208"/>
                    <a:pt x="312867" y="65531"/>
                    <a:pt x="231020" y="105795"/>
                  </a:cubicBezTo>
                  <a:cubicBezTo>
                    <a:pt x="199338" y="118996"/>
                    <a:pt x="165014" y="110415"/>
                    <a:pt x="132012" y="115696"/>
                  </a:cubicBezTo>
                  <a:cubicBezTo>
                    <a:pt x="94388" y="121636"/>
                    <a:pt x="50164" y="122957"/>
                    <a:pt x="11221" y="125597"/>
                  </a:cubicBezTo>
                  <a:cubicBezTo>
                    <a:pt x="11221" y="142758"/>
                    <a:pt x="4620" y="183022"/>
                    <a:pt x="0" y="237146"/>
                  </a:cubicBezTo>
                  <a:cubicBezTo>
                    <a:pt x="205278" y="233186"/>
                    <a:pt x="480522" y="247707"/>
                    <a:pt x="686460" y="243087"/>
                  </a:cubicBezTo>
                  <a:cubicBezTo>
                    <a:pt x="742565" y="241767"/>
                    <a:pt x="821772" y="245727"/>
                    <a:pt x="877877" y="242427"/>
                  </a:cubicBezTo>
                  <a:cubicBezTo>
                    <a:pt x="905599" y="241107"/>
                    <a:pt x="969625" y="206124"/>
                    <a:pt x="976886" y="218665"/>
                  </a:cubicBezTo>
                  <a:cubicBezTo>
                    <a:pt x="976886" y="218665"/>
                    <a:pt x="976886" y="218665"/>
                    <a:pt x="976886" y="218665"/>
                  </a:cubicBezTo>
                  <a:cubicBezTo>
                    <a:pt x="976886" y="218665"/>
                    <a:pt x="976886" y="218665"/>
                    <a:pt x="976886" y="218665"/>
                  </a:cubicBezTo>
                  <a:cubicBezTo>
                    <a:pt x="990747" y="200183"/>
                    <a:pt x="947843" y="161900"/>
                    <a:pt x="937942" y="155299"/>
                  </a:cubicBezTo>
                  <a:close/>
                </a:path>
              </a:pathLst>
            </a:custGeom>
            <a:solidFill>
              <a:srgbClr val="FEAB77"/>
            </a:solidFill>
            <a:ln w="3423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43761E7-611C-4E7C-9AC0-490A4DEA8C4B}"/>
              </a:ext>
            </a:extLst>
          </p:cNvPr>
          <p:cNvGrpSpPr/>
          <p:nvPr/>
        </p:nvGrpSpPr>
        <p:grpSpPr>
          <a:xfrm>
            <a:off x="3539173" y="2331280"/>
            <a:ext cx="2403219" cy="2341348"/>
            <a:chOff x="3692781" y="2002010"/>
            <a:chExt cx="1264600" cy="123204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9113BC3-6E8D-47ED-92E2-8E3BA1B74971}"/>
                </a:ext>
              </a:extLst>
            </p:cNvPr>
            <p:cNvSpPr/>
            <p:nvPr/>
          </p:nvSpPr>
          <p:spPr>
            <a:xfrm>
              <a:off x="3844135" y="2002010"/>
              <a:ext cx="978327" cy="1229378"/>
            </a:xfrm>
            <a:custGeom>
              <a:avLst/>
              <a:gdLst>
                <a:gd name="connsiteX0" fmla="*/ 617887 w 2350671"/>
                <a:gd name="connsiteY0" fmla="*/ 2909364 h 2953884"/>
                <a:gd name="connsiteX1" fmla="*/ 587121 w 2350671"/>
                <a:gd name="connsiteY1" fmla="*/ 2937463 h 2953884"/>
                <a:gd name="connsiteX2" fmla="*/ 265747 w 2350671"/>
                <a:gd name="connsiteY2" fmla="*/ 2953750 h 2953884"/>
                <a:gd name="connsiteX3" fmla="*/ 243459 w 2350671"/>
                <a:gd name="connsiteY3" fmla="*/ 2937558 h 2953884"/>
                <a:gd name="connsiteX4" fmla="*/ 234696 w 2350671"/>
                <a:gd name="connsiteY4" fmla="*/ 2908030 h 2953884"/>
                <a:gd name="connsiteX5" fmla="*/ 206978 w 2350671"/>
                <a:gd name="connsiteY5" fmla="*/ 2477786 h 2953884"/>
                <a:gd name="connsiteX6" fmla="*/ 191167 w 2350671"/>
                <a:gd name="connsiteY6" fmla="*/ 2216610 h 2953884"/>
                <a:gd name="connsiteX7" fmla="*/ 187547 w 2350671"/>
                <a:gd name="connsiteY7" fmla="*/ 2173177 h 2953884"/>
                <a:gd name="connsiteX8" fmla="*/ 217170 w 2350671"/>
                <a:gd name="connsiteY8" fmla="*/ 2079260 h 2953884"/>
                <a:gd name="connsiteX9" fmla="*/ 587216 w 2350671"/>
                <a:gd name="connsiteY9" fmla="*/ 1557385 h 2953884"/>
                <a:gd name="connsiteX10" fmla="*/ 719614 w 2350671"/>
                <a:gd name="connsiteY10" fmla="*/ 1368885 h 2953884"/>
                <a:gd name="connsiteX11" fmla="*/ 548449 w 2350671"/>
                <a:gd name="connsiteY11" fmla="*/ 1509760 h 2953884"/>
                <a:gd name="connsiteX12" fmla="*/ 339280 w 2350671"/>
                <a:gd name="connsiteY12" fmla="*/ 1682639 h 2953884"/>
                <a:gd name="connsiteX13" fmla="*/ 302800 w 2350671"/>
                <a:gd name="connsiteY13" fmla="*/ 1710738 h 2953884"/>
                <a:gd name="connsiteX14" fmla="*/ 275749 w 2350671"/>
                <a:gd name="connsiteY14" fmla="*/ 1699975 h 2953884"/>
                <a:gd name="connsiteX15" fmla="*/ 245745 w 2350671"/>
                <a:gd name="connsiteY15" fmla="*/ 1540717 h 2953884"/>
                <a:gd name="connsiteX16" fmla="*/ 210407 w 2350671"/>
                <a:gd name="connsiteY16" fmla="*/ 1345740 h 2953884"/>
                <a:gd name="connsiteX17" fmla="*/ 198691 w 2350671"/>
                <a:gd name="connsiteY17" fmla="*/ 1276588 h 2953884"/>
                <a:gd name="connsiteX18" fmla="*/ 228790 w 2350671"/>
                <a:gd name="connsiteY18" fmla="*/ 1227915 h 2953884"/>
                <a:gd name="connsiteX19" fmla="*/ 452914 w 2350671"/>
                <a:gd name="connsiteY19" fmla="*/ 1117997 h 2953884"/>
                <a:gd name="connsiteX20" fmla="*/ 668750 w 2350671"/>
                <a:gd name="connsiteY20" fmla="*/ 1013508 h 2953884"/>
                <a:gd name="connsiteX21" fmla="*/ 708184 w 2350671"/>
                <a:gd name="connsiteY21" fmla="*/ 999411 h 2953884"/>
                <a:gd name="connsiteX22" fmla="*/ 833342 w 2350671"/>
                <a:gd name="connsiteY22" fmla="*/ 939784 h 2953884"/>
                <a:gd name="connsiteX23" fmla="*/ 664940 w 2350671"/>
                <a:gd name="connsiteY23" fmla="*/ 944832 h 2953884"/>
                <a:gd name="connsiteX24" fmla="*/ 248507 w 2350671"/>
                <a:gd name="connsiteY24" fmla="*/ 966930 h 2953884"/>
                <a:gd name="connsiteX25" fmla="*/ 103346 w 2350671"/>
                <a:gd name="connsiteY25" fmla="*/ 975408 h 2953884"/>
                <a:gd name="connsiteX26" fmla="*/ 81724 w 2350671"/>
                <a:gd name="connsiteY26" fmla="*/ 958453 h 2953884"/>
                <a:gd name="connsiteX27" fmla="*/ 35147 w 2350671"/>
                <a:gd name="connsiteY27" fmla="*/ 615648 h 2953884"/>
                <a:gd name="connsiteX28" fmla="*/ 2191 w 2350671"/>
                <a:gd name="connsiteY28" fmla="*/ 378381 h 2953884"/>
                <a:gd name="connsiteX29" fmla="*/ 0 w 2350671"/>
                <a:gd name="connsiteY29" fmla="*/ 345996 h 2953884"/>
                <a:gd name="connsiteX30" fmla="*/ 123349 w 2350671"/>
                <a:gd name="connsiteY30" fmla="*/ 388287 h 2953884"/>
                <a:gd name="connsiteX31" fmla="*/ 723138 w 2350671"/>
                <a:gd name="connsiteY31" fmla="*/ 597456 h 2953884"/>
                <a:gd name="connsiteX32" fmla="*/ 1051370 w 2350671"/>
                <a:gd name="connsiteY32" fmla="*/ 711756 h 2953884"/>
                <a:gd name="connsiteX33" fmla="*/ 1140523 w 2350671"/>
                <a:gd name="connsiteY33" fmla="*/ 717185 h 2953884"/>
                <a:gd name="connsiteX34" fmla="*/ 1269873 w 2350671"/>
                <a:gd name="connsiteY34" fmla="*/ 665845 h 2953884"/>
                <a:gd name="connsiteX35" fmla="*/ 1791081 w 2350671"/>
                <a:gd name="connsiteY35" fmla="*/ 152638 h 2953884"/>
                <a:gd name="connsiteX36" fmla="*/ 1832229 w 2350671"/>
                <a:gd name="connsiteY36" fmla="*/ 111966 h 2953884"/>
                <a:gd name="connsiteX37" fmla="*/ 1990249 w 2350671"/>
                <a:gd name="connsiteY37" fmla="*/ 25956 h 2953884"/>
                <a:gd name="connsiteX38" fmla="*/ 2096262 w 2350671"/>
                <a:gd name="connsiteY38" fmla="*/ 1572 h 2953884"/>
                <a:gd name="connsiteX39" fmla="*/ 2124933 w 2350671"/>
                <a:gd name="connsiteY39" fmla="*/ 16145 h 2953884"/>
                <a:gd name="connsiteX40" fmla="*/ 2347341 w 2350671"/>
                <a:gd name="connsiteY40" fmla="*/ 600789 h 2953884"/>
                <a:gd name="connsiteX41" fmla="*/ 2340007 w 2350671"/>
                <a:gd name="connsiteY41" fmla="*/ 638889 h 2953884"/>
                <a:gd name="connsiteX42" fmla="*/ 2208657 w 2350671"/>
                <a:gd name="connsiteY42" fmla="*/ 780907 h 2953884"/>
                <a:gd name="connsiteX43" fmla="*/ 2137791 w 2350671"/>
                <a:gd name="connsiteY43" fmla="*/ 810625 h 2953884"/>
                <a:gd name="connsiteX44" fmla="*/ 1790986 w 2350671"/>
                <a:gd name="connsiteY44" fmla="*/ 876729 h 2953884"/>
                <a:gd name="connsiteX45" fmla="*/ 1408462 w 2350671"/>
                <a:gd name="connsiteY45" fmla="*/ 948928 h 2953884"/>
                <a:gd name="connsiteX46" fmla="*/ 1409033 w 2350671"/>
                <a:gd name="connsiteY46" fmla="*/ 983409 h 2953884"/>
                <a:gd name="connsiteX47" fmla="*/ 1610677 w 2350671"/>
                <a:gd name="connsiteY47" fmla="*/ 1179433 h 2953884"/>
                <a:gd name="connsiteX48" fmla="*/ 1880235 w 2350671"/>
                <a:gd name="connsiteY48" fmla="*/ 1441180 h 2953884"/>
                <a:gd name="connsiteX49" fmla="*/ 1880045 w 2350671"/>
                <a:gd name="connsiteY49" fmla="*/ 1492806 h 2953884"/>
                <a:gd name="connsiteX50" fmla="*/ 1699546 w 2350671"/>
                <a:gd name="connsiteY50" fmla="*/ 1647111 h 2953884"/>
                <a:gd name="connsiteX51" fmla="*/ 1519333 w 2350671"/>
                <a:gd name="connsiteY51" fmla="*/ 1801892 h 2953884"/>
                <a:gd name="connsiteX52" fmla="*/ 1465136 w 2350671"/>
                <a:gd name="connsiteY52" fmla="*/ 1846659 h 2953884"/>
                <a:gd name="connsiteX53" fmla="*/ 1421606 w 2350671"/>
                <a:gd name="connsiteY53" fmla="*/ 1834467 h 2953884"/>
                <a:gd name="connsiteX54" fmla="*/ 1333405 w 2350671"/>
                <a:gd name="connsiteY54" fmla="*/ 1580245 h 2953884"/>
                <a:gd name="connsiteX55" fmla="*/ 1152811 w 2350671"/>
                <a:gd name="connsiteY55" fmla="*/ 1078659 h 2953884"/>
                <a:gd name="connsiteX56" fmla="*/ 1134999 w 2350671"/>
                <a:gd name="connsiteY56" fmla="*/ 1041702 h 2953884"/>
                <a:gd name="connsiteX57" fmla="*/ 1027843 w 2350671"/>
                <a:gd name="connsiteY57" fmla="*/ 1285732 h 2953884"/>
                <a:gd name="connsiteX58" fmla="*/ 887063 w 2350671"/>
                <a:gd name="connsiteY58" fmla="*/ 1607677 h 2953884"/>
                <a:gd name="connsiteX59" fmla="*/ 717423 w 2350671"/>
                <a:gd name="connsiteY59" fmla="*/ 1996583 h 2953884"/>
                <a:gd name="connsiteX60" fmla="*/ 695420 w 2350671"/>
                <a:gd name="connsiteY60" fmla="*/ 2045160 h 2953884"/>
                <a:gd name="connsiteX61" fmla="*/ 667798 w 2350671"/>
                <a:gd name="connsiteY61" fmla="*/ 2158794 h 2953884"/>
                <a:gd name="connsiteX62" fmla="*/ 660178 w 2350671"/>
                <a:gd name="connsiteY62" fmla="*/ 2279380 h 2953884"/>
                <a:gd name="connsiteX63" fmla="*/ 643223 w 2350671"/>
                <a:gd name="connsiteY63" fmla="*/ 2585609 h 2953884"/>
                <a:gd name="connsiteX64" fmla="*/ 631698 w 2350671"/>
                <a:gd name="connsiteY64" fmla="*/ 2807541 h 2953884"/>
                <a:gd name="connsiteX65" fmla="*/ 625888 w 2350671"/>
                <a:gd name="connsiteY65" fmla="*/ 2889456 h 2953884"/>
                <a:gd name="connsiteX66" fmla="*/ 617887 w 2350671"/>
                <a:gd name="connsiteY66" fmla="*/ 2909364 h 295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350671" h="2953884">
                  <a:moveTo>
                    <a:pt x="617887" y="2909364"/>
                  </a:moveTo>
                  <a:cubicBezTo>
                    <a:pt x="618554" y="2930795"/>
                    <a:pt x="607981" y="2936605"/>
                    <a:pt x="587121" y="2937463"/>
                  </a:cubicBezTo>
                  <a:cubicBezTo>
                    <a:pt x="479965" y="2941844"/>
                    <a:pt x="372809" y="2947559"/>
                    <a:pt x="265747" y="2953750"/>
                  </a:cubicBezTo>
                  <a:cubicBezTo>
                    <a:pt x="251841" y="2954512"/>
                    <a:pt x="244030" y="2952417"/>
                    <a:pt x="243459" y="2937558"/>
                  </a:cubicBezTo>
                  <a:cubicBezTo>
                    <a:pt x="235744" y="2929176"/>
                    <a:pt x="235458" y="2918603"/>
                    <a:pt x="234696" y="2908030"/>
                  </a:cubicBezTo>
                  <a:cubicBezTo>
                    <a:pt x="224314" y="2764679"/>
                    <a:pt x="216694" y="2621137"/>
                    <a:pt x="206978" y="2477786"/>
                  </a:cubicBezTo>
                  <a:cubicBezTo>
                    <a:pt x="201073" y="2390823"/>
                    <a:pt x="195644" y="2303764"/>
                    <a:pt x="191167" y="2216610"/>
                  </a:cubicBezTo>
                  <a:cubicBezTo>
                    <a:pt x="190405" y="2202037"/>
                    <a:pt x="188404" y="2187655"/>
                    <a:pt x="187547" y="2173177"/>
                  </a:cubicBezTo>
                  <a:cubicBezTo>
                    <a:pt x="183452" y="2137458"/>
                    <a:pt x="196501" y="2108311"/>
                    <a:pt x="217170" y="2079260"/>
                  </a:cubicBezTo>
                  <a:cubicBezTo>
                    <a:pt x="340900" y="1905619"/>
                    <a:pt x="464248" y="1731502"/>
                    <a:pt x="587216" y="1557385"/>
                  </a:cubicBezTo>
                  <a:cubicBezTo>
                    <a:pt x="632174" y="1493663"/>
                    <a:pt x="677228" y="1430036"/>
                    <a:pt x="719614" y="1368885"/>
                  </a:cubicBezTo>
                  <a:cubicBezTo>
                    <a:pt x="665512" y="1415844"/>
                    <a:pt x="606171" y="1461850"/>
                    <a:pt x="548449" y="1509760"/>
                  </a:cubicBezTo>
                  <a:cubicBezTo>
                    <a:pt x="478822" y="1567482"/>
                    <a:pt x="408908" y="1624917"/>
                    <a:pt x="339280" y="1682639"/>
                  </a:cubicBezTo>
                  <a:cubicBezTo>
                    <a:pt x="327470" y="1692450"/>
                    <a:pt x="315468" y="1702070"/>
                    <a:pt x="302800" y="1710738"/>
                  </a:cubicBezTo>
                  <a:cubicBezTo>
                    <a:pt x="287084" y="1721406"/>
                    <a:pt x="279559" y="1718453"/>
                    <a:pt x="275749" y="1699975"/>
                  </a:cubicBezTo>
                  <a:cubicBezTo>
                    <a:pt x="264700" y="1647111"/>
                    <a:pt x="255270" y="1593866"/>
                    <a:pt x="245745" y="1540717"/>
                  </a:cubicBezTo>
                  <a:cubicBezTo>
                    <a:pt x="234029" y="1475756"/>
                    <a:pt x="223361" y="1410510"/>
                    <a:pt x="210407" y="1345740"/>
                  </a:cubicBezTo>
                  <a:cubicBezTo>
                    <a:pt x="205835" y="1322880"/>
                    <a:pt x="202597" y="1299639"/>
                    <a:pt x="198691" y="1276588"/>
                  </a:cubicBezTo>
                  <a:cubicBezTo>
                    <a:pt x="194501" y="1251728"/>
                    <a:pt x="202311" y="1240774"/>
                    <a:pt x="228790" y="1227915"/>
                  </a:cubicBezTo>
                  <a:cubicBezTo>
                    <a:pt x="303752" y="1191720"/>
                    <a:pt x="378523" y="1155144"/>
                    <a:pt x="452914" y="1117997"/>
                  </a:cubicBezTo>
                  <a:cubicBezTo>
                    <a:pt x="524447" y="1082278"/>
                    <a:pt x="597503" y="1049798"/>
                    <a:pt x="668750" y="1013508"/>
                  </a:cubicBezTo>
                  <a:cubicBezTo>
                    <a:pt x="681419" y="1007031"/>
                    <a:pt x="695706" y="1005983"/>
                    <a:pt x="708184" y="999411"/>
                  </a:cubicBezTo>
                  <a:cubicBezTo>
                    <a:pt x="752570" y="985409"/>
                    <a:pt x="791909" y="960834"/>
                    <a:pt x="833342" y="939784"/>
                  </a:cubicBezTo>
                  <a:cubicBezTo>
                    <a:pt x="776669" y="935498"/>
                    <a:pt x="720852" y="942070"/>
                    <a:pt x="664940" y="944832"/>
                  </a:cubicBezTo>
                  <a:cubicBezTo>
                    <a:pt x="526066" y="951690"/>
                    <a:pt x="387287" y="959501"/>
                    <a:pt x="248507" y="966930"/>
                  </a:cubicBezTo>
                  <a:cubicBezTo>
                    <a:pt x="200120" y="969502"/>
                    <a:pt x="151638" y="971883"/>
                    <a:pt x="103346" y="975408"/>
                  </a:cubicBezTo>
                  <a:cubicBezTo>
                    <a:pt x="89535" y="976360"/>
                    <a:pt x="83725" y="973979"/>
                    <a:pt x="81724" y="958453"/>
                  </a:cubicBezTo>
                  <a:cubicBezTo>
                    <a:pt x="66865" y="844058"/>
                    <a:pt x="50863" y="729853"/>
                    <a:pt x="35147" y="615648"/>
                  </a:cubicBezTo>
                  <a:cubicBezTo>
                    <a:pt x="24194" y="536591"/>
                    <a:pt x="13049" y="457533"/>
                    <a:pt x="2191" y="378381"/>
                  </a:cubicBezTo>
                  <a:cubicBezTo>
                    <a:pt x="857" y="368856"/>
                    <a:pt x="857" y="359140"/>
                    <a:pt x="0" y="345996"/>
                  </a:cubicBezTo>
                  <a:cubicBezTo>
                    <a:pt x="42481" y="360569"/>
                    <a:pt x="82963" y="374285"/>
                    <a:pt x="123349" y="388287"/>
                  </a:cubicBezTo>
                  <a:cubicBezTo>
                    <a:pt x="323279" y="457914"/>
                    <a:pt x="523208" y="527733"/>
                    <a:pt x="723138" y="597456"/>
                  </a:cubicBezTo>
                  <a:cubicBezTo>
                    <a:pt x="832485" y="635651"/>
                    <a:pt x="941832" y="674132"/>
                    <a:pt x="1051370" y="711756"/>
                  </a:cubicBezTo>
                  <a:cubicBezTo>
                    <a:pt x="1080135" y="721662"/>
                    <a:pt x="1110806" y="715947"/>
                    <a:pt x="1140523" y="717185"/>
                  </a:cubicBezTo>
                  <a:cubicBezTo>
                    <a:pt x="1216152" y="720423"/>
                    <a:pt x="1215866" y="719090"/>
                    <a:pt x="1269873" y="665845"/>
                  </a:cubicBezTo>
                  <a:cubicBezTo>
                    <a:pt x="1443418" y="494586"/>
                    <a:pt x="1617250" y="323612"/>
                    <a:pt x="1791081" y="152638"/>
                  </a:cubicBezTo>
                  <a:cubicBezTo>
                    <a:pt x="1804892" y="139113"/>
                    <a:pt x="1820989" y="127302"/>
                    <a:pt x="1832229" y="111966"/>
                  </a:cubicBezTo>
                  <a:cubicBezTo>
                    <a:pt x="1871567" y="58055"/>
                    <a:pt x="1927003" y="36147"/>
                    <a:pt x="1990249" y="25956"/>
                  </a:cubicBezTo>
                  <a:cubicBezTo>
                    <a:pt x="2025968" y="20145"/>
                    <a:pt x="2061115" y="10525"/>
                    <a:pt x="2096262" y="1572"/>
                  </a:cubicBezTo>
                  <a:cubicBezTo>
                    <a:pt x="2111311" y="-2238"/>
                    <a:pt x="2118932" y="238"/>
                    <a:pt x="2124933" y="16145"/>
                  </a:cubicBezTo>
                  <a:cubicBezTo>
                    <a:pt x="2198561" y="211217"/>
                    <a:pt x="2272856" y="406098"/>
                    <a:pt x="2347341" y="600789"/>
                  </a:cubicBezTo>
                  <a:cubicBezTo>
                    <a:pt x="2353056" y="615839"/>
                    <a:pt x="2351913" y="626507"/>
                    <a:pt x="2340007" y="638889"/>
                  </a:cubicBezTo>
                  <a:cubicBezTo>
                    <a:pt x="2295239" y="685371"/>
                    <a:pt x="2250377" y="731853"/>
                    <a:pt x="2208657" y="780907"/>
                  </a:cubicBezTo>
                  <a:cubicBezTo>
                    <a:pt x="2188655" y="804339"/>
                    <a:pt x="2162937" y="805767"/>
                    <a:pt x="2137791" y="810625"/>
                  </a:cubicBezTo>
                  <a:cubicBezTo>
                    <a:pt x="2022348" y="833295"/>
                    <a:pt x="1906619" y="854821"/>
                    <a:pt x="1790986" y="876729"/>
                  </a:cubicBezTo>
                  <a:cubicBezTo>
                    <a:pt x="1663446" y="900827"/>
                    <a:pt x="1535906" y="924925"/>
                    <a:pt x="1408462" y="948928"/>
                  </a:cubicBezTo>
                  <a:cubicBezTo>
                    <a:pt x="1392364" y="960739"/>
                    <a:pt x="1395699" y="970455"/>
                    <a:pt x="1409033" y="983409"/>
                  </a:cubicBezTo>
                  <a:cubicBezTo>
                    <a:pt x="1476375" y="1048655"/>
                    <a:pt x="1542383" y="1115235"/>
                    <a:pt x="1610677" y="1179433"/>
                  </a:cubicBezTo>
                  <a:cubicBezTo>
                    <a:pt x="1701927" y="1265254"/>
                    <a:pt x="1789748" y="1354503"/>
                    <a:pt x="1880235" y="1441180"/>
                  </a:cubicBezTo>
                  <a:cubicBezTo>
                    <a:pt x="1902143" y="1462230"/>
                    <a:pt x="1903000" y="1471755"/>
                    <a:pt x="1880045" y="1492806"/>
                  </a:cubicBezTo>
                  <a:cubicBezTo>
                    <a:pt x="1821656" y="1546336"/>
                    <a:pt x="1759458" y="1595390"/>
                    <a:pt x="1699546" y="1647111"/>
                  </a:cubicBezTo>
                  <a:cubicBezTo>
                    <a:pt x="1639634" y="1698927"/>
                    <a:pt x="1578293" y="1748933"/>
                    <a:pt x="1519333" y="1801892"/>
                  </a:cubicBezTo>
                  <a:cubicBezTo>
                    <a:pt x="1501902" y="1817513"/>
                    <a:pt x="1482947" y="1831419"/>
                    <a:pt x="1465136" y="1846659"/>
                  </a:cubicBezTo>
                  <a:cubicBezTo>
                    <a:pt x="1444752" y="1864185"/>
                    <a:pt x="1430084" y="1860090"/>
                    <a:pt x="1421606" y="1834467"/>
                  </a:cubicBezTo>
                  <a:cubicBezTo>
                    <a:pt x="1393507" y="1749314"/>
                    <a:pt x="1363218" y="1664827"/>
                    <a:pt x="1333405" y="1580245"/>
                  </a:cubicBezTo>
                  <a:cubicBezTo>
                    <a:pt x="1274445" y="1412605"/>
                    <a:pt x="1218152" y="1244013"/>
                    <a:pt x="1152811" y="1078659"/>
                  </a:cubicBezTo>
                  <a:cubicBezTo>
                    <a:pt x="1148048" y="1066657"/>
                    <a:pt x="1142524" y="1055037"/>
                    <a:pt x="1134999" y="1041702"/>
                  </a:cubicBezTo>
                  <a:cubicBezTo>
                    <a:pt x="1098614" y="1123902"/>
                    <a:pt x="1062514" y="1204579"/>
                    <a:pt x="1027843" y="1285732"/>
                  </a:cubicBezTo>
                  <a:cubicBezTo>
                    <a:pt x="981837" y="1393460"/>
                    <a:pt x="934022" y="1500330"/>
                    <a:pt x="887063" y="1607677"/>
                  </a:cubicBezTo>
                  <a:cubicBezTo>
                    <a:pt x="830389" y="1737217"/>
                    <a:pt x="773716" y="1866852"/>
                    <a:pt x="717423" y="1996583"/>
                  </a:cubicBezTo>
                  <a:cubicBezTo>
                    <a:pt x="710374" y="2012871"/>
                    <a:pt x="703802" y="2029444"/>
                    <a:pt x="695420" y="2045160"/>
                  </a:cubicBezTo>
                  <a:cubicBezTo>
                    <a:pt x="676465" y="2080689"/>
                    <a:pt x="664273" y="2117741"/>
                    <a:pt x="667798" y="2158794"/>
                  </a:cubicBezTo>
                  <a:cubicBezTo>
                    <a:pt x="665893" y="2199085"/>
                    <a:pt x="662083" y="2239185"/>
                    <a:pt x="660178" y="2279380"/>
                  </a:cubicBezTo>
                  <a:cubicBezTo>
                    <a:pt x="655320" y="2381488"/>
                    <a:pt x="648557" y="2483596"/>
                    <a:pt x="643223" y="2585609"/>
                  </a:cubicBezTo>
                  <a:cubicBezTo>
                    <a:pt x="639318" y="2659618"/>
                    <a:pt x="632270" y="2733437"/>
                    <a:pt x="631698" y="2807541"/>
                  </a:cubicBezTo>
                  <a:cubicBezTo>
                    <a:pt x="631507" y="2835069"/>
                    <a:pt x="627888" y="2862215"/>
                    <a:pt x="625888" y="2889456"/>
                  </a:cubicBezTo>
                  <a:cubicBezTo>
                    <a:pt x="625316" y="2897077"/>
                    <a:pt x="623792" y="2904125"/>
                    <a:pt x="617887" y="290936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1E002B5-E701-4756-9995-8837232B1524}"/>
                </a:ext>
              </a:extLst>
            </p:cNvPr>
            <p:cNvSpPr/>
            <p:nvPr/>
          </p:nvSpPr>
          <p:spPr>
            <a:xfrm>
              <a:off x="4118769" y="2377996"/>
              <a:ext cx="838612" cy="522984"/>
            </a:xfrm>
            <a:custGeom>
              <a:avLst/>
              <a:gdLst>
                <a:gd name="connsiteX0" fmla="*/ 1826 w 2014972"/>
                <a:gd name="connsiteY0" fmla="*/ 1246631 h 1256598"/>
                <a:gd name="connsiteX1" fmla="*/ 30877 w 2014972"/>
                <a:gd name="connsiteY1" fmla="*/ 1134236 h 1256598"/>
                <a:gd name="connsiteX2" fmla="*/ 224520 w 2014972"/>
                <a:gd name="connsiteY2" fmla="*/ 692562 h 1256598"/>
                <a:gd name="connsiteX3" fmla="*/ 380349 w 2014972"/>
                <a:gd name="connsiteY3" fmla="*/ 334707 h 1256598"/>
                <a:gd name="connsiteX4" fmla="*/ 473218 w 2014972"/>
                <a:gd name="connsiteY4" fmla="*/ 125062 h 1256598"/>
                <a:gd name="connsiteX5" fmla="*/ 513223 w 2014972"/>
                <a:gd name="connsiteY5" fmla="*/ 207263 h 1256598"/>
                <a:gd name="connsiteX6" fmla="*/ 616855 w 2014972"/>
                <a:gd name="connsiteY6" fmla="*/ 491584 h 1256598"/>
                <a:gd name="connsiteX7" fmla="*/ 759063 w 2014972"/>
                <a:gd name="connsiteY7" fmla="*/ 903921 h 1256598"/>
                <a:gd name="connsiteX8" fmla="*/ 764112 w 2014972"/>
                <a:gd name="connsiteY8" fmla="*/ 914875 h 1256598"/>
                <a:gd name="connsiteX9" fmla="*/ 815547 w 2014972"/>
                <a:gd name="connsiteY9" fmla="*/ 925638 h 1256598"/>
                <a:gd name="connsiteX10" fmla="*/ 1147588 w 2014972"/>
                <a:gd name="connsiteY10" fmla="*/ 642174 h 1256598"/>
                <a:gd name="connsiteX11" fmla="*/ 1222264 w 2014972"/>
                <a:gd name="connsiteY11" fmla="*/ 578547 h 1256598"/>
                <a:gd name="connsiteX12" fmla="*/ 1223598 w 2014972"/>
                <a:gd name="connsiteY12" fmla="*/ 549877 h 1256598"/>
                <a:gd name="connsiteX13" fmla="*/ 870316 w 2014972"/>
                <a:gd name="connsiteY13" fmla="*/ 207453 h 1256598"/>
                <a:gd name="connsiteX14" fmla="*/ 725059 w 2014972"/>
                <a:gd name="connsiteY14" fmla="*/ 54291 h 1256598"/>
                <a:gd name="connsiteX15" fmla="*/ 748491 w 2014972"/>
                <a:gd name="connsiteY15" fmla="*/ 45719 h 1256598"/>
                <a:gd name="connsiteX16" fmla="*/ 861552 w 2014972"/>
                <a:gd name="connsiteY16" fmla="*/ 42290 h 1256598"/>
                <a:gd name="connsiteX17" fmla="*/ 1047576 w 2014972"/>
                <a:gd name="connsiteY17" fmla="*/ 29812 h 1256598"/>
                <a:gd name="connsiteX18" fmla="*/ 1407716 w 2014972"/>
                <a:gd name="connsiteY18" fmla="*/ 6190 h 1256598"/>
                <a:gd name="connsiteX19" fmla="*/ 1497156 w 2014972"/>
                <a:gd name="connsiteY19" fmla="*/ 189 h 1256598"/>
                <a:gd name="connsiteX20" fmla="*/ 1522397 w 2014972"/>
                <a:gd name="connsiteY20" fmla="*/ 20097 h 1256598"/>
                <a:gd name="connsiteX21" fmla="*/ 1753664 w 2014972"/>
                <a:gd name="connsiteY21" fmla="*/ 555973 h 1256598"/>
                <a:gd name="connsiteX22" fmla="*/ 2010363 w 2014972"/>
                <a:gd name="connsiteY22" fmla="*/ 1149476 h 1256598"/>
                <a:gd name="connsiteX23" fmla="*/ 1995409 w 2014972"/>
                <a:gd name="connsiteY23" fmla="*/ 1174431 h 1256598"/>
                <a:gd name="connsiteX24" fmla="*/ 1816148 w 2014972"/>
                <a:gd name="connsiteY24" fmla="*/ 1179765 h 1256598"/>
                <a:gd name="connsiteX25" fmla="*/ 1808718 w 2014972"/>
                <a:gd name="connsiteY25" fmla="*/ 1152905 h 1256598"/>
                <a:gd name="connsiteX26" fmla="*/ 1793574 w 2014972"/>
                <a:gd name="connsiteY26" fmla="*/ 1092707 h 1256598"/>
                <a:gd name="connsiteX27" fmla="*/ 1665939 w 2014972"/>
                <a:gd name="connsiteY27" fmla="*/ 836865 h 1256598"/>
                <a:gd name="connsiteX28" fmla="*/ 1654985 w 2014972"/>
                <a:gd name="connsiteY28" fmla="*/ 821244 h 1256598"/>
                <a:gd name="connsiteX29" fmla="*/ 1627934 w 2014972"/>
                <a:gd name="connsiteY29" fmla="*/ 767809 h 1256598"/>
                <a:gd name="connsiteX30" fmla="*/ 1505919 w 2014972"/>
                <a:gd name="connsiteY30" fmla="*/ 460056 h 1256598"/>
                <a:gd name="connsiteX31" fmla="*/ 1450769 w 2014972"/>
                <a:gd name="connsiteY31" fmla="*/ 320610 h 1256598"/>
                <a:gd name="connsiteX32" fmla="*/ 1440291 w 2014972"/>
                <a:gd name="connsiteY32" fmla="*/ 305942 h 1256598"/>
                <a:gd name="connsiteX33" fmla="*/ 1416765 w 2014972"/>
                <a:gd name="connsiteY33" fmla="*/ 360044 h 1256598"/>
                <a:gd name="connsiteX34" fmla="*/ 1313514 w 2014972"/>
                <a:gd name="connsiteY34" fmla="*/ 623505 h 1256598"/>
                <a:gd name="connsiteX35" fmla="*/ 1211787 w 2014972"/>
                <a:gd name="connsiteY35" fmla="*/ 884967 h 1256598"/>
                <a:gd name="connsiteX36" fmla="*/ 1179307 w 2014972"/>
                <a:gd name="connsiteY36" fmla="*/ 972406 h 1256598"/>
                <a:gd name="connsiteX37" fmla="*/ 1162066 w 2014972"/>
                <a:gd name="connsiteY37" fmla="*/ 991170 h 1256598"/>
                <a:gd name="connsiteX38" fmla="*/ 1040623 w 2014972"/>
                <a:gd name="connsiteY38" fmla="*/ 1198244 h 1256598"/>
                <a:gd name="connsiteX39" fmla="*/ 989378 w 2014972"/>
                <a:gd name="connsiteY39" fmla="*/ 1227486 h 1256598"/>
                <a:gd name="connsiteX40" fmla="*/ 635905 w 2014972"/>
                <a:gd name="connsiteY40" fmla="*/ 1237677 h 1256598"/>
                <a:gd name="connsiteX41" fmla="*/ 306626 w 2014972"/>
                <a:gd name="connsiteY41" fmla="*/ 1247679 h 1256598"/>
                <a:gd name="connsiteX42" fmla="*/ 37926 w 2014972"/>
                <a:gd name="connsiteY42" fmla="*/ 1256061 h 1256598"/>
                <a:gd name="connsiteX43" fmla="*/ 1826 w 2014972"/>
                <a:gd name="connsiteY43" fmla="*/ 1246631 h 125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014972" h="1256598">
                  <a:moveTo>
                    <a:pt x="1826" y="1246631"/>
                  </a:moveTo>
                  <a:cubicBezTo>
                    <a:pt x="-6461" y="1204530"/>
                    <a:pt x="15256" y="1170050"/>
                    <a:pt x="30877" y="1134236"/>
                  </a:cubicBezTo>
                  <a:cubicBezTo>
                    <a:pt x="95266" y="986884"/>
                    <a:pt x="160131" y="839818"/>
                    <a:pt x="224520" y="692562"/>
                  </a:cubicBezTo>
                  <a:cubicBezTo>
                    <a:pt x="276622" y="573309"/>
                    <a:pt x="328248" y="453865"/>
                    <a:pt x="380349" y="334707"/>
                  </a:cubicBezTo>
                  <a:cubicBezTo>
                    <a:pt x="410734" y="265270"/>
                    <a:pt x="441690" y="196119"/>
                    <a:pt x="473218" y="125062"/>
                  </a:cubicBezTo>
                  <a:cubicBezTo>
                    <a:pt x="495411" y="149541"/>
                    <a:pt x="502746" y="179640"/>
                    <a:pt x="513223" y="207263"/>
                  </a:cubicBezTo>
                  <a:cubicBezTo>
                    <a:pt x="549037" y="301560"/>
                    <a:pt x="583422" y="396429"/>
                    <a:pt x="616855" y="491584"/>
                  </a:cubicBezTo>
                  <a:cubicBezTo>
                    <a:pt x="664956" y="628744"/>
                    <a:pt x="711724" y="766476"/>
                    <a:pt x="759063" y="903921"/>
                  </a:cubicBezTo>
                  <a:cubicBezTo>
                    <a:pt x="760397" y="907731"/>
                    <a:pt x="762588" y="911160"/>
                    <a:pt x="764112" y="914875"/>
                  </a:cubicBezTo>
                  <a:cubicBezTo>
                    <a:pt x="780876" y="956023"/>
                    <a:pt x="780590" y="955642"/>
                    <a:pt x="815547" y="925638"/>
                  </a:cubicBezTo>
                  <a:cubicBezTo>
                    <a:pt x="926037" y="830960"/>
                    <a:pt x="1036908" y="736662"/>
                    <a:pt x="1147588" y="642174"/>
                  </a:cubicBezTo>
                  <a:cubicBezTo>
                    <a:pt x="1172448" y="620934"/>
                    <a:pt x="1197023" y="599407"/>
                    <a:pt x="1222264" y="578547"/>
                  </a:cubicBezTo>
                  <a:cubicBezTo>
                    <a:pt x="1233980" y="568832"/>
                    <a:pt x="1235599" y="561402"/>
                    <a:pt x="1223598" y="549877"/>
                  </a:cubicBezTo>
                  <a:cubicBezTo>
                    <a:pt x="1105488" y="436149"/>
                    <a:pt x="987092" y="322611"/>
                    <a:pt x="870316" y="207453"/>
                  </a:cubicBezTo>
                  <a:cubicBezTo>
                    <a:pt x="820214" y="158114"/>
                    <a:pt x="773732" y="105250"/>
                    <a:pt x="725059" y="54291"/>
                  </a:cubicBezTo>
                  <a:cubicBezTo>
                    <a:pt x="727821" y="51624"/>
                    <a:pt x="737156" y="46481"/>
                    <a:pt x="748491" y="45719"/>
                  </a:cubicBezTo>
                  <a:cubicBezTo>
                    <a:pt x="786400" y="53053"/>
                    <a:pt x="823834" y="43433"/>
                    <a:pt x="861552" y="42290"/>
                  </a:cubicBezTo>
                  <a:cubicBezTo>
                    <a:pt x="923655" y="40290"/>
                    <a:pt x="985568" y="33908"/>
                    <a:pt x="1047576" y="29812"/>
                  </a:cubicBezTo>
                  <a:cubicBezTo>
                    <a:pt x="1167591" y="21811"/>
                    <a:pt x="1287701" y="14096"/>
                    <a:pt x="1407716" y="6190"/>
                  </a:cubicBezTo>
                  <a:cubicBezTo>
                    <a:pt x="1437529" y="4285"/>
                    <a:pt x="1467438" y="3333"/>
                    <a:pt x="1497156" y="189"/>
                  </a:cubicBezTo>
                  <a:cubicBezTo>
                    <a:pt x="1513729" y="-1525"/>
                    <a:pt x="1517444" y="8667"/>
                    <a:pt x="1522397" y="20097"/>
                  </a:cubicBezTo>
                  <a:cubicBezTo>
                    <a:pt x="1599359" y="198786"/>
                    <a:pt x="1676511" y="377379"/>
                    <a:pt x="1753664" y="555973"/>
                  </a:cubicBezTo>
                  <a:cubicBezTo>
                    <a:pt x="1839103" y="753903"/>
                    <a:pt x="1924352" y="951832"/>
                    <a:pt x="2010363" y="1149476"/>
                  </a:cubicBezTo>
                  <a:cubicBezTo>
                    <a:pt x="2018554" y="1168240"/>
                    <a:pt x="2017125" y="1174146"/>
                    <a:pt x="1995409" y="1174431"/>
                  </a:cubicBezTo>
                  <a:cubicBezTo>
                    <a:pt x="1935687" y="1175289"/>
                    <a:pt x="1875869" y="1177860"/>
                    <a:pt x="1816148" y="1179765"/>
                  </a:cubicBezTo>
                  <a:cubicBezTo>
                    <a:pt x="1807290" y="1172622"/>
                    <a:pt x="1808242" y="1162335"/>
                    <a:pt x="1808718" y="1152905"/>
                  </a:cubicBezTo>
                  <a:cubicBezTo>
                    <a:pt x="1809861" y="1131093"/>
                    <a:pt x="1803289" y="1111852"/>
                    <a:pt x="1793574" y="1092707"/>
                  </a:cubicBezTo>
                  <a:cubicBezTo>
                    <a:pt x="1750616" y="1007649"/>
                    <a:pt x="1707658" y="922590"/>
                    <a:pt x="1665939" y="836865"/>
                  </a:cubicBezTo>
                  <a:cubicBezTo>
                    <a:pt x="1663081" y="831055"/>
                    <a:pt x="1660891" y="824864"/>
                    <a:pt x="1654985" y="821244"/>
                  </a:cubicBezTo>
                  <a:cubicBezTo>
                    <a:pt x="1639745" y="806576"/>
                    <a:pt x="1634697" y="786383"/>
                    <a:pt x="1627934" y="767809"/>
                  </a:cubicBezTo>
                  <a:cubicBezTo>
                    <a:pt x="1590596" y="663891"/>
                    <a:pt x="1549353" y="561498"/>
                    <a:pt x="1505919" y="460056"/>
                  </a:cubicBezTo>
                  <a:cubicBezTo>
                    <a:pt x="1486297" y="414146"/>
                    <a:pt x="1472105" y="365949"/>
                    <a:pt x="1450769" y="320610"/>
                  </a:cubicBezTo>
                  <a:cubicBezTo>
                    <a:pt x="1448483" y="315657"/>
                    <a:pt x="1447911" y="309466"/>
                    <a:pt x="1440291" y="305942"/>
                  </a:cubicBezTo>
                  <a:cubicBezTo>
                    <a:pt x="1432385" y="324039"/>
                    <a:pt x="1423337" y="341565"/>
                    <a:pt x="1416765" y="360044"/>
                  </a:cubicBezTo>
                  <a:cubicBezTo>
                    <a:pt x="1385142" y="448912"/>
                    <a:pt x="1347994" y="535685"/>
                    <a:pt x="1313514" y="623505"/>
                  </a:cubicBezTo>
                  <a:cubicBezTo>
                    <a:pt x="1279414" y="710564"/>
                    <a:pt x="1243505" y="796956"/>
                    <a:pt x="1211787" y="884967"/>
                  </a:cubicBezTo>
                  <a:cubicBezTo>
                    <a:pt x="1201309" y="914113"/>
                    <a:pt x="1195023" y="945069"/>
                    <a:pt x="1179307" y="972406"/>
                  </a:cubicBezTo>
                  <a:cubicBezTo>
                    <a:pt x="1168734" y="974216"/>
                    <a:pt x="1166448" y="983836"/>
                    <a:pt x="1162066" y="991170"/>
                  </a:cubicBezTo>
                  <a:cubicBezTo>
                    <a:pt x="1121109" y="1059941"/>
                    <a:pt x="1081294" y="1129283"/>
                    <a:pt x="1040623" y="1198244"/>
                  </a:cubicBezTo>
                  <a:cubicBezTo>
                    <a:pt x="1028526" y="1218818"/>
                    <a:pt x="1012714" y="1226628"/>
                    <a:pt x="989378" y="1227486"/>
                  </a:cubicBezTo>
                  <a:cubicBezTo>
                    <a:pt x="871554" y="1231962"/>
                    <a:pt x="753729" y="1234439"/>
                    <a:pt x="635905" y="1237677"/>
                  </a:cubicBezTo>
                  <a:cubicBezTo>
                    <a:pt x="526177" y="1240725"/>
                    <a:pt x="416354" y="1243107"/>
                    <a:pt x="306626" y="1247679"/>
                  </a:cubicBezTo>
                  <a:cubicBezTo>
                    <a:pt x="217091" y="1251489"/>
                    <a:pt x="127461" y="1250155"/>
                    <a:pt x="37926" y="1256061"/>
                  </a:cubicBezTo>
                  <a:cubicBezTo>
                    <a:pt x="25353" y="1256918"/>
                    <a:pt x="11637" y="1258251"/>
                    <a:pt x="1826" y="1246631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4E4876-11E4-475E-8141-F1F84DB29DD3}"/>
                </a:ext>
              </a:extLst>
            </p:cNvPr>
            <p:cNvSpPr/>
            <p:nvPr/>
          </p:nvSpPr>
          <p:spPr>
            <a:xfrm>
              <a:off x="3692781" y="2417994"/>
              <a:ext cx="458144" cy="494458"/>
            </a:xfrm>
            <a:custGeom>
              <a:avLst/>
              <a:gdLst>
                <a:gd name="connsiteX0" fmla="*/ 1072039 w 1100804"/>
                <a:gd name="connsiteY0" fmla="*/ 0 h 1188058"/>
                <a:gd name="connsiteX1" fmla="*/ 879062 w 1100804"/>
                <a:gd name="connsiteY1" fmla="*/ 95536 h 1188058"/>
                <a:gd name="connsiteX2" fmla="*/ 677608 w 1100804"/>
                <a:gd name="connsiteY2" fmla="*/ 195167 h 1188058"/>
                <a:gd name="connsiteX3" fmla="*/ 587026 w 1100804"/>
                <a:gd name="connsiteY3" fmla="*/ 238887 h 1188058"/>
                <a:gd name="connsiteX4" fmla="*/ 568452 w 1100804"/>
                <a:gd name="connsiteY4" fmla="*/ 272987 h 1188058"/>
                <a:gd name="connsiteX5" fmla="*/ 604075 w 1100804"/>
                <a:gd name="connsiteY5" fmla="*/ 462439 h 1188058"/>
                <a:gd name="connsiteX6" fmla="*/ 626364 w 1100804"/>
                <a:gd name="connsiteY6" fmla="*/ 590836 h 1188058"/>
                <a:gd name="connsiteX7" fmla="*/ 646366 w 1100804"/>
                <a:gd name="connsiteY7" fmla="*/ 702088 h 1188058"/>
                <a:gd name="connsiteX8" fmla="*/ 664178 w 1100804"/>
                <a:gd name="connsiteY8" fmla="*/ 704945 h 1188058"/>
                <a:gd name="connsiteX9" fmla="*/ 801433 w 1100804"/>
                <a:gd name="connsiteY9" fmla="*/ 592265 h 1188058"/>
                <a:gd name="connsiteX10" fmla="*/ 1100804 w 1100804"/>
                <a:gd name="connsiteY10" fmla="*/ 349187 h 1188058"/>
                <a:gd name="connsiteX11" fmla="*/ 1068705 w 1100804"/>
                <a:gd name="connsiteY11" fmla="*/ 403193 h 1188058"/>
                <a:gd name="connsiteX12" fmla="*/ 725614 w 1100804"/>
                <a:gd name="connsiteY12" fmla="*/ 888587 h 1188058"/>
                <a:gd name="connsiteX13" fmla="*/ 570071 w 1100804"/>
                <a:gd name="connsiteY13" fmla="*/ 1107186 h 1188058"/>
                <a:gd name="connsiteX14" fmla="*/ 558451 w 1100804"/>
                <a:gd name="connsiteY14" fmla="*/ 1164908 h 1188058"/>
                <a:gd name="connsiteX15" fmla="*/ 525113 w 1100804"/>
                <a:gd name="connsiteY15" fmla="*/ 1175290 h 1188058"/>
                <a:gd name="connsiteX16" fmla="*/ 297656 w 1100804"/>
                <a:gd name="connsiteY16" fmla="*/ 1180814 h 1188058"/>
                <a:gd name="connsiteX17" fmla="*/ 208407 w 1100804"/>
                <a:gd name="connsiteY17" fmla="*/ 1186910 h 1188058"/>
                <a:gd name="connsiteX18" fmla="*/ 190119 w 1100804"/>
                <a:gd name="connsiteY18" fmla="*/ 1184815 h 1188058"/>
                <a:gd name="connsiteX19" fmla="*/ 0 w 1100804"/>
                <a:gd name="connsiteY19" fmla="*/ 1184815 h 1188058"/>
                <a:gd name="connsiteX20" fmla="*/ 41529 w 1100804"/>
                <a:gd name="connsiteY20" fmla="*/ 1086231 h 1188058"/>
                <a:gd name="connsiteX21" fmla="*/ 470535 w 1100804"/>
                <a:gd name="connsiteY21" fmla="*/ 76581 h 1188058"/>
                <a:gd name="connsiteX22" fmla="*/ 528161 w 1100804"/>
                <a:gd name="connsiteY22" fmla="*/ 33242 h 1188058"/>
                <a:gd name="connsiteX23" fmla="*/ 898017 w 1100804"/>
                <a:gd name="connsiteY23" fmla="*/ 10573 h 1188058"/>
                <a:gd name="connsiteX24" fmla="*/ 1072039 w 1100804"/>
                <a:gd name="connsiteY24" fmla="*/ 0 h 1188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00804" h="1188058">
                  <a:moveTo>
                    <a:pt x="1072039" y="0"/>
                  </a:moveTo>
                  <a:cubicBezTo>
                    <a:pt x="1009555" y="35624"/>
                    <a:pt x="944023" y="64960"/>
                    <a:pt x="879062" y="95536"/>
                  </a:cubicBezTo>
                  <a:cubicBezTo>
                    <a:pt x="811244" y="127349"/>
                    <a:pt x="744760" y="161925"/>
                    <a:pt x="677608" y="195167"/>
                  </a:cubicBezTo>
                  <a:cubicBezTo>
                    <a:pt x="647605" y="210026"/>
                    <a:pt x="617601" y="225076"/>
                    <a:pt x="587026" y="238887"/>
                  </a:cubicBezTo>
                  <a:cubicBezTo>
                    <a:pt x="571309" y="246031"/>
                    <a:pt x="565213" y="256223"/>
                    <a:pt x="568452" y="272987"/>
                  </a:cubicBezTo>
                  <a:cubicBezTo>
                    <a:pt x="580454" y="336137"/>
                    <a:pt x="592455" y="399193"/>
                    <a:pt x="604075" y="462439"/>
                  </a:cubicBezTo>
                  <a:cubicBezTo>
                    <a:pt x="611886" y="505111"/>
                    <a:pt x="618839" y="548069"/>
                    <a:pt x="626364" y="590836"/>
                  </a:cubicBezTo>
                  <a:cubicBezTo>
                    <a:pt x="632936" y="627983"/>
                    <a:pt x="639794" y="665036"/>
                    <a:pt x="646366" y="702088"/>
                  </a:cubicBezTo>
                  <a:cubicBezTo>
                    <a:pt x="649605" y="720090"/>
                    <a:pt x="658082" y="709898"/>
                    <a:pt x="664178" y="704945"/>
                  </a:cubicBezTo>
                  <a:cubicBezTo>
                    <a:pt x="710089" y="667607"/>
                    <a:pt x="755713" y="629793"/>
                    <a:pt x="801433" y="592265"/>
                  </a:cubicBezTo>
                  <a:cubicBezTo>
                    <a:pt x="900589" y="510826"/>
                    <a:pt x="999839" y="429292"/>
                    <a:pt x="1100804" y="349187"/>
                  </a:cubicBezTo>
                  <a:cubicBezTo>
                    <a:pt x="1095756" y="370713"/>
                    <a:pt x="1080611" y="386239"/>
                    <a:pt x="1068705" y="403193"/>
                  </a:cubicBezTo>
                  <a:cubicBezTo>
                    <a:pt x="954786" y="565309"/>
                    <a:pt x="840105" y="726853"/>
                    <a:pt x="725614" y="888587"/>
                  </a:cubicBezTo>
                  <a:cubicBezTo>
                    <a:pt x="673989" y="961549"/>
                    <a:pt x="622935" y="1035082"/>
                    <a:pt x="570071" y="1107186"/>
                  </a:cubicBezTo>
                  <a:cubicBezTo>
                    <a:pt x="556355" y="1125855"/>
                    <a:pt x="560451" y="1145286"/>
                    <a:pt x="558451" y="1164908"/>
                  </a:cubicBezTo>
                  <a:cubicBezTo>
                    <a:pt x="549688" y="1175861"/>
                    <a:pt x="537115" y="1174909"/>
                    <a:pt x="525113" y="1175290"/>
                  </a:cubicBezTo>
                  <a:cubicBezTo>
                    <a:pt x="449294" y="1177195"/>
                    <a:pt x="373571" y="1181862"/>
                    <a:pt x="297656" y="1180814"/>
                  </a:cubicBezTo>
                  <a:cubicBezTo>
                    <a:pt x="267938" y="1180433"/>
                    <a:pt x="238220" y="1185482"/>
                    <a:pt x="208407" y="1186910"/>
                  </a:cubicBezTo>
                  <a:cubicBezTo>
                    <a:pt x="202216" y="1187196"/>
                    <a:pt x="195643" y="1190339"/>
                    <a:pt x="190119" y="1184815"/>
                  </a:cubicBezTo>
                  <a:cubicBezTo>
                    <a:pt x="127254" y="1184815"/>
                    <a:pt x="64294" y="1184815"/>
                    <a:pt x="0" y="1184815"/>
                  </a:cubicBezTo>
                  <a:cubicBezTo>
                    <a:pt x="12954" y="1154049"/>
                    <a:pt x="27146" y="1120045"/>
                    <a:pt x="41529" y="1086231"/>
                  </a:cubicBezTo>
                  <a:cubicBezTo>
                    <a:pt x="184690" y="749713"/>
                    <a:pt x="328136" y="413385"/>
                    <a:pt x="470535" y="76581"/>
                  </a:cubicBezTo>
                  <a:cubicBezTo>
                    <a:pt x="482251" y="48958"/>
                    <a:pt x="494062" y="34671"/>
                    <a:pt x="528161" y="33242"/>
                  </a:cubicBezTo>
                  <a:cubicBezTo>
                    <a:pt x="651510" y="28385"/>
                    <a:pt x="774763" y="18479"/>
                    <a:pt x="898017" y="10573"/>
                  </a:cubicBezTo>
                  <a:cubicBezTo>
                    <a:pt x="955929" y="6858"/>
                    <a:pt x="1013936" y="3524"/>
                    <a:pt x="107203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43BB5B-C6FC-4E8E-B459-9DFFF567D94C}"/>
                </a:ext>
              </a:extLst>
            </p:cNvPr>
            <p:cNvSpPr/>
            <p:nvPr/>
          </p:nvSpPr>
          <p:spPr>
            <a:xfrm>
              <a:off x="3771907" y="2902778"/>
              <a:ext cx="173553" cy="331275"/>
            </a:xfrm>
            <a:custGeom>
              <a:avLst/>
              <a:gdLst>
                <a:gd name="connsiteX0" fmla="*/ 0 w 417004"/>
                <a:gd name="connsiteY0" fmla="*/ 19812 h 795969"/>
                <a:gd name="connsiteX1" fmla="*/ 100870 w 417004"/>
                <a:gd name="connsiteY1" fmla="*/ 7906 h 795969"/>
                <a:gd name="connsiteX2" fmla="*/ 368332 w 417004"/>
                <a:gd name="connsiteY2" fmla="*/ 0 h 795969"/>
                <a:gd name="connsiteX3" fmla="*/ 381953 w 417004"/>
                <a:gd name="connsiteY3" fmla="*/ 188214 h 795969"/>
                <a:gd name="connsiteX4" fmla="*/ 416052 w 417004"/>
                <a:gd name="connsiteY4" fmla="*/ 717518 h 795969"/>
                <a:gd name="connsiteX5" fmla="*/ 417005 w 417004"/>
                <a:gd name="connsiteY5" fmla="*/ 773240 h 795969"/>
                <a:gd name="connsiteX6" fmla="*/ 228124 w 417004"/>
                <a:gd name="connsiteY6" fmla="*/ 785051 h 795969"/>
                <a:gd name="connsiteX7" fmla="*/ 79820 w 417004"/>
                <a:gd name="connsiteY7" fmla="*/ 792575 h 795969"/>
                <a:gd name="connsiteX8" fmla="*/ 65342 w 417004"/>
                <a:gd name="connsiteY8" fmla="*/ 793528 h 795969"/>
                <a:gd name="connsiteX9" fmla="*/ 19812 w 417004"/>
                <a:gd name="connsiteY9" fmla="*/ 758095 h 795969"/>
                <a:gd name="connsiteX10" fmla="*/ 19145 w 417004"/>
                <a:gd name="connsiteY10" fmla="*/ 554736 h 795969"/>
                <a:gd name="connsiteX11" fmla="*/ 18383 w 417004"/>
                <a:gd name="connsiteY11" fmla="*/ 327660 h 795969"/>
                <a:gd name="connsiteX12" fmla="*/ 19240 w 417004"/>
                <a:gd name="connsiteY12" fmla="*/ 246507 h 795969"/>
                <a:gd name="connsiteX13" fmla="*/ 9715 w 417004"/>
                <a:gd name="connsiteY13" fmla="*/ 40957 h 795969"/>
                <a:gd name="connsiteX14" fmla="*/ 0 w 417004"/>
                <a:gd name="connsiteY14" fmla="*/ 19812 h 795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7004" h="795969">
                  <a:moveTo>
                    <a:pt x="0" y="19812"/>
                  </a:moveTo>
                  <a:cubicBezTo>
                    <a:pt x="31909" y="2381"/>
                    <a:pt x="67342" y="9715"/>
                    <a:pt x="100870" y="7906"/>
                  </a:cubicBezTo>
                  <a:cubicBezTo>
                    <a:pt x="189929" y="3048"/>
                    <a:pt x="279178" y="2381"/>
                    <a:pt x="368332" y="0"/>
                  </a:cubicBezTo>
                  <a:cubicBezTo>
                    <a:pt x="377285" y="62389"/>
                    <a:pt x="377666" y="125444"/>
                    <a:pt x="381953" y="188214"/>
                  </a:cubicBezTo>
                  <a:cubicBezTo>
                    <a:pt x="393859" y="364617"/>
                    <a:pt x="404908" y="541020"/>
                    <a:pt x="416052" y="717518"/>
                  </a:cubicBezTo>
                  <a:cubicBezTo>
                    <a:pt x="417195" y="735997"/>
                    <a:pt x="416719" y="754666"/>
                    <a:pt x="417005" y="773240"/>
                  </a:cubicBezTo>
                  <a:cubicBezTo>
                    <a:pt x="354425" y="785336"/>
                    <a:pt x="290036" y="775907"/>
                    <a:pt x="228124" y="785051"/>
                  </a:cubicBezTo>
                  <a:cubicBezTo>
                    <a:pt x="178213" y="792385"/>
                    <a:pt x="129064" y="788765"/>
                    <a:pt x="79820" y="792575"/>
                  </a:cubicBezTo>
                  <a:cubicBezTo>
                    <a:pt x="74962" y="792956"/>
                    <a:pt x="69913" y="792290"/>
                    <a:pt x="65342" y="793528"/>
                  </a:cubicBezTo>
                  <a:cubicBezTo>
                    <a:pt x="35528" y="801529"/>
                    <a:pt x="20003" y="789908"/>
                    <a:pt x="19812" y="758095"/>
                  </a:cubicBezTo>
                  <a:cubicBezTo>
                    <a:pt x="19336" y="690277"/>
                    <a:pt x="19336" y="622459"/>
                    <a:pt x="19145" y="554736"/>
                  </a:cubicBezTo>
                  <a:cubicBezTo>
                    <a:pt x="19240" y="479012"/>
                    <a:pt x="21050" y="403193"/>
                    <a:pt x="18383" y="327660"/>
                  </a:cubicBezTo>
                  <a:cubicBezTo>
                    <a:pt x="17431" y="300418"/>
                    <a:pt x="17336" y="273558"/>
                    <a:pt x="19240" y="246507"/>
                  </a:cubicBezTo>
                  <a:cubicBezTo>
                    <a:pt x="24289" y="177641"/>
                    <a:pt x="2762" y="109918"/>
                    <a:pt x="9715" y="40957"/>
                  </a:cubicBezTo>
                  <a:cubicBezTo>
                    <a:pt x="10763" y="31528"/>
                    <a:pt x="4667" y="26194"/>
                    <a:pt x="0" y="19812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7BBB800-26F7-4B46-B2A4-5D9B3D0ECD2D}"/>
                </a:ext>
              </a:extLst>
            </p:cNvPr>
            <p:cNvSpPr/>
            <p:nvPr/>
          </p:nvSpPr>
          <p:spPr>
            <a:xfrm>
              <a:off x="4807575" y="2718545"/>
              <a:ext cx="79211" cy="450027"/>
            </a:xfrm>
            <a:custGeom>
              <a:avLst/>
              <a:gdLst>
                <a:gd name="connsiteX0" fmla="*/ 3768 w 190324"/>
                <a:gd name="connsiteY0" fmla="*/ 992 h 1081301"/>
                <a:gd name="connsiteX1" fmla="*/ 14246 w 190324"/>
                <a:gd name="connsiteY1" fmla="*/ 9945 h 1081301"/>
                <a:gd name="connsiteX2" fmla="*/ 154835 w 190324"/>
                <a:gd name="connsiteY2" fmla="*/ 292743 h 1081301"/>
                <a:gd name="connsiteX3" fmla="*/ 161122 w 190324"/>
                <a:gd name="connsiteY3" fmla="*/ 361608 h 1081301"/>
                <a:gd name="connsiteX4" fmla="*/ 179790 w 190324"/>
                <a:gd name="connsiteY4" fmla="*/ 686887 h 1081301"/>
                <a:gd name="connsiteX5" fmla="*/ 180362 w 190324"/>
                <a:gd name="connsiteY5" fmla="*/ 715938 h 1081301"/>
                <a:gd name="connsiteX6" fmla="*/ 181695 w 190324"/>
                <a:gd name="connsiteY6" fmla="*/ 812522 h 1081301"/>
                <a:gd name="connsiteX7" fmla="*/ 189792 w 190324"/>
                <a:gd name="connsiteY7" fmla="*/ 1014357 h 1081301"/>
                <a:gd name="connsiteX8" fmla="*/ 144072 w 190324"/>
                <a:gd name="connsiteY8" fmla="*/ 1070173 h 1081301"/>
                <a:gd name="connsiteX9" fmla="*/ 61490 w 190324"/>
                <a:gd name="connsiteY9" fmla="*/ 1081032 h 1081301"/>
                <a:gd name="connsiteX10" fmla="*/ 44440 w 190324"/>
                <a:gd name="connsiteY10" fmla="*/ 1064458 h 1081301"/>
                <a:gd name="connsiteX11" fmla="*/ 43869 w 190324"/>
                <a:gd name="connsiteY11" fmla="*/ 1006356 h 1081301"/>
                <a:gd name="connsiteX12" fmla="*/ 39392 w 190324"/>
                <a:gd name="connsiteY12" fmla="*/ 983591 h 1081301"/>
                <a:gd name="connsiteX13" fmla="*/ 32915 w 190324"/>
                <a:gd name="connsiteY13" fmla="*/ 972161 h 1081301"/>
                <a:gd name="connsiteX14" fmla="*/ 27581 w 190324"/>
                <a:gd name="connsiteY14" fmla="*/ 902152 h 1081301"/>
                <a:gd name="connsiteX15" fmla="*/ 25581 w 190324"/>
                <a:gd name="connsiteY15" fmla="*/ 875577 h 1081301"/>
                <a:gd name="connsiteX16" fmla="*/ 19580 w 190324"/>
                <a:gd name="connsiteY16" fmla="*/ 643358 h 1081301"/>
                <a:gd name="connsiteX17" fmla="*/ 9960 w 190324"/>
                <a:gd name="connsiteY17" fmla="*/ 314460 h 1081301"/>
                <a:gd name="connsiteX18" fmla="*/ 720 w 190324"/>
                <a:gd name="connsiteY18" fmla="*/ 24328 h 1081301"/>
                <a:gd name="connsiteX19" fmla="*/ 3768 w 190324"/>
                <a:gd name="connsiteY19" fmla="*/ 992 h 108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0324" h="1081301">
                  <a:moveTo>
                    <a:pt x="3768" y="992"/>
                  </a:moveTo>
                  <a:cubicBezTo>
                    <a:pt x="13008" y="-3009"/>
                    <a:pt x="12341" y="6135"/>
                    <a:pt x="14246" y="9945"/>
                  </a:cubicBezTo>
                  <a:cubicBezTo>
                    <a:pt x="61299" y="104147"/>
                    <a:pt x="108067" y="198445"/>
                    <a:pt x="154835" y="292743"/>
                  </a:cubicBezTo>
                  <a:cubicBezTo>
                    <a:pt x="165789" y="314840"/>
                    <a:pt x="158836" y="338653"/>
                    <a:pt x="161122" y="361608"/>
                  </a:cubicBezTo>
                  <a:cubicBezTo>
                    <a:pt x="167789" y="470003"/>
                    <a:pt x="167027" y="578873"/>
                    <a:pt x="179790" y="686887"/>
                  </a:cubicBezTo>
                  <a:cubicBezTo>
                    <a:pt x="180934" y="696507"/>
                    <a:pt x="180267" y="706223"/>
                    <a:pt x="180362" y="715938"/>
                  </a:cubicBezTo>
                  <a:cubicBezTo>
                    <a:pt x="180457" y="748228"/>
                    <a:pt x="174933" y="781756"/>
                    <a:pt x="181695" y="812522"/>
                  </a:cubicBezTo>
                  <a:cubicBezTo>
                    <a:pt x="196459" y="879768"/>
                    <a:pt x="186839" y="947205"/>
                    <a:pt x="189792" y="1014357"/>
                  </a:cubicBezTo>
                  <a:cubicBezTo>
                    <a:pt x="191887" y="1061124"/>
                    <a:pt x="189887" y="1059791"/>
                    <a:pt x="144072" y="1070173"/>
                  </a:cubicBezTo>
                  <a:cubicBezTo>
                    <a:pt x="116640" y="1076364"/>
                    <a:pt x="89208" y="1078365"/>
                    <a:pt x="61490" y="1081032"/>
                  </a:cubicBezTo>
                  <a:cubicBezTo>
                    <a:pt x="44440" y="1082746"/>
                    <a:pt x="44345" y="1076174"/>
                    <a:pt x="44440" y="1064458"/>
                  </a:cubicBezTo>
                  <a:cubicBezTo>
                    <a:pt x="44536" y="1045122"/>
                    <a:pt x="44440" y="1025691"/>
                    <a:pt x="43869" y="1006356"/>
                  </a:cubicBezTo>
                  <a:cubicBezTo>
                    <a:pt x="43678" y="998640"/>
                    <a:pt x="46822" y="989973"/>
                    <a:pt x="39392" y="983591"/>
                  </a:cubicBezTo>
                  <a:cubicBezTo>
                    <a:pt x="35678" y="980638"/>
                    <a:pt x="33772" y="976733"/>
                    <a:pt x="32915" y="972161"/>
                  </a:cubicBezTo>
                  <a:cubicBezTo>
                    <a:pt x="31296" y="948825"/>
                    <a:pt x="35392" y="925012"/>
                    <a:pt x="27581" y="902152"/>
                  </a:cubicBezTo>
                  <a:cubicBezTo>
                    <a:pt x="25867" y="893389"/>
                    <a:pt x="25295" y="884436"/>
                    <a:pt x="25581" y="875577"/>
                  </a:cubicBezTo>
                  <a:cubicBezTo>
                    <a:pt x="28343" y="798044"/>
                    <a:pt x="21771" y="720701"/>
                    <a:pt x="19580" y="643358"/>
                  </a:cubicBezTo>
                  <a:cubicBezTo>
                    <a:pt x="16532" y="533725"/>
                    <a:pt x="15103" y="423997"/>
                    <a:pt x="9960" y="314460"/>
                  </a:cubicBezTo>
                  <a:cubicBezTo>
                    <a:pt x="5388" y="217781"/>
                    <a:pt x="6436" y="120911"/>
                    <a:pt x="720" y="24328"/>
                  </a:cubicBezTo>
                  <a:cubicBezTo>
                    <a:pt x="149" y="16422"/>
                    <a:pt x="-1565" y="8231"/>
                    <a:pt x="3768" y="992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46B54F3-08E7-411F-B7A4-316FD450EB26}"/>
                </a:ext>
              </a:extLst>
            </p:cNvPr>
            <p:cNvSpPr/>
            <p:nvPr/>
          </p:nvSpPr>
          <p:spPr>
            <a:xfrm>
              <a:off x="4101333" y="2776003"/>
              <a:ext cx="526635" cy="440350"/>
            </a:xfrm>
            <a:custGeom>
              <a:avLst/>
              <a:gdLst>
                <a:gd name="connsiteX0" fmla="*/ 43720 w 1265370"/>
                <a:gd name="connsiteY0" fmla="*/ 290322 h 1058050"/>
                <a:gd name="connsiteX1" fmla="*/ 310039 w 1265370"/>
                <a:gd name="connsiteY1" fmla="*/ 285369 h 1058050"/>
                <a:gd name="connsiteX2" fmla="*/ 619887 w 1265370"/>
                <a:gd name="connsiteY2" fmla="*/ 276320 h 1058050"/>
                <a:gd name="connsiteX3" fmla="*/ 1041082 w 1265370"/>
                <a:gd name="connsiteY3" fmla="*/ 263081 h 1058050"/>
                <a:gd name="connsiteX4" fmla="*/ 1071182 w 1265370"/>
                <a:gd name="connsiteY4" fmla="*/ 244697 h 1058050"/>
                <a:gd name="connsiteX5" fmla="*/ 1214247 w 1265370"/>
                <a:gd name="connsiteY5" fmla="*/ 0 h 1058050"/>
                <a:gd name="connsiteX6" fmla="*/ 1220534 w 1265370"/>
                <a:gd name="connsiteY6" fmla="*/ 13716 h 1058050"/>
                <a:gd name="connsiteX7" fmla="*/ 1231202 w 1265370"/>
                <a:gd name="connsiteY7" fmla="*/ 46673 h 1058050"/>
                <a:gd name="connsiteX8" fmla="*/ 1241774 w 1265370"/>
                <a:gd name="connsiteY8" fmla="*/ 324517 h 1058050"/>
                <a:gd name="connsiteX9" fmla="*/ 1256633 w 1265370"/>
                <a:gd name="connsiteY9" fmla="*/ 708660 h 1058050"/>
                <a:gd name="connsiteX10" fmla="*/ 1265301 w 1265370"/>
                <a:gd name="connsiteY10" fmla="*/ 933259 h 1058050"/>
                <a:gd name="connsiteX11" fmla="*/ 1256919 w 1265370"/>
                <a:gd name="connsiteY11" fmla="*/ 969931 h 1058050"/>
                <a:gd name="connsiteX12" fmla="*/ 1240536 w 1265370"/>
                <a:gd name="connsiteY12" fmla="*/ 980980 h 1058050"/>
                <a:gd name="connsiteX13" fmla="*/ 1080516 w 1265370"/>
                <a:gd name="connsiteY13" fmla="*/ 991457 h 1058050"/>
                <a:gd name="connsiteX14" fmla="*/ 874586 w 1265370"/>
                <a:gd name="connsiteY14" fmla="*/ 1002316 h 1058050"/>
                <a:gd name="connsiteX15" fmla="*/ 746093 w 1265370"/>
                <a:gd name="connsiteY15" fmla="*/ 1011460 h 1058050"/>
                <a:gd name="connsiteX16" fmla="*/ 600265 w 1265370"/>
                <a:gd name="connsiteY16" fmla="*/ 1019651 h 1058050"/>
                <a:gd name="connsiteX17" fmla="*/ 576358 w 1265370"/>
                <a:gd name="connsiteY17" fmla="*/ 996791 h 1058050"/>
                <a:gd name="connsiteX18" fmla="*/ 572262 w 1265370"/>
                <a:gd name="connsiteY18" fmla="*/ 922877 h 1058050"/>
                <a:gd name="connsiteX19" fmla="*/ 563308 w 1265370"/>
                <a:gd name="connsiteY19" fmla="*/ 901256 h 1058050"/>
                <a:gd name="connsiteX20" fmla="*/ 557879 w 1265370"/>
                <a:gd name="connsiteY20" fmla="*/ 821531 h 1058050"/>
                <a:gd name="connsiteX21" fmla="*/ 547116 w 1265370"/>
                <a:gd name="connsiteY21" fmla="*/ 417195 h 1058050"/>
                <a:gd name="connsiteX22" fmla="*/ 543211 w 1265370"/>
                <a:gd name="connsiteY22" fmla="*/ 327755 h 1058050"/>
                <a:gd name="connsiteX23" fmla="*/ 519017 w 1265370"/>
                <a:gd name="connsiteY23" fmla="*/ 306515 h 1058050"/>
                <a:gd name="connsiteX24" fmla="*/ 395573 w 1265370"/>
                <a:gd name="connsiteY24" fmla="*/ 310039 h 1058050"/>
                <a:gd name="connsiteX25" fmla="*/ 209169 w 1265370"/>
                <a:gd name="connsiteY25" fmla="*/ 315944 h 1058050"/>
                <a:gd name="connsiteX26" fmla="*/ 173927 w 1265370"/>
                <a:gd name="connsiteY26" fmla="*/ 353282 h 1058050"/>
                <a:gd name="connsiteX27" fmla="*/ 189166 w 1265370"/>
                <a:gd name="connsiteY27" fmla="*/ 740378 h 1058050"/>
                <a:gd name="connsiteX28" fmla="*/ 198120 w 1265370"/>
                <a:gd name="connsiteY28" fmla="*/ 977456 h 1058050"/>
                <a:gd name="connsiteX29" fmla="*/ 199834 w 1265370"/>
                <a:gd name="connsiteY29" fmla="*/ 996696 h 1058050"/>
                <a:gd name="connsiteX30" fmla="*/ 227076 w 1265370"/>
                <a:gd name="connsiteY30" fmla="*/ 1019937 h 1058050"/>
                <a:gd name="connsiteX31" fmla="*/ 275558 w 1265370"/>
                <a:gd name="connsiteY31" fmla="*/ 1020032 h 1058050"/>
                <a:gd name="connsiteX32" fmla="*/ 304990 w 1265370"/>
                <a:gd name="connsiteY32" fmla="*/ 1028224 h 1058050"/>
                <a:gd name="connsiteX33" fmla="*/ 374999 w 1265370"/>
                <a:gd name="connsiteY33" fmla="*/ 1028224 h 1058050"/>
                <a:gd name="connsiteX34" fmla="*/ 360521 w 1265370"/>
                <a:gd name="connsiteY34" fmla="*/ 1038034 h 1058050"/>
                <a:gd name="connsiteX35" fmla="*/ 280797 w 1265370"/>
                <a:gd name="connsiteY35" fmla="*/ 1038606 h 1058050"/>
                <a:gd name="connsiteX36" fmla="*/ 96774 w 1265370"/>
                <a:gd name="connsiteY36" fmla="*/ 1050798 h 1058050"/>
                <a:gd name="connsiteX37" fmla="*/ 24003 w 1265370"/>
                <a:gd name="connsiteY37" fmla="*/ 1058037 h 1058050"/>
                <a:gd name="connsiteX38" fmla="*/ 0 w 1265370"/>
                <a:gd name="connsiteY38" fmla="*/ 1049750 h 1058050"/>
                <a:gd name="connsiteX39" fmla="*/ 11525 w 1265370"/>
                <a:gd name="connsiteY39" fmla="*/ 824770 h 1058050"/>
                <a:gd name="connsiteX40" fmla="*/ 34576 w 1265370"/>
                <a:gd name="connsiteY40" fmla="*/ 396431 h 1058050"/>
                <a:gd name="connsiteX41" fmla="*/ 43720 w 1265370"/>
                <a:gd name="connsiteY41" fmla="*/ 290322 h 105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265370" h="1058050">
                  <a:moveTo>
                    <a:pt x="43720" y="290322"/>
                  </a:moveTo>
                  <a:cubicBezTo>
                    <a:pt x="132493" y="288703"/>
                    <a:pt x="221266" y="287560"/>
                    <a:pt x="310039" y="285369"/>
                  </a:cubicBezTo>
                  <a:cubicBezTo>
                    <a:pt x="413385" y="282797"/>
                    <a:pt x="516636" y="279559"/>
                    <a:pt x="619887" y="276320"/>
                  </a:cubicBezTo>
                  <a:cubicBezTo>
                    <a:pt x="760286" y="271939"/>
                    <a:pt x="900684" y="266986"/>
                    <a:pt x="1041082" y="263081"/>
                  </a:cubicBezTo>
                  <a:cubicBezTo>
                    <a:pt x="1055941" y="262700"/>
                    <a:pt x="1063943" y="257366"/>
                    <a:pt x="1071182" y="244697"/>
                  </a:cubicBezTo>
                  <a:cubicBezTo>
                    <a:pt x="1118330" y="162878"/>
                    <a:pt x="1166432" y="81629"/>
                    <a:pt x="1214247" y="0"/>
                  </a:cubicBezTo>
                  <a:cubicBezTo>
                    <a:pt x="1221486" y="2191"/>
                    <a:pt x="1216247" y="10192"/>
                    <a:pt x="1220534" y="13716"/>
                  </a:cubicBezTo>
                  <a:cubicBezTo>
                    <a:pt x="1232440" y="22003"/>
                    <a:pt x="1230726" y="34862"/>
                    <a:pt x="1231202" y="46673"/>
                  </a:cubicBezTo>
                  <a:cubicBezTo>
                    <a:pt x="1234535" y="139256"/>
                    <a:pt x="1237964" y="231934"/>
                    <a:pt x="1241774" y="324517"/>
                  </a:cubicBezTo>
                  <a:cubicBezTo>
                    <a:pt x="1247013" y="452533"/>
                    <a:pt x="1252823" y="580549"/>
                    <a:pt x="1256633" y="708660"/>
                  </a:cubicBezTo>
                  <a:cubicBezTo>
                    <a:pt x="1258824" y="783526"/>
                    <a:pt x="1266063" y="858298"/>
                    <a:pt x="1265301" y="933259"/>
                  </a:cubicBezTo>
                  <a:cubicBezTo>
                    <a:pt x="1265206" y="945928"/>
                    <a:pt x="1267016" y="959358"/>
                    <a:pt x="1256919" y="969931"/>
                  </a:cubicBezTo>
                  <a:cubicBezTo>
                    <a:pt x="1254728" y="978599"/>
                    <a:pt x="1248156" y="979265"/>
                    <a:pt x="1240536" y="980980"/>
                  </a:cubicBezTo>
                  <a:cubicBezTo>
                    <a:pt x="1187577" y="992600"/>
                    <a:pt x="1133380" y="985076"/>
                    <a:pt x="1080516" y="991457"/>
                  </a:cubicBezTo>
                  <a:cubicBezTo>
                    <a:pt x="1011745" y="999744"/>
                    <a:pt x="942404" y="993648"/>
                    <a:pt x="874586" y="1002316"/>
                  </a:cubicBezTo>
                  <a:cubicBezTo>
                    <a:pt x="831342" y="1007840"/>
                    <a:pt x="787336" y="1001744"/>
                    <a:pt x="746093" y="1011460"/>
                  </a:cubicBezTo>
                  <a:cubicBezTo>
                    <a:pt x="697135" y="1023080"/>
                    <a:pt x="648653" y="1015175"/>
                    <a:pt x="600265" y="1019651"/>
                  </a:cubicBezTo>
                  <a:cubicBezTo>
                    <a:pt x="582263" y="1021271"/>
                    <a:pt x="576548" y="1014889"/>
                    <a:pt x="576358" y="996791"/>
                  </a:cubicBezTo>
                  <a:cubicBezTo>
                    <a:pt x="576072" y="972217"/>
                    <a:pt x="581311" y="947071"/>
                    <a:pt x="572262" y="922877"/>
                  </a:cubicBezTo>
                  <a:cubicBezTo>
                    <a:pt x="565023" y="917448"/>
                    <a:pt x="563975" y="909257"/>
                    <a:pt x="563308" y="901256"/>
                  </a:cubicBezTo>
                  <a:cubicBezTo>
                    <a:pt x="560832" y="874776"/>
                    <a:pt x="557403" y="848392"/>
                    <a:pt x="557879" y="821531"/>
                  </a:cubicBezTo>
                  <a:cubicBezTo>
                    <a:pt x="560356" y="686657"/>
                    <a:pt x="545497" y="552164"/>
                    <a:pt x="547116" y="417195"/>
                  </a:cubicBezTo>
                  <a:cubicBezTo>
                    <a:pt x="547497" y="387572"/>
                    <a:pt x="542830" y="357664"/>
                    <a:pt x="543211" y="327755"/>
                  </a:cubicBezTo>
                  <a:cubicBezTo>
                    <a:pt x="543401" y="310515"/>
                    <a:pt x="534924" y="304038"/>
                    <a:pt x="519017" y="306515"/>
                  </a:cubicBezTo>
                  <a:cubicBezTo>
                    <a:pt x="477964" y="312992"/>
                    <a:pt x="436721" y="310039"/>
                    <a:pt x="395573" y="310039"/>
                  </a:cubicBezTo>
                  <a:cubicBezTo>
                    <a:pt x="333375" y="309944"/>
                    <a:pt x="271463" y="316802"/>
                    <a:pt x="209169" y="315944"/>
                  </a:cubicBezTo>
                  <a:cubicBezTo>
                    <a:pt x="176974" y="315468"/>
                    <a:pt x="172783" y="321659"/>
                    <a:pt x="173927" y="353282"/>
                  </a:cubicBezTo>
                  <a:cubicBezTo>
                    <a:pt x="178784" y="482346"/>
                    <a:pt x="185642" y="611219"/>
                    <a:pt x="189166" y="740378"/>
                  </a:cubicBezTo>
                  <a:cubicBezTo>
                    <a:pt x="191357" y="819341"/>
                    <a:pt x="198787" y="898303"/>
                    <a:pt x="198120" y="977456"/>
                  </a:cubicBezTo>
                  <a:cubicBezTo>
                    <a:pt x="198025" y="983933"/>
                    <a:pt x="199168" y="990314"/>
                    <a:pt x="199834" y="996696"/>
                  </a:cubicBezTo>
                  <a:cubicBezTo>
                    <a:pt x="201739" y="1013269"/>
                    <a:pt x="209836" y="1020794"/>
                    <a:pt x="227076" y="1019937"/>
                  </a:cubicBezTo>
                  <a:cubicBezTo>
                    <a:pt x="243173" y="1019175"/>
                    <a:pt x="259366" y="1019461"/>
                    <a:pt x="275558" y="1020032"/>
                  </a:cubicBezTo>
                  <a:cubicBezTo>
                    <a:pt x="285940" y="1020413"/>
                    <a:pt x="296799" y="1019651"/>
                    <a:pt x="304990" y="1028224"/>
                  </a:cubicBezTo>
                  <a:cubicBezTo>
                    <a:pt x="327946" y="1028224"/>
                    <a:pt x="350901" y="1028224"/>
                    <a:pt x="374999" y="1028224"/>
                  </a:cubicBezTo>
                  <a:cubicBezTo>
                    <a:pt x="372142" y="1040892"/>
                    <a:pt x="365284" y="1037939"/>
                    <a:pt x="360521" y="1038034"/>
                  </a:cubicBezTo>
                  <a:cubicBezTo>
                    <a:pt x="333946" y="1038511"/>
                    <a:pt x="307372" y="1038987"/>
                    <a:pt x="280797" y="1038606"/>
                  </a:cubicBezTo>
                  <a:cubicBezTo>
                    <a:pt x="219170" y="1037654"/>
                    <a:pt x="158687" y="1051084"/>
                    <a:pt x="96774" y="1050798"/>
                  </a:cubicBezTo>
                  <a:cubicBezTo>
                    <a:pt x="73628" y="1050703"/>
                    <a:pt x="48578" y="1057466"/>
                    <a:pt x="24003" y="1058037"/>
                  </a:cubicBezTo>
                  <a:cubicBezTo>
                    <a:pt x="14669" y="1058227"/>
                    <a:pt x="6667" y="1056513"/>
                    <a:pt x="0" y="1049750"/>
                  </a:cubicBezTo>
                  <a:cubicBezTo>
                    <a:pt x="3810" y="974789"/>
                    <a:pt x="7525" y="899732"/>
                    <a:pt x="11525" y="824770"/>
                  </a:cubicBezTo>
                  <a:cubicBezTo>
                    <a:pt x="19050" y="681990"/>
                    <a:pt x="26194" y="539115"/>
                    <a:pt x="34576" y="396431"/>
                  </a:cubicBezTo>
                  <a:cubicBezTo>
                    <a:pt x="36576" y="360998"/>
                    <a:pt x="35814" y="325279"/>
                    <a:pt x="43720" y="290322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9C386B0-425B-44BD-B31E-0F1E0826636A}"/>
                </a:ext>
              </a:extLst>
            </p:cNvPr>
            <p:cNvSpPr/>
            <p:nvPr/>
          </p:nvSpPr>
          <p:spPr>
            <a:xfrm>
              <a:off x="4609386" y="2498714"/>
              <a:ext cx="214848" cy="691765"/>
            </a:xfrm>
            <a:custGeom>
              <a:avLst/>
              <a:gdLst>
                <a:gd name="connsiteX0" fmla="*/ 36195 w 516225"/>
                <a:gd name="connsiteY0" fmla="*/ 1636090 h 1662136"/>
                <a:gd name="connsiteX1" fmla="*/ 18288 w 516225"/>
                <a:gd name="connsiteY1" fmla="*/ 1142219 h 1662136"/>
                <a:gd name="connsiteX2" fmla="*/ 5334 w 516225"/>
                <a:gd name="connsiteY2" fmla="*/ 800938 h 1662136"/>
                <a:gd name="connsiteX3" fmla="*/ 0 w 516225"/>
                <a:gd name="connsiteY3" fmla="*/ 679876 h 1662136"/>
                <a:gd name="connsiteX4" fmla="*/ 30195 w 516225"/>
                <a:gd name="connsiteY4" fmla="*/ 580054 h 1662136"/>
                <a:gd name="connsiteX5" fmla="*/ 85154 w 516225"/>
                <a:gd name="connsiteY5" fmla="*/ 434702 h 1662136"/>
                <a:gd name="connsiteX6" fmla="*/ 132969 w 516225"/>
                <a:gd name="connsiteY6" fmla="*/ 318497 h 1662136"/>
                <a:gd name="connsiteX7" fmla="*/ 171069 w 516225"/>
                <a:gd name="connsiteY7" fmla="*/ 220580 h 1662136"/>
                <a:gd name="connsiteX8" fmla="*/ 231172 w 516225"/>
                <a:gd name="connsiteY8" fmla="*/ 63227 h 1662136"/>
                <a:gd name="connsiteX9" fmla="*/ 250793 w 516225"/>
                <a:gd name="connsiteY9" fmla="*/ 12173 h 1662136"/>
                <a:gd name="connsiteX10" fmla="*/ 261747 w 516225"/>
                <a:gd name="connsiteY10" fmla="*/ 362 h 1662136"/>
                <a:gd name="connsiteX11" fmla="*/ 272701 w 516225"/>
                <a:gd name="connsiteY11" fmla="*/ 10840 h 1662136"/>
                <a:gd name="connsiteX12" fmla="*/ 326231 w 516225"/>
                <a:gd name="connsiteY12" fmla="*/ 142666 h 1662136"/>
                <a:gd name="connsiteX13" fmla="*/ 364617 w 516225"/>
                <a:gd name="connsiteY13" fmla="*/ 237630 h 1662136"/>
                <a:gd name="connsiteX14" fmla="*/ 433864 w 516225"/>
                <a:gd name="connsiteY14" fmla="*/ 411937 h 1662136"/>
                <a:gd name="connsiteX15" fmla="*/ 480060 w 516225"/>
                <a:gd name="connsiteY15" fmla="*/ 529000 h 1662136"/>
                <a:gd name="connsiteX16" fmla="*/ 489395 w 516225"/>
                <a:gd name="connsiteY16" fmla="*/ 651682 h 1662136"/>
                <a:gd name="connsiteX17" fmla="*/ 506635 w 516225"/>
                <a:gd name="connsiteY17" fmla="*/ 1232992 h 1662136"/>
                <a:gd name="connsiteX18" fmla="*/ 512350 w 516225"/>
                <a:gd name="connsiteY18" fmla="*/ 1433970 h 1662136"/>
                <a:gd name="connsiteX19" fmla="*/ 514921 w 516225"/>
                <a:gd name="connsiteY19" fmla="*/ 1500169 h 1662136"/>
                <a:gd name="connsiteX20" fmla="*/ 515588 w 516225"/>
                <a:gd name="connsiteY20" fmla="*/ 1511503 h 1662136"/>
                <a:gd name="connsiteX21" fmla="*/ 516160 w 516225"/>
                <a:gd name="connsiteY21" fmla="*/ 1593609 h 1662136"/>
                <a:gd name="connsiteX22" fmla="*/ 496920 w 516225"/>
                <a:gd name="connsiteY22" fmla="*/ 1616850 h 1662136"/>
                <a:gd name="connsiteX23" fmla="*/ 148686 w 516225"/>
                <a:gd name="connsiteY23" fmla="*/ 1651807 h 1662136"/>
                <a:gd name="connsiteX24" fmla="*/ 72009 w 516225"/>
                <a:gd name="connsiteY24" fmla="*/ 1660855 h 1662136"/>
                <a:gd name="connsiteX25" fmla="*/ 36195 w 516225"/>
                <a:gd name="connsiteY25" fmla="*/ 1636090 h 1662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16225" h="1662136">
                  <a:moveTo>
                    <a:pt x="36195" y="1636090"/>
                  </a:moveTo>
                  <a:cubicBezTo>
                    <a:pt x="30195" y="1471498"/>
                    <a:pt x="24289" y="1306811"/>
                    <a:pt x="18288" y="1142219"/>
                  </a:cubicBezTo>
                  <a:cubicBezTo>
                    <a:pt x="14097" y="1028395"/>
                    <a:pt x="9716" y="914667"/>
                    <a:pt x="5334" y="800938"/>
                  </a:cubicBezTo>
                  <a:cubicBezTo>
                    <a:pt x="3810" y="760552"/>
                    <a:pt x="1810" y="720262"/>
                    <a:pt x="0" y="679876"/>
                  </a:cubicBezTo>
                  <a:cubicBezTo>
                    <a:pt x="381" y="643681"/>
                    <a:pt x="18669" y="612820"/>
                    <a:pt x="30195" y="580054"/>
                  </a:cubicBezTo>
                  <a:cubicBezTo>
                    <a:pt x="47340" y="531190"/>
                    <a:pt x="64104" y="481946"/>
                    <a:pt x="85154" y="434702"/>
                  </a:cubicBezTo>
                  <a:cubicBezTo>
                    <a:pt x="102299" y="396412"/>
                    <a:pt x="115920" y="356788"/>
                    <a:pt x="132969" y="318497"/>
                  </a:cubicBezTo>
                  <a:cubicBezTo>
                    <a:pt x="147161" y="286493"/>
                    <a:pt x="158115" y="253060"/>
                    <a:pt x="171069" y="220580"/>
                  </a:cubicBezTo>
                  <a:cubicBezTo>
                    <a:pt x="191834" y="168478"/>
                    <a:pt x="214313" y="116948"/>
                    <a:pt x="231172" y="63227"/>
                  </a:cubicBezTo>
                  <a:cubicBezTo>
                    <a:pt x="236601" y="45987"/>
                    <a:pt x="249270" y="31414"/>
                    <a:pt x="250793" y="12173"/>
                  </a:cubicBezTo>
                  <a:cubicBezTo>
                    <a:pt x="251174" y="7792"/>
                    <a:pt x="257175" y="1791"/>
                    <a:pt x="261747" y="362"/>
                  </a:cubicBezTo>
                  <a:cubicBezTo>
                    <a:pt x="268605" y="-1829"/>
                    <a:pt x="270796" y="6458"/>
                    <a:pt x="272701" y="10840"/>
                  </a:cubicBezTo>
                  <a:cubicBezTo>
                    <a:pt x="290894" y="54655"/>
                    <a:pt x="308420" y="98660"/>
                    <a:pt x="326231" y="142666"/>
                  </a:cubicBezTo>
                  <a:cubicBezTo>
                    <a:pt x="338995" y="174289"/>
                    <a:pt x="352044" y="205912"/>
                    <a:pt x="364617" y="237630"/>
                  </a:cubicBezTo>
                  <a:cubicBezTo>
                    <a:pt x="387572" y="295732"/>
                    <a:pt x="408527" y="354787"/>
                    <a:pt x="433864" y="411937"/>
                  </a:cubicBezTo>
                  <a:cubicBezTo>
                    <a:pt x="450914" y="450418"/>
                    <a:pt x="457771" y="492805"/>
                    <a:pt x="480060" y="529000"/>
                  </a:cubicBezTo>
                  <a:cubicBezTo>
                    <a:pt x="492729" y="569100"/>
                    <a:pt x="487966" y="610819"/>
                    <a:pt x="489395" y="651682"/>
                  </a:cubicBezTo>
                  <a:cubicBezTo>
                    <a:pt x="496062" y="845420"/>
                    <a:pt x="501015" y="1039254"/>
                    <a:pt x="506635" y="1232992"/>
                  </a:cubicBezTo>
                  <a:cubicBezTo>
                    <a:pt x="508540" y="1299953"/>
                    <a:pt x="510445" y="1367009"/>
                    <a:pt x="512350" y="1433970"/>
                  </a:cubicBezTo>
                  <a:cubicBezTo>
                    <a:pt x="515493" y="1455973"/>
                    <a:pt x="511016" y="1478261"/>
                    <a:pt x="514921" y="1500169"/>
                  </a:cubicBezTo>
                  <a:cubicBezTo>
                    <a:pt x="515112" y="1503979"/>
                    <a:pt x="515398" y="1507693"/>
                    <a:pt x="515588" y="1511503"/>
                  </a:cubicBezTo>
                  <a:cubicBezTo>
                    <a:pt x="515684" y="1538935"/>
                    <a:pt x="514921" y="1566272"/>
                    <a:pt x="516160" y="1593609"/>
                  </a:cubicBezTo>
                  <a:cubicBezTo>
                    <a:pt x="516827" y="1608563"/>
                    <a:pt x="512540" y="1615326"/>
                    <a:pt x="496920" y="1616850"/>
                  </a:cubicBezTo>
                  <a:cubicBezTo>
                    <a:pt x="380810" y="1628089"/>
                    <a:pt x="264700" y="1639996"/>
                    <a:pt x="148686" y="1651807"/>
                  </a:cubicBezTo>
                  <a:cubicBezTo>
                    <a:pt x="123063" y="1654378"/>
                    <a:pt x="97441" y="1656950"/>
                    <a:pt x="72009" y="1660855"/>
                  </a:cubicBezTo>
                  <a:cubicBezTo>
                    <a:pt x="51054" y="1664380"/>
                    <a:pt x="35814" y="1661998"/>
                    <a:pt x="36195" y="163609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8CE3718-1E7D-4C7F-B7C0-9E640159F362}"/>
                </a:ext>
              </a:extLst>
            </p:cNvPr>
            <p:cNvSpPr/>
            <p:nvPr/>
          </p:nvSpPr>
          <p:spPr>
            <a:xfrm>
              <a:off x="4169780" y="2899698"/>
              <a:ext cx="169990" cy="305068"/>
            </a:xfrm>
            <a:custGeom>
              <a:avLst/>
              <a:gdLst>
                <a:gd name="connsiteX0" fmla="*/ 140529 w 408444"/>
                <a:gd name="connsiteY0" fmla="*/ 730921 h 733002"/>
                <a:gd name="connsiteX1" fmla="*/ 48422 w 408444"/>
                <a:gd name="connsiteY1" fmla="*/ 732921 h 733002"/>
                <a:gd name="connsiteX2" fmla="*/ 27753 w 408444"/>
                <a:gd name="connsiteY2" fmla="*/ 714919 h 733002"/>
                <a:gd name="connsiteX3" fmla="*/ 19942 w 408444"/>
                <a:gd name="connsiteY3" fmla="*/ 530896 h 733002"/>
                <a:gd name="connsiteX4" fmla="*/ 416 w 408444"/>
                <a:gd name="connsiteY4" fmla="*/ 46359 h 733002"/>
                <a:gd name="connsiteX5" fmla="*/ 32039 w 408444"/>
                <a:gd name="connsiteY5" fmla="*/ 10926 h 733002"/>
                <a:gd name="connsiteX6" fmla="*/ 364080 w 408444"/>
                <a:gd name="connsiteY6" fmla="*/ 68 h 733002"/>
                <a:gd name="connsiteX7" fmla="*/ 388179 w 408444"/>
                <a:gd name="connsiteY7" fmla="*/ 24452 h 733002"/>
                <a:gd name="connsiteX8" fmla="*/ 407800 w 408444"/>
                <a:gd name="connsiteY8" fmla="*/ 625574 h 733002"/>
                <a:gd name="connsiteX9" fmla="*/ 408372 w 408444"/>
                <a:gd name="connsiteY9" fmla="*/ 698250 h 733002"/>
                <a:gd name="connsiteX10" fmla="*/ 389512 w 408444"/>
                <a:gd name="connsiteY10" fmla="*/ 718443 h 733002"/>
                <a:gd name="connsiteX11" fmla="*/ 159484 w 408444"/>
                <a:gd name="connsiteY11" fmla="*/ 728063 h 733002"/>
                <a:gd name="connsiteX12" fmla="*/ 140529 w 408444"/>
                <a:gd name="connsiteY12" fmla="*/ 730921 h 733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8444" h="733002">
                  <a:moveTo>
                    <a:pt x="140529" y="730921"/>
                  </a:moveTo>
                  <a:cubicBezTo>
                    <a:pt x="109858" y="731493"/>
                    <a:pt x="79093" y="731397"/>
                    <a:pt x="48422" y="732921"/>
                  </a:cubicBezTo>
                  <a:cubicBezTo>
                    <a:pt x="34325" y="733588"/>
                    <a:pt x="28229" y="730349"/>
                    <a:pt x="27753" y="714919"/>
                  </a:cubicBezTo>
                  <a:cubicBezTo>
                    <a:pt x="25848" y="653578"/>
                    <a:pt x="22514" y="592237"/>
                    <a:pt x="19942" y="530896"/>
                  </a:cubicBezTo>
                  <a:cubicBezTo>
                    <a:pt x="13370" y="369352"/>
                    <a:pt x="6893" y="207903"/>
                    <a:pt x="416" y="46359"/>
                  </a:cubicBezTo>
                  <a:cubicBezTo>
                    <a:pt x="-918" y="12450"/>
                    <a:pt x="-1013" y="11974"/>
                    <a:pt x="32039" y="10926"/>
                  </a:cubicBezTo>
                  <a:cubicBezTo>
                    <a:pt x="142720" y="7307"/>
                    <a:pt x="253400" y="4544"/>
                    <a:pt x="364080" y="68"/>
                  </a:cubicBezTo>
                  <a:cubicBezTo>
                    <a:pt x="384464" y="-790"/>
                    <a:pt x="387703" y="6449"/>
                    <a:pt x="388179" y="24452"/>
                  </a:cubicBezTo>
                  <a:cubicBezTo>
                    <a:pt x="394275" y="224858"/>
                    <a:pt x="401133" y="425168"/>
                    <a:pt x="407800" y="625574"/>
                  </a:cubicBezTo>
                  <a:cubicBezTo>
                    <a:pt x="407896" y="649768"/>
                    <a:pt x="407134" y="674057"/>
                    <a:pt x="408372" y="698250"/>
                  </a:cubicBezTo>
                  <a:cubicBezTo>
                    <a:pt x="409134" y="713109"/>
                    <a:pt x="403990" y="717967"/>
                    <a:pt x="389512" y="718443"/>
                  </a:cubicBezTo>
                  <a:cubicBezTo>
                    <a:pt x="312836" y="721205"/>
                    <a:pt x="236160" y="724730"/>
                    <a:pt x="159484" y="728063"/>
                  </a:cubicBezTo>
                  <a:cubicBezTo>
                    <a:pt x="153102" y="728349"/>
                    <a:pt x="146815" y="729969"/>
                    <a:pt x="140529" y="73092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715FBAB-1CF3-4BB1-A011-32974AAEA51B}"/>
                </a:ext>
              </a:extLst>
            </p:cNvPr>
            <p:cNvSpPr/>
            <p:nvPr/>
          </p:nvSpPr>
          <p:spPr>
            <a:xfrm>
              <a:off x="4822175" y="3095598"/>
              <a:ext cx="2191" cy="27591"/>
            </a:xfrm>
            <a:custGeom>
              <a:avLst/>
              <a:gdLst>
                <a:gd name="connsiteX0" fmla="*/ 3548 w 5264"/>
                <a:gd name="connsiteY0" fmla="*/ 66294 h 66293"/>
                <a:gd name="connsiteX1" fmla="*/ 976 w 5264"/>
                <a:gd name="connsiteY1" fmla="*/ 0 h 66293"/>
                <a:gd name="connsiteX2" fmla="*/ 3548 w 5264"/>
                <a:gd name="connsiteY2" fmla="*/ 66294 h 66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64" h="66293">
                  <a:moveTo>
                    <a:pt x="3548" y="66294"/>
                  </a:moveTo>
                  <a:cubicBezTo>
                    <a:pt x="-1596" y="44387"/>
                    <a:pt x="119" y="22193"/>
                    <a:pt x="976" y="0"/>
                  </a:cubicBezTo>
                  <a:cubicBezTo>
                    <a:pt x="7739" y="21907"/>
                    <a:pt x="4786" y="44196"/>
                    <a:pt x="3548" y="66294"/>
                  </a:cubicBezTo>
                  <a:close/>
                </a:path>
              </a:pathLst>
            </a:custGeom>
            <a:solidFill>
              <a:srgbClr val="FDCE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67C4D7D-2BFA-4F35-A1AF-10B6C1FFE63B}"/>
              </a:ext>
            </a:extLst>
          </p:cNvPr>
          <p:cNvSpPr/>
          <p:nvPr/>
        </p:nvSpPr>
        <p:spPr>
          <a:xfrm>
            <a:off x="6633231" y="1314902"/>
            <a:ext cx="222493" cy="2740020"/>
          </a:xfrm>
          <a:prstGeom prst="rect">
            <a:avLst/>
          </a:prstGeom>
          <a:solidFill>
            <a:srgbClr val="CCD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42">
            <a:extLst>
              <a:ext uri="{FF2B5EF4-FFF2-40B4-BE49-F238E27FC236}">
                <a16:creationId xmlns:a16="http://schemas.microsoft.com/office/drawing/2014/main" id="{080DD412-6E58-4FA4-9113-3A15F5870D82}"/>
              </a:ext>
            </a:extLst>
          </p:cNvPr>
          <p:cNvSpPr txBox="1"/>
          <p:nvPr/>
        </p:nvSpPr>
        <p:spPr>
          <a:xfrm>
            <a:off x="6884367" y="1877839"/>
            <a:ext cx="3850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000" b="1" dirty="0">
                <a:solidFill>
                  <a:schemeClr val="bg1"/>
                </a:solidFill>
                <a:latin typeface="Algerian" panose="04020705040A02060702" pitchFamily="82" charset="0"/>
                <a:cs typeface="Arial" pitchFamily="34" charset="0"/>
              </a:rPr>
              <a:t>SOFTWARE DEVELOPMENT </a:t>
            </a:r>
          </a:p>
        </p:txBody>
      </p:sp>
      <p:sp>
        <p:nvSpPr>
          <p:cNvPr id="12" name="TextBox 42">
            <a:extLst>
              <a:ext uri="{FF2B5EF4-FFF2-40B4-BE49-F238E27FC236}">
                <a16:creationId xmlns:a16="http://schemas.microsoft.com/office/drawing/2014/main" id="{080DD412-6E58-4FA4-9113-3A15F5870D82}"/>
              </a:ext>
            </a:extLst>
          </p:cNvPr>
          <p:cNvSpPr txBox="1"/>
          <p:nvPr/>
        </p:nvSpPr>
        <p:spPr>
          <a:xfrm>
            <a:off x="6933910" y="2442938"/>
            <a:ext cx="3832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000" b="1" dirty="0">
                <a:solidFill>
                  <a:schemeClr val="bg1"/>
                </a:solidFill>
                <a:latin typeface="Algerian" panose="04020705040A02060702" pitchFamily="82" charset="0"/>
                <a:cs typeface="Arial" pitchFamily="34" charset="0"/>
              </a:rPr>
              <a:t>NETWORK INSTALLATION AND ADMINISTRATION</a:t>
            </a:r>
          </a:p>
        </p:txBody>
      </p:sp>
      <p:sp>
        <p:nvSpPr>
          <p:cNvPr id="13" name="TextBox 42">
            <a:extLst>
              <a:ext uri="{FF2B5EF4-FFF2-40B4-BE49-F238E27FC236}">
                <a16:creationId xmlns:a16="http://schemas.microsoft.com/office/drawing/2014/main" id="{080DD412-6E58-4FA4-9113-3A15F5870D82}"/>
              </a:ext>
            </a:extLst>
          </p:cNvPr>
          <p:cNvSpPr txBox="1"/>
          <p:nvPr/>
        </p:nvSpPr>
        <p:spPr>
          <a:xfrm>
            <a:off x="6903261" y="3230872"/>
            <a:ext cx="3283552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000" b="1" dirty="0">
                <a:solidFill>
                  <a:schemeClr val="bg1"/>
                </a:solidFill>
                <a:latin typeface="Algerian" panose="04020705040A02060702" pitchFamily="82" charset="0"/>
                <a:cs typeface="Arial" pitchFamily="34" charset="0"/>
              </a:rPr>
              <a:t>IT CONSULTING </a:t>
            </a:r>
          </a:p>
        </p:txBody>
      </p:sp>
      <p:sp>
        <p:nvSpPr>
          <p:cNvPr id="16" name="ZoneTexte 1">
            <a:extLst>
              <a:ext uri="{FF2B5EF4-FFF2-40B4-BE49-F238E27FC236}">
                <a16:creationId xmlns:a16="http://schemas.microsoft.com/office/drawing/2014/main" id="{ABB829C0-3488-D0B3-3DD9-B6C5641AC431}"/>
              </a:ext>
            </a:extLst>
          </p:cNvPr>
          <p:cNvSpPr txBox="1"/>
          <p:nvPr/>
        </p:nvSpPr>
        <p:spPr>
          <a:xfrm>
            <a:off x="7500983" y="1211722"/>
            <a:ext cx="2088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  <a:latin typeface="Algerian" panose="04020705040A02060702" pitchFamily="82" charset="0"/>
              </a:rPr>
              <a:t>MISSION</a:t>
            </a:r>
          </a:p>
        </p:txBody>
      </p:sp>
      <p:sp>
        <p:nvSpPr>
          <p:cNvPr id="45" name="ZoneTexte 1">
            <a:extLst>
              <a:ext uri="{FF2B5EF4-FFF2-40B4-BE49-F238E27FC236}">
                <a16:creationId xmlns:a16="http://schemas.microsoft.com/office/drawing/2014/main" id="{3BD95B94-817F-3131-2371-216B25E2BBA6}"/>
              </a:ext>
            </a:extLst>
          </p:cNvPr>
          <p:cNvSpPr txBox="1"/>
          <p:nvPr/>
        </p:nvSpPr>
        <p:spPr>
          <a:xfrm>
            <a:off x="7373650" y="4037227"/>
            <a:ext cx="3537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KEY REALIZATIONS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D2B4ACD-DAC2-7FD4-742B-360DB6ED03DA}"/>
              </a:ext>
            </a:extLst>
          </p:cNvPr>
          <p:cNvSpPr/>
          <p:nvPr/>
        </p:nvSpPr>
        <p:spPr>
          <a:xfrm>
            <a:off x="7058039" y="4710229"/>
            <a:ext cx="219634" cy="1239137"/>
          </a:xfrm>
          <a:prstGeom prst="rect">
            <a:avLst/>
          </a:prstGeom>
          <a:solidFill>
            <a:srgbClr val="CCD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TextBox 42">
            <a:extLst>
              <a:ext uri="{FF2B5EF4-FFF2-40B4-BE49-F238E27FC236}">
                <a16:creationId xmlns:a16="http://schemas.microsoft.com/office/drawing/2014/main" id="{D369CE54-FDE7-6F5C-1D24-2EA0BFC97F4A}"/>
              </a:ext>
            </a:extLst>
          </p:cNvPr>
          <p:cNvSpPr txBox="1"/>
          <p:nvPr/>
        </p:nvSpPr>
        <p:spPr>
          <a:xfrm>
            <a:off x="7373650" y="4760008"/>
            <a:ext cx="3850946" cy="38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400" b="1" dirty="0">
                <a:solidFill>
                  <a:schemeClr val="bg1"/>
                </a:solidFill>
                <a:latin typeface="Algerian" panose="04020705040A02060702" pitchFamily="82" charset="0"/>
                <a:cs typeface="Arial" pitchFamily="34" charset="0"/>
              </a:rPr>
              <a:t>Asappay </a:t>
            </a:r>
          </a:p>
        </p:txBody>
      </p:sp>
      <p:sp>
        <p:nvSpPr>
          <p:cNvPr id="49" name="TextBox 42">
            <a:extLst>
              <a:ext uri="{FF2B5EF4-FFF2-40B4-BE49-F238E27FC236}">
                <a16:creationId xmlns:a16="http://schemas.microsoft.com/office/drawing/2014/main" id="{F5B42F60-6AD4-E45D-78E9-EAC45EF42203}"/>
              </a:ext>
            </a:extLst>
          </p:cNvPr>
          <p:cNvSpPr txBox="1"/>
          <p:nvPr/>
        </p:nvSpPr>
        <p:spPr>
          <a:xfrm>
            <a:off x="7423193" y="5325107"/>
            <a:ext cx="3832053" cy="38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400" b="1" dirty="0">
                <a:solidFill>
                  <a:schemeClr val="bg1"/>
                </a:solidFill>
                <a:latin typeface="Algerian" panose="04020705040A02060702" pitchFamily="82" charset="0"/>
                <a:cs typeface="Arial" pitchFamily="34" charset="0"/>
              </a:rPr>
              <a:t>thekafe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126BFF-CA0F-6E67-484D-6FBB8A3F725D}"/>
              </a:ext>
            </a:extLst>
          </p:cNvPr>
          <p:cNvSpPr txBox="1"/>
          <p:nvPr/>
        </p:nvSpPr>
        <p:spPr>
          <a:xfrm>
            <a:off x="5775999" y="3610165"/>
            <a:ext cx="5997266" cy="1569660"/>
          </a:xfrm>
          <a:prstGeom prst="rect">
            <a:avLst/>
          </a:prstGeom>
          <a:solidFill>
            <a:srgbClr val="CCD64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CONCEPTION AND REALIZATION OF A PERSONAL BUDGET MANAGEMENT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28326720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12" grpId="0"/>
      <p:bldP spid="12" grpId="1"/>
      <p:bldP spid="13" grpId="0"/>
      <p:bldP spid="13" grpId="1"/>
      <p:bldP spid="16" grpId="0"/>
      <p:bldP spid="16" grpId="1"/>
      <p:bldP spid="45" grpId="0"/>
      <p:bldP spid="45" grpId="1"/>
      <p:bldP spid="47" grpId="0" animBg="1"/>
      <p:bldP spid="47" grpId="1" animBg="1"/>
      <p:bldP spid="48" grpId="0"/>
      <p:bldP spid="48" grpId="1"/>
      <p:bldP spid="49" grpId="0"/>
      <p:bldP spid="49" grpId="1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233D-03DA-87E7-5A23-568169700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1034321"/>
          </a:xfrm>
          <a:solidFill>
            <a:srgbClr val="1B55BE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CONTEXT</a:t>
            </a:r>
          </a:p>
        </p:txBody>
      </p:sp>
      <p:pic>
        <p:nvPicPr>
          <p:cNvPr id="1026" name="Picture 2" descr="Free Transparent PNG Clipart Images ...">
            <a:extLst>
              <a:ext uri="{FF2B5EF4-FFF2-40B4-BE49-F238E27FC236}">
                <a16:creationId xmlns:a16="http://schemas.microsoft.com/office/drawing/2014/main" id="{DFBB1C28-AC93-9F76-1503-AEF0F697D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71" y="2548292"/>
            <a:ext cx="1924050" cy="217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B3779DFE-397F-0FF8-AC40-5E1C4FD8822C}"/>
              </a:ext>
            </a:extLst>
          </p:cNvPr>
          <p:cNvSpPr/>
          <p:nvPr/>
        </p:nvSpPr>
        <p:spPr>
          <a:xfrm>
            <a:off x="6402339" y="1265935"/>
            <a:ext cx="2602523" cy="1505243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Goal</a:t>
            </a:r>
            <a:r>
              <a:rPr lang="en-US" dirty="0"/>
              <a:t>: Purchasing a plot of land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95737C-96EA-660B-EB6C-E074DE17137B}"/>
              </a:ext>
            </a:extLst>
          </p:cNvPr>
          <p:cNvCxnSpPr>
            <a:cxnSpLocks/>
          </p:cNvCxnSpPr>
          <p:nvPr/>
        </p:nvCxnSpPr>
        <p:spPr>
          <a:xfrm flipH="1">
            <a:off x="5273113" y="2489982"/>
            <a:ext cx="1591921" cy="124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artoon Man Holding Money Stock Photos ...">
            <a:extLst>
              <a:ext uri="{FF2B5EF4-FFF2-40B4-BE49-F238E27FC236}">
                <a16:creationId xmlns:a16="http://schemas.microsoft.com/office/drawing/2014/main" id="{6BEB345B-BDEC-F9C0-842A-E24DCB896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519" y="2945202"/>
            <a:ext cx="2143125" cy="201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C7D8A2-BADD-EE85-DAA8-1DA325FAE26D}"/>
              </a:ext>
            </a:extLst>
          </p:cNvPr>
          <p:cNvCxnSpPr>
            <a:cxnSpLocks/>
          </p:cNvCxnSpPr>
          <p:nvPr/>
        </p:nvCxnSpPr>
        <p:spPr>
          <a:xfrm>
            <a:off x="2349304" y="4051495"/>
            <a:ext cx="2067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46,280,840 Disappointed Vector Images ...">
            <a:extLst>
              <a:ext uri="{FF2B5EF4-FFF2-40B4-BE49-F238E27FC236}">
                <a16:creationId xmlns:a16="http://schemas.microsoft.com/office/drawing/2014/main" id="{AB496FFC-21F6-3F01-628D-5E90B3C0E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274" y="3143093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1932B1-D51C-9283-C618-B988DD7A9346}"/>
              </a:ext>
            </a:extLst>
          </p:cNvPr>
          <p:cNvCxnSpPr>
            <a:cxnSpLocks/>
            <a:endCxn id="1034" idx="1"/>
          </p:cNvCxnSpPr>
          <p:nvPr/>
        </p:nvCxnSpPr>
        <p:spPr>
          <a:xfrm flipV="1">
            <a:off x="5840107" y="3971768"/>
            <a:ext cx="2112167" cy="2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0228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EA805B-652B-3175-D7B4-189A10FB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EF7016-3033-C63C-73C1-2ED4C5F851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How can we solve the problem</a:t>
            </a:r>
            <a:r>
              <a:rPr lang="en-US" dirty="0">
                <a:effectLst/>
              </a:rPr>
              <a:t> of financial </a:t>
            </a:r>
            <a:r>
              <a:rPr lang="en-US" dirty="0"/>
              <a:t>indiscipline</a:t>
            </a:r>
            <a:r>
              <a:rPr lang="en-US" dirty="0">
                <a:effectLst/>
              </a:rPr>
              <a:t> and potential overspending?</a:t>
            </a:r>
            <a:endParaRPr lang="en-US" dirty="0"/>
          </a:p>
          <a:p>
            <a:endParaRPr lang="en-US" dirty="0"/>
          </a:p>
        </p:txBody>
      </p:sp>
      <p:pic>
        <p:nvPicPr>
          <p:cNvPr id="8" name="Image 6" descr="Problem – Nonsensopedia, polska encyklopedia humoru">
            <a:extLst>
              <a:ext uri="{FF2B5EF4-FFF2-40B4-BE49-F238E27FC236}">
                <a16:creationId xmlns:a16="http://schemas.microsoft.com/office/drawing/2014/main" id="{BC0819E6-6ACA-71FD-11EE-CA4758C008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24" y="1825625"/>
            <a:ext cx="4968151" cy="4351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14756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8BF1-6ABC-3E84-1A40-04B3F94FC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533377"/>
          </a:xfrm>
          <a:solidFill>
            <a:srgbClr val="1B55BE"/>
          </a:solidFill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Proposed SOLUTION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41F94-10B0-2CF3-EACA-4F366CF7A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33378"/>
            <a:ext cx="12192000" cy="5324622"/>
          </a:xfrm>
        </p:spPr>
        <p:txBody>
          <a:bodyPr/>
          <a:lstStyle/>
          <a:p>
            <a:endParaRPr lang="en-US" dirty="0">
              <a:solidFill>
                <a:srgbClr val="6B90B2"/>
              </a:solidFill>
            </a:endParaRPr>
          </a:p>
        </p:txBody>
      </p:sp>
      <p:pic>
        <p:nvPicPr>
          <p:cNvPr id="2054" name="Picture 6" descr="Wallet Icon PNG Images, Vectors Free Download - Pngtree">
            <a:extLst>
              <a:ext uri="{FF2B5EF4-FFF2-40B4-BE49-F238E27FC236}">
                <a16:creationId xmlns:a16="http://schemas.microsoft.com/office/drawing/2014/main" id="{DDC78871-A002-93AA-ECE5-944A97492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25" y="2896186"/>
            <a:ext cx="2455398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740DF1-D251-ED2D-6993-19B7C4A630C5}"/>
              </a:ext>
            </a:extLst>
          </p:cNvPr>
          <p:cNvSpPr txBox="1"/>
          <p:nvPr/>
        </p:nvSpPr>
        <p:spPr>
          <a:xfrm>
            <a:off x="896522" y="4955290"/>
            <a:ext cx="116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K-wallet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651D46-6327-29E0-C066-E587037534FD}"/>
              </a:ext>
            </a:extLst>
          </p:cNvPr>
          <p:cNvCxnSpPr>
            <a:cxnSpLocks/>
          </p:cNvCxnSpPr>
          <p:nvPr/>
        </p:nvCxnSpPr>
        <p:spPr>
          <a:xfrm>
            <a:off x="3418449" y="1969477"/>
            <a:ext cx="0" cy="4290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AA1868-3738-0067-223D-AE538BEAA866}"/>
              </a:ext>
            </a:extLst>
          </p:cNvPr>
          <p:cNvSpPr/>
          <p:nvPr/>
        </p:nvSpPr>
        <p:spPr>
          <a:xfrm>
            <a:off x="4907283" y="1617785"/>
            <a:ext cx="2897942" cy="7033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Records functionality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05061FF-F900-8F45-202B-690B39A3AEB1}"/>
              </a:ext>
            </a:extLst>
          </p:cNvPr>
          <p:cNvSpPr/>
          <p:nvPr/>
        </p:nvSpPr>
        <p:spPr>
          <a:xfrm>
            <a:off x="4907285" y="2827606"/>
            <a:ext cx="2897939" cy="7033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Budget functionality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DCC7C0E-2CBB-0AA7-A312-0A51E3B46675}"/>
              </a:ext>
            </a:extLst>
          </p:cNvPr>
          <p:cNvSpPr/>
          <p:nvPr/>
        </p:nvSpPr>
        <p:spPr>
          <a:xfrm>
            <a:off x="4907284" y="4037427"/>
            <a:ext cx="2897940" cy="7139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Reminder functionality</a:t>
            </a:r>
          </a:p>
        </p:txBody>
      </p:sp>
    </p:spTree>
    <p:extLst>
      <p:ext uri="{BB962C8B-B14F-4D97-AF65-F5344CB8AC3E}">
        <p14:creationId xmlns:p14="http://schemas.microsoft.com/office/powerpoint/2010/main" val="42432947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7839400-EAE4-5183-3B11-06D5EF4DD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57532"/>
          </a:xfrm>
          <a:solidFill>
            <a:srgbClr val="6B90B2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METHODOLOGY</a:t>
            </a: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732AF2F9-C089-0D70-7961-D190A48259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78" y="1797147"/>
            <a:ext cx="5181600" cy="32637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049C20-BAA9-F4F4-FEA8-4119D99CEFC8}"/>
              </a:ext>
            </a:extLst>
          </p:cNvPr>
          <p:cNvSpPr txBox="1"/>
          <p:nvPr/>
        </p:nvSpPr>
        <p:spPr>
          <a:xfrm>
            <a:off x="323557" y="5500468"/>
            <a:ext cx="5296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An object oriented modeling language mainly used to model or analyze a system which focuses on user’s need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C3E7308-3BC9-FF9B-7074-62319B45A995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67951"/>
            <a:ext cx="5181600" cy="442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010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DCF938-31DD-F5BE-25A6-A3F728432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58129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DIAGRAM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F2D5970-61DD-F803-7C2C-D87DAB95C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06769"/>
            <a:ext cx="9144000" cy="385103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16F7BF-EA25-654E-E12A-B73105AEB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7" y="1105852"/>
            <a:ext cx="10930597" cy="597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844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274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Algerian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INTRODUCTION</vt:lpstr>
      <vt:lpstr>INTRODUCTION</vt:lpstr>
      <vt:lpstr>CONTEXT</vt:lpstr>
      <vt:lpstr>PROBLEM STATEMENT</vt:lpstr>
      <vt:lpstr>  Proposed SOLUTION </vt:lpstr>
      <vt:lpstr>METHODOLOGY</vt:lpstr>
      <vt:lpstr>USE CASE DIAGRAM</vt:lpstr>
      <vt:lpstr>ACTIVITY DIAGRAM</vt:lpstr>
      <vt:lpstr>Deployment DIAGRAM</vt:lpstr>
      <vt:lpstr>PowerPoint Presentation</vt:lpstr>
      <vt:lpstr>TOOLS USED</vt:lpstr>
      <vt:lpstr>DEMONSTRATION</vt:lpstr>
      <vt:lpstr>PERSPECTIVES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Nkwenti Esther</dc:creator>
  <cp:lastModifiedBy>Nkwenti Esther</cp:lastModifiedBy>
  <cp:revision>33</cp:revision>
  <dcterms:created xsi:type="dcterms:W3CDTF">2024-08-22T12:26:23Z</dcterms:created>
  <dcterms:modified xsi:type="dcterms:W3CDTF">2024-10-06T09:58:36Z</dcterms:modified>
</cp:coreProperties>
</file>