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2" r:id="rId4"/>
    <p:sldId id="278" r:id="rId5"/>
    <p:sldId id="279" r:id="rId6"/>
    <p:sldId id="28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64D"/>
    <a:srgbClr val="1B55BE"/>
    <a:srgbClr val="6B9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DDD7EB-1AD7-414A-0474-8A35BBD52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3">
            <a:extLst>
              <a:ext uri="{FF2B5EF4-FFF2-40B4-BE49-F238E27FC236}">
                <a16:creationId xmlns:a16="http://schemas.microsoft.com/office/drawing/2014/main" id="{3BB22C8A-A727-4B59-BE1D-037A12F75315}"/>
              </a:ext>
            </a:extLst>
          </p:cNvPr>
          <p:cNvSpPr txBox="1"/>
          <p:nvPr/>
        </p:nvSpPr>
        <p:spPr>
          <a:xfrm>
            <a:off x="4194417" y="247443"/>
            <a:ext cx="3803165" cy="52322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DU CAMEROON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Peace-work-fatherland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Ruban vers le bas 10">
            <a:extLst>
              <a:ext uri="{FF2B5EF4-FFF2-40B4-BE49-F238E27FC236}">
                <a16:creationId xmlns:a16="http://schemas.microsoft.com/office/drawing/2014/main" id="{80C2766F-5C75-BD08-8CFD-842BEDDE024C}"/>
              </a:ext>
            </a:extLst>
          </p:cNvPr>
          <p:cNvSpPr/>
          <p:nvPr/>
        </p:nvSpPr>
        <p:spPr>
          <a:xfrm>
            <a:off x="2798967" y="5934971"/>
            <a:ext cx="6428935" cy="736939"/>
          </a:xfrm>
          <a:prstGeom prst="ribbon">
            <a:avLst/>
          </a:prstGeom>
          <a:solidFill>
            <a:srgbClr val="CCD64D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Yu Mincho Demibold" pitchFamily="18" charset="-128"/>
                <a:cs typeface="Times New Roman" panose="02020603050405020304" pitchFamily="18" charset="0"/>
              </a:rPr>
              <a:t>ACADEMIC YEAR 2023-2024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E505E7C1-BF90-37DC-C79F-A56360E59AA0}"/>
              </a:ext>
            </a:extLst>
          </p:cNvPr>
          <p:cNvSpPr txBox="1"/>
          <p:nvPr/>
        </p:nvSpPr>
        <p:spPr>
          <a:xfrm>
            <a:off x="2225048" y="962681"/>
            <a:ext cx="7576775" cy="461665"/>
          </a:xfrm>
          <a:prstGeom prst="rect">
            <a:avLst/>
          </a:prstGeom>
          <a:solidFill>
            <a:srgbClr val="1B55B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22" name="Zone de texte 2">
            <a:extLst>
              <a:ext uri="{FF2B5EF4-FFF2-40B4-BE49-F238E27FC236}">
                <a16:creationId xmlns:a16="http://schemas.microsoft.com/office/drawing/2014/main" id="{988D77A0-491F-AFD3-9A34-B92828F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9" y="5764745"/>
            <a:ext cx="2459436" cy="90716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MESSIO Ulrich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 of AICS Cameroun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2">
            <a:extLst>
              <a:ext uri="{FF2B5EF4-FFF2-40B4-BE49-F238E27FC236}">
                <a16:creationId xmlns:a16="http://schemas.microsoft.com/office/drawing/2014/main" id="{E788144B-BF94-2D11-C396-68FFA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631639"/>
            <a:ext cx="2624565" cy="122045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SUPERVISOR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Nguh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Prince 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 at Realize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fr-FR" sz="1200" b="1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2">
            <a:extLst>
              <a:ext uri="{FF2B5EF4-FFF2-40B4-BE49-F238E27FC236}">
                <a16:creationId xmlns:a16="http://schemas.microsoft.com/office/drawing/2014/main" id="{68CB7437-7DCC-8296-B8E4-90D0FE39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83" y="3575434"/>
            <a:ext cx="8337894" cy="1846069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from 01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to 30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view of obtaining a Higher Technical Diploma in computer sciences(A/L +2)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major in Software Engineering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by: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KANJOUH ESTHER NKWENTI 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student in software engineering</a:t>
            </a:r>
            <a:endParaRPr lang="fr-FR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Horizontal Scroll 13">
            <a:extLst>
              <a:ext uri="{FF2B5EF4-FFF2-40B4-BE49-F238E27FC236}">
                <a16:creationId xmlns:a16="http://schemas.microsoft.com/office/drawing/2014/main" id="{7E3975F5-221E-D22D-7FF6-C259219D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1" y="1402788"/>
            <a:ext cx="8077200" cy="2077763"/>
          </a:xfrm>
          <a:prstGeom prst="horizontalScroll">
            <a:avLst>
              <a:gd name="adj" fmla="val 12500"/>
            </a:avLst>
          </a:prstGeom>
          <a:solidFill>
            <a:srgbClr val="CCD64D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realization of a personal budget management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1B6F2BF1-5FE1-ABE4-74AB-E34BE36A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-4699"/>
            <a:ext cx="1694378" cy="1325034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9DE5CE-9C2D-7167-DA1B-21B5C207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77" y="134006"/>
            <a:ext cx="15581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8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3"/>
            <a:ext cx="12192000" cy="148765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350497"/>
            <a:ext cx="11507372" cy="51769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Grow Business Cartoon Images – Browse 38,310 Stock Photos, Vectors, and  Video | Adobe Stock">
            <a:extLst>
              <a:ext uri="{FF2B5EF4-FFF2-40B4-BE49-F238E27FC236}">
                <a16:creationId xmlns:a16="http://schemas.microsoft.com/office/drawing/2014/main" id="{44DCE58C-3C94-4B66-5B55-30F5D14C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6" y="1071155"/>
            <a:ext cx="12192000" cy="54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9240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4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182881"/>
            <a:ext cx="12093526" cy="956602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B068D-8446-F3D1-8844-7DC66EC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" y="886264"/>
            <a:ext cx="12093525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354"/>
            <a:ext cx="12192000" cy="872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391A5-52A2-DBF3-D85C-17123C87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22"/>
            <a:ext cx="12192000" cy="52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1DFA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5D5E9A-787C-72A6-D89A-42891F6AD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</p:cNvCxnSpPr>
          <p:nvPr/>
        </p:nvCxnSpPr>
        <p:spPr>
          <a:xfrm flipV="1">
            <a:off x="5672531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-72396" y="1034321"/>
            <a:ext cx="12367559" cy="5813785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72394" y="1461421"/>
            <a:ext cx="5523983" cy="5406472"/>
            <a:chOff x="319983" y="1371890"/>
            <a:chExt cx="5605354" cy="5486110"/>
          </a:xfrm>
        </p:grpSpPr>
        <p:grpSp>
          <p:nvGrpSpPr>
            <p:cNvPr id="27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539173" y="2331280"/>
            <a:ext cx="2403219" cy="2341348"/>
            <a:chOff x="3692781" y="2002010"/>
            <a:chExt cx="1264600" cy="123204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6633231" y="1314902"/>
            <a:ext cx="222493" cy="274002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884367" y="1877839"/>
            <a:ext cx="385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SOFTWARE DEVELOPMENT 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33910" y="2442938"/>
            <a:ext cx="383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NETWORK INSTALLATION AND ADMINISTRATION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03261" y="3230872"/>
            <a:ext cx="328355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IT CONSULTING 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ABB829C0-3488-D0B3-3DD9-B6C5641AC431}"/>
              </a:ext>
            </a:extLst>
          </p:cNvPr>
          <p:cNvSpPr txBox="1"/>
          <p:nvPr/>
        </p:nvSpPr>
        <p:spPr>
          <a:xfrm>
            <a:off x="7500983" y="1211722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MISSION</a:t>
            </a:r>
          </a:p>
        </p:txBody>
      </p:sp>
      <p:sp>
        <p:nvSpPr>
          <p:cNvPr id="45" name="ZoneTexte 1">
            <a:extLst>
              <a:ext uri="{FF2B5EF4-FFF2-40B4-BE49-F238E27FC236}">
                <a16:creationId xmlns:a16="http://schemas.microsoft.com/office/drawing/2014/main" id="{3BD95B94-817F-3131-2371-216B25E2BBA6}"/>
              </a:ext>
            </a:extLst>
          </p:cNvPr>
          <p:cNvSpPr txBox="1"/>
          <p:nvPr/>
        </p:nvSpPr>
        <p:spPr>
          <a:xfrm>
            <a:off x="7373650" y="4037227"/>
            <a:ext cx="35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KEY REALIZATIONS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4ACD-DAC2-7FD4-742B-360DB6ED03DA}"/>
              </a:ext>
            </a:extLst>
          </p:cNvPr>
          <p:cNvSpPr/>
          <p:nvPr/>
        </p:nvSpPr>
        <p:spPr>
          <a:xfrm>
            <a:off x="7058039" y="4710229"/>
            <a:ext cx="219634" cy="1239137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D369CE54-FDE7-6F5C-1D24-2EA0BFC97F4A}"/>
              </a:ext>
            </a:extLst>
          </p:cNvPr>
          <p:cNvSpPr txBox="1"/>
          <p:nvPr/>
        </p:nvSpPr>
        <p:spPr>
          <a:xfrm>
            <a:off x="7373650" y="4760008"/>
            <a:ext cx="3850946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Asappay 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F5B42F60-6AD4-E45D-78E9-EAC45EF42203}"/>
              </a:ext>
            </a:extLst>
          </p:cNvPr>
          <p:cNvSpPr txBox="1"/>
          <p:nvPr/>
        </p:nvSpPr>
        <p:spPr>
          <a:xfrm>
            <a:off x="7423193" y="5325107"/>
            <a:ext cx="3832053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thekafe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26BFF-CA0F-6E67-484D-6FBB8A3F725D}"/>
              </a:ext>
            </a:extLst>
          </p:cNvPr>
          <p:cNvSpPr txBox="1"/>
          <p:nvPr/>
        </p:nvSpPr>
        <p:spPr>
          <a:xfrm>
            <a:off x="5775999" y="3610165"/>
            <a:ext cx="5997266" cy="156966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CONCEPTION AND REALIZATION OF A PERSONAL BUDGET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267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45" grpId="0"/>
      <p:bldP spid="45" grpId="1"/>
      <p:bldP spid="47" grpId="0" animBg="1"/>
      <p:bldP spid="47" grpId="1" animBg="1"/>
      <p:bldP spid="48" grpId="0"/>
      <p:bldP spid="48" grpId="1"/>
      <p:bldP spid="49" grpId="0"/>
      <p:bldP spid="49" grpId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630228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1508881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7E56-FCD1-F51D-DF6A-38B40A35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891"/>
            <a:ext cx="9144000" cy="11092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1AB4-0522-2E9D-3DA6-A0067116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72769">
            <a:extLst>
              <a:ext uri="{FF2B5EF4-FFF2-40B4-BE49-F238E27FC236}">
                <a16:creationId xmlns:a16="http://schemas.microsoft.com/office/drawing/2014/main" id="{29E946E2-2E12-59EC-C7F0-61F16C010155}"/>
              </a:ext>
            </a:extLst>
          </p:cNvPr>
          <p:cNvGrpSpPr/>
          <p:nvPr/>
        </p:nvGrpSpPr>
        <p:grpSpPr>
          <a:xfrm>
            <a:off x="731521" y="1557654"/>
            <a:ext cx="10881360" cy="5078277"/>
            <a:chOff x="0" y="0"/>
            <a:chExt cx="5953125" cy="3798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7C8750-87B7-D0F7-18A6-F51AE1A06D60}"/>
                </a:ext>
              </a:extLst>
            </p:cNvPr>
            <p:cNvSpPr/>
            <p:nvPr/>
          </p:nvSpPr>
          <p:spPr>
            <a:xfrm>
              <a:off x="33007" y="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" name="Picture 4002">
              <a:extLst>
                <a:ext uri="{FF2B5EF4-FFF2-40B4-BE49-F238E27FC236}">
                  <a16:creationId xmlns:a16="http://schemas.microsoft.com/office/drawing/2014/main" id="{B39A23C3-5D65-7518-5119-594B2463C5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63" y="200940"/>
              <a:ext cx="5943600" cy="3343275"/>
            </a:xfrm>
            <a:prstGeom prst="rect">
              <a:avLst/>
            </a:prstGeom>
          </p:spPr>
        </p:pic>
        <p:sp>
          <p:nvSpPr>
            <p:cNvPr id="7" name="Shape 4003">
              <a:extLst>
                <a:ext uri="{FF2B5EF4-FFF2-40B4-BE49-F238E27FC236}">
                  <a16:creationId xmlns:a16="http://schemas.microsoft.com/office/drawing/2014/main" id="{D02A25B0-D47C-6D03-F510-1E38DDC252DE}"/>
                </a:ext>
              </a:extLst>
            </p:cNvPr>
            <p:cNvSpPr/>
            <p:nvPr/>
          </p:nvSpPr>
          <p:spPr>
            <a:xfrm>
              <a:off x="0" y="196241"/>
              <a:ext cx="5953125" cy="3352800"/>
            </a:xfrm>
            <a:custGeom>
              <a:avLst/>
              <a:gdLst/>
              <a:ahLst/>
              <a:cxnLst/>
              <a:rect l="0" t="0" r="0" b="0"/>
              <a:pathLst>
                <a:path w="5953125" h="3352800">
                  <a:moveTo>
                    <a:pt x="0" y="3352800"/>
                  </a:moveTo>
                  <a:lnTo>
                    <a:pt x="5953125" y="3352800"/>
                  </a:lnTo>
                  <a:lnTo>
                    <a:pt x="5953125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BC18D-E274-A555-8306-E495A26CD406}"/>
                </a:ext>
              </a:extLst>
            </p:cNvPr>
            <p:cNvSpPr/>
            <p:nvPr/>
          </p:nvSpPr>
          <p:spPr>
            <a:xfrm>
              <a:off x="2083117" y="3574162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1" name="Picture 198101">
            <a:extLst>
              <a:ext uri="{FF2B5EF4-FFF2-40B4-BE49-F238E27FC236}">
                <a16:creationId xmlns:a16="http://schemas.microsoft.com/office/drawing/2014/main" id="{B0E23AB8-A8DA-5CA1-E478-81BF7A848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09" y="724385"/>
            <a:ext cx="1058091" cy="7576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3D1E22-5B06-910B-9247-AF093FF78D33}"/>
              </a:ext>
            </a:extLst>
          </p:cNvPr>
          <p:cNvSpPr/>
          <p:nvPr/>
        </p:nvSpPr>
        <p:spPr>
          <a:xfrm>
            <a:off x="1530531" y="823841"/>
            <a:ext cx="2103120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</a:p>
        </p:txBody>
      </p:sp>
    </p:spTree>
    <p:extLst>
      <p:ext uri="{BB962C8B-B14F-4D97-AF65-F5344CB8AC3E}">
        <p14:creationId xmlns:p14="http://schemas.microsoft.com/office/powerpoint/2010/main" val="12900704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Download Animated Clipart For ...">
            <a:extLst>
              <a:ext uri="{FF2B5EF4-FFF2-40B4-BE49-F238E27FC236}">
                <a16:creationId xmlns:a16="http://schemas.microsoft.com/office/drawing/2014/main" id="{1EA1B2C2-08CF-FC15-A0F2-7EE45C88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1850"/>
            <a:ext cx="12192000" cy="86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050B-8681-259E-AD04-B505E4447804}"/>
              </a:ext>
            </a:extLst>
          </p:cNvPr>
          <p:cNvSpPr txBox="1"/>
          <p:nvPr/>
        </p:nvSpPr>
        <p:spPr>
          <a:xfrm>
            <a:off x="3732551" y="2653259"/>
            <a:ext cx="4856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2852497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to solve the problem </a:t>
            </a:r>
            <a:r>
              <a:rPr lang="en-US" dirty="0">
                <a:effectLst/>
              </a:rPr>
              <a:t>lack of financial clarity, difficulty in making informed decisions,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204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CONTEXT</vt:lpstr>
      <vt:lpstr>INTRODUCTION</vt:lpstr>
      <vt:lpstr>INTRODUCTION</vt:lpstr>
      <vt:lpstr>PowerPoint Presentation</vt:lpstr>
      <vt:lpstr>PROBLEM STATEMENT</vt:lpstr>
      <vt:lpstr>SOLUTION </vt:lpstr>
      <vt:lpstr>METHODOLOGY</vt:lpstr>
      <vt:lpstr>USE CASE DIAGRAM</vt:lpstr>
      <vt:lpstr>ACTIVITY DIAGRAM</vt:lpstr>
      <vt:lpstr>CLASS DIAGRAM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12</cp:revision>
  <dcterms:created xsi:type="dcterms:W3CDTF">2024-08-22T12:26:23Z</dcterms:created>
  <dcterms:modified xsi:type="dcterms:W3CDTF">2024-10-02T15:27:52Z</dcterms:modified>
</cp:coreProperties>
</file>