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99821-6BFE-1C44-F646-BF60D397F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D91E3-E0F0-7D8F-B206-2E63BCEBB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76FF4-8B71-3D41-D5B6-B12A92A6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49A8-4D30-4B26-88CC-CD708811982C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DF771-2540-E996-3160-11088769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7861C-4626-9C5B-4581-F1A9151B0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86F93-2364-43FD-9F06-5378F7FF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2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E414F-9947-82D7-A30D-CE02DA06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9A53A-4C4B-1682-760E-D00054899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CF521-1D98-9465-B688-D9C74B871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49A8-4D30-4B26-88CC-CD708811982C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8814A-910D-4F28-9962-8E72425F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842B7-1CDC-8A44-7FFC-04746C32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86F93-2364-43FD-9F06-5378F7FF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8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B5A4FC-F8AA-D886-96D0-D99EFA1B7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808B4-8644-35AF-5905-B8A934ECB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A05F2-4AF1-A6D5-443D-E5C944A57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49A8-4D30-4B26-88CC-CD708811982C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48C1B-DE93-1396-23E4-7F21E58AA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DA1FB-D3F4-2D7F-4AD9-2C94DF63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86F93-2364-43FD-9F06-5378F7FF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E191-EC5D-7221-C67C-9ECFF0A87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6BF64-94C4-E482-4E42-65B26A493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ABA70-70D7-0934-226D-3D698503B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49A8-4D30-4B26-88CC-CD708811982C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372FD-6069-E2C8-14FA-38861E543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68260-CC0F-1AEC-967B-FE78307C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86F93-2364-43FD-9F06-5378F7FF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5EA5-9D3A-1718-9501-1E523B12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4F6F4-8101-446B-4BAF-4A3CEFD20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2CDB8-1BD0-7979-3F5B-D1808E6E0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49A8-4D30-4B26-88CC-CD708811982C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9BA2C-9C1A-6D7B-64FD-4E78B1F87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2941C-E0DF-92BD-D6E2-F01B04D1C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86F93-2364-43FD-9F06-5378F7FF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8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F899D-14F0-0D14-F7A6-2D4A1F54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7694F-E950-E471-391A-4F81995F5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BB638-1A81-5344-8656-97FAF48B5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F8CA-7881-D754-3FE5-BF0A668EE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49A8-4D30-4B26-88CC-CD708811982C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A3F27-A622-A1B1-7524-3C85F96ED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908D1-E491-71E7-1360-3235D0D3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86F93-2364-43FD-9F06-5378F7FF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7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2DECF-62F2-6FE0-50FB-4D1DA9E55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C6C4A-A8BA-3930-7AC9-61D20284D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D1CCB-23CD-1D98-7FEF-DDB88F264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9815A7-D479-9F3D-B3A7-EF28E65A4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E223E7-67BB-372B-E94D-8447F55A76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94C27-001D-36D7-CCBA-A926CEF8B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49A8-4D30-4B26-88CC-CD708811982C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814397-4835-E956-C7D0-14E9F6490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C61B2C-A59C-58B7-3E72-A032F3AE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86F93-2364-43FD-9F06-5378F7FF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14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0B27-B2D5-4901-4419-733BF86FA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B96C6-1011-528F-F0DC-C6D35CFC6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49A8-4D30-4B26-88CC-CD708811982C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EA35D-BC66-07E3-D196-6CDD32AB0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6C7435-E7B7-EF5A-C412-E1DA2D47D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86F93-2364-43FD-9F06-5378F7FF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9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125383-B109-60B5-88DE-AED7D2F0F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49A8-4D30-4B26-88CC-CD708811982C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D4452-779D-FCDB-231E-0A94B9B4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31DA2-46E3-430F-8315-82AF2CE0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86F93-2364-43FD-9F06-5378F7FF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7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81F6E-F2C2-5632-C090-82BFD0AAA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F9A56-F6A1-6AE2-072D-07809878A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91574-3A8E-24AA-37FD-59FB37067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88C0D-C10A-7BAE-CAA5-EFFCBDE0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49A8-4D30-4B26-88CC-CD708811982C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66659-89C9-DCAE-65B2-9E00624D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A7874-B0D2-DCFC-771A-B7CE94C2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86F93-2364-43FD-9F06-5378F7FF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9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9BE26-6684-C14D-B6C5-6C003A53E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16F7B9-90E8-4AD2-F157-20A2C82B87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03A7D-C05F-AE3B-7BEE-0CEB5D4A7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31972-4B53-32FF-28D2-788EECE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49A8-4D30-4B26-88CC-CD708811982C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517FD-212B-859B-BAF5-D8821224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CE7DF-EAC7-8F18-37ED-9076D7F8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86F93-2364-43FD-9F06-5378F7FF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7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287F82-B61D-BA59-344E-16A765094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E314B-6B19-EE5A-659B-55CBF3D0B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5C162-B96D-15B8-0346-D20466CBF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6749A8-4D30-4B26-88CC-CD708811982C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E1DB6-B7A0-8C77-708E-1F324F0FE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321D0-16AD-CB77-C259-65EADE9D4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C86F93-2364-43FD-9F06-5378F7FF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4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19446-0E41-6E56-5945-2CFABFE23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446" y="1817197"/>
            <a:ext cx="10008186" cy="1012613"/>
          </a:xfrm>
        </p:spPr>
        <p:txBody>
          <a:bodyPr anchor="t">
            <a:normAutofit/>
          </a:bodyPr>
          <a:lstStyle/>
          <a:p>
            <a:pPr algn="l"/>
            <a:endParaRPr lang="en-US" sz="4000" dirty="0">
              <a:solidFill>
                <a:schemeClr val="tx2"/>
              </a:solidFill>
            </a:endParaRPr>
          </a:p>
        </p:txBody>
      </p:sp>
      <p:pic>
        <p:nvPicPr>
          <p:cNvPr id="1026" name="Picture 2" descr="Akinator - SteamGridDB">
            <a:extLst>
              <a:ext uri="{FF2B5EF4-FFF2-40B4-BE49-F238E27FC236}">
                <a16:creationId xmlns:a16="http://schemas.microsoft.com/office/drawing/2014/main" id="{A8B99290-D1AB-E7D3-11BE-712B44C23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4" b="-1"/>
          <a:stretch/>
        </p:blipFill>
        <p:spPr bwMode="auto">
          <a:xfrm>
            <a:off x="-3050" y="-316729"/>
            <a:ext cx="12337694" cy="401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B24FBA23-DAAD-2EDA-6E2F-D7B53427D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1" y="6387308"/>
            <a:ext cx="9996789" cy="388740"/>
          </a:xfrm>
        </p:spPr>
        <p:txBody>
          <a:bodyPr anchor="b">
            <a:normAutofit/>
          </a:bodyPr>
          <a:lstStyle/>
          <a:p>
            <a:pPr algn="l"/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54A19-63F1-F8A6-059D-100CB623691D}"/>
              </a:ext>
            </a:extLst>
          </p:cNvPr>
          <p:cNvSpPr txBox="1"/>
          <p:nvPr/>
        </p:nvSpPr>
        <p:spPr>
          <a:xfrm>
            <a:off x="449969" y="-90436"/>
            <a:ext cx="3562467" cy="6392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Jack</a:t>
            </a:r>
          </a:p>
          <a:p>
            <a:pPr marL="457200" indent="-457200">
              <a:buAutoNum type="arabicPeriod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Sơn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Tùng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MTP</a:t>
            </a:r>
          </a:p>
          <a:p>
            <a:pPr marL="457200" indent="-457200">
              <a:buAutoNum type="arabicPeriod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Hieuthuhai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Hà Anh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Tuấn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Vũ</a:t>
            </a:r>
          </a:p>
          <a:p>
            <a:pPr marL="457200" indent="-457200"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Hoàng Dũng</a:t>
            </a:r>
          </a:p>
          <a:p>
            <a:pPr marL="457200" indent="-457200">
              <a:buAutoNum type="arabicPeriod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AP</a:t>
            </a:r>
          </a:p>
          <a:p>
            <a:pPr marL="457200" indent="-457200">
              <a:buAutoNum type="arabicPeriod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Thắng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MCK</a:t>
            </a:r>
          </a:p>
          <a:p>
            <a:pPr marL="457200" indent="-457200">
              <a:buAutoNum type="arabicPeriod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Obito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LowG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Đen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Vâu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Noo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Phước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Thịnh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Soobin Hoàng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Sơn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Quang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Hùng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MasterD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Isaac</a:t>
            </a:r>
          </a:p>
          <a:p>
            <a:pPr marL="457200" indent="-457200"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Jun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Erik</a:t>
            </a:r>
          </a:p>
          <a:p>
            <a:pPr marL="457200" indent="-457200">
              <a:buAutoNum type="arabicPeriod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Rhyder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Lou Hoang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EBAD79-7816-9EEF-C74A-1940F2AFC8F3}"/>
              </a:ext>
            </a:extLst>
          </p:cNvPr>
          <p:cNvSpPr txBox="1"/>
          <p:nvPr/>
        </p:nvSpPr>
        <p:spPr>
          <a:xfrm>
            <a:off x="3656497" y="-55887"/>
            <a:ext cx="3562467" cy="632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21. Anh Tú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22.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Tuấn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Hưng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23.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Hồ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Quang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Hiếu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24.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Khắc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Việt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25.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Phúc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26.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HurryKng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27.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Táo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28. 24kRight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29. Double2T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30.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BigDaddy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31. Bray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32. Binz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33.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Karik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34.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Wowy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35. Bình Gold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36.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Hòa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Minzy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37.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Thiều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Trâm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38.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Ly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39.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Hồ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Ngọc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Hà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40. Chi Pu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EA88FB-B10F-F73B-35F8-1FAD8FBC5879}"/>
              </a:ext>
            </a:extLst>
          </p:cNvPr>
          <p:cNvSpPr txBox="1"/>
          <p:nvPr/>
        </p:nvSpPr>
        <p:spPr>
          <a:xfrm>
            <a:off x="6260597" y="-86536"/>
            <a:ext cx="3950473" cy="632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41.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Mỹ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Chi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42.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Mỹ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Tâm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43.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My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44. 52Hz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45.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Tlinh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46.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Suboi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47.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Kiều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48.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Mỹ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Linh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49.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Quyên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50. Emily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51. Lyly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52. Min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53.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JustaTee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54. Văn Mai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Hương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55. Amee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56. Min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57.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Dangrangto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58. Captain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59.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Pháo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60. Vũ Thanh Vân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C4325C-ED0A-4667-8850-8D20C485A618}"/>
              </a:ext>
            </a:extLst>
          </p:cNvPr>
          <p:cNvSpPr txBox="1"/>
          <p:nvPr/>
        </p:nvSpPr>
        <p:spPr>
          <a:xfrm>
            <a:off x="9028108" y="-90435"/>
            <a:ext cx="3950473" cy="3519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61. Kay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62.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Rhymastic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63. Lil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Wuyn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64. Phan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Quỳnh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65.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Negav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66.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Datmaniac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67.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Khói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68. Hoàng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Thùy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Linh	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69.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Bích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70.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Duy Tân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71. Wren Evans</a:t>
            </a:r>
          </a:p>
        </p:txBody>
      </p:sp>
    </p:spTree>
    <p:extLst>
      <p:ext uri="{BB962C8B-B14F-4D97-AF65-F5344CB8AC3E}">
        <p14:creationId xmlns:p14="http://schemas.microsoft.com/office/powerpoint/2010/main" val="580713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224</Words>
  <Application>Microsoft Office PowerPoint</Application>
  <PresentationFormat>Widescreen</PresentationFormat>
  <Paragraphs>71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Vu Minh Dat 202414030</dc:creator>
  <cp:lastModifiedBy>Vu Minh Dat 202414030</cp:lastModifiedBy>
  <cp:revision>1</cp:revision>
  <dcterms:created xsi:type="dcterms:W3CDTF">2024-11-29T13:03:00Z</dcterms:created>
  <dcterms:modified xsi:type="dcterms:W3CDTF">2024-11-30T10:20:18Z</dcterms:modified>
</cp:coreProperties>
</file>