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4" r:id="rId4"/>
    <p:sldId id="285" r:id="rId5"/>
    <p:sldId id="265" r:id="rId6"/>
    <p:sldId id="286" r:id="rId7"/>
    <p:sldId id="287" r:id="rId8"/>
    <p:sldId id="259" r:id="rId9"/>
    <p:sldId id="260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7" r:id="rId20"/>
    <p:sldId id="278" r:id="rId21"/>
    <p:sldId id="279" r:id="rId22"/>
    <p:sldId id="272" r:id="rId23"/>
    <p:sldId id="273" r:id="rId24"/>
    <p:sldId id="264" r:id="rId25"/>
    <p:sldId id="274" r:id="rId26"/>
    <p:sldId id="283" r:id="rId27"/>
    <p:sldId id="268" r:id="rId28"/>
    <p:sldId id="257" r:id="rId29"/>
    <p:sldId id="28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C90DE-96C1-4974-A126-0D021FD7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590F1-6B8A-43F3-9B58-8A645D37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07FE0-EF95-4E5F-B9AC-899281B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1817FF-D7C1-463F-B852-407A85CA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E826-3355-4144-9145-613BBA3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1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1455D-0DE4-4670-A2F4-201ED0B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47E79E-9E8E-4FF9-B2FD-EC717789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3618E-EB22-4462-A196-CBDD8201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5F19EA-7F4F-4153-9362-846ECBA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3594E-F832-4FF3-9FED-63E9F1F7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1631DA-A92A-440F-A44E-68CC42DD9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3D1E0-5ED0-4927-81B7-D7B31CC3E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67162-2714-4EA6-9B25-5950C871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B5A83-1B45-464B-90D8-2FE00C0C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869997-B4E8-4118-8568-B871F369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673AB-9E8D-42C2-B032-E6CEA6B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0D54D-C4D1-4BC7-A0ED-856B98AD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218D7-F764-4D7B-9027-8B6ED33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52787-5106-414B-9411-F5BE114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D39BE-7CB8-49E7-B4F2-20EFE66B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0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A7852-11F0-4C27-BBC0-001BB5D9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3E3907-69C2-48EC-8668-7E588A04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43C66-30A3-466A-8746-F1F0F7C4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EFEEF-C356-4667-8E0F-2DBB37D8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5DBA4E-F386-4398-B155-E99BE1C3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3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83883-6B64-4D26-A48B-41F45F71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CE9A7-C5F9-419B-96B4-742ECFF7B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50F823-88E4-4DF4-95E9-10839BE6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F2828-A6B8-4353-A798-B5F64E85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23CA3-B3CB-40C4-9F8F-BF06082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4B5FA-9532-4306-BDD4-B578BF7C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B2CC9-8557-4D61-A4FB-B611EA7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AFC3EC-98A7-4CED-B5FB-C1AED2B9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90A013-4E1A-4968-96DE-6D2DCDEF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970EA-EF1A-45BE-AF4E-C5DAA3EA5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0650D-D881-42F3-A138-9095EC2A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4E99CA-90B8-4557-B5BB-BA061735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C66A71-0B9B-4F5C-82D1-0B11987F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09C2EF-D8F0-4924-8A71-FD8450E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D63F1-6D26-42C6-A5DC-9F6CA429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5E539C-63F1-45C8-8B96-ACE2B35A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03C55-AEF4-4764-B207-57357FD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9D7FC4-AAA3-4811-A2B0-21C346CE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5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6CB3D0-7222-45D7-AC6D-BCB5332C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5311F0-83D2-48A3-B36B-765C334B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B26903-4059-46A5-9527-EE6BBA5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D4204-E433-4035-8508-43147D00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58D1E-C141-4680-A059-1460536A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98AB36-B016-43B6-9D37-F8D775E1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F54FC-5E28-4D14-A1D5-C262D349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A1820B-FD46-46F4-AF5B-8718353F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33629C-EC7D-4D27-8F39-030B98C9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39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F6FFB-0168-4A65-82A7-61FB2C09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FD5B54-D18B-4612-8166-09E29CF3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3DC1E-0D76-46B5-8139-23D151E6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1DDEA-2374-45B8-AEBB-ECCB740A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5DB51D-721E-4D48-852E-206EB2B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7DE195-B8E3-4530-851D-1132949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D883DB-8817-4317-A241-DADD5CB1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66D71-A320-43A2-8F46-16D86347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43DFDD-8FDF-499A-9BA6-691D40E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5149-F15C-4386-94E2-7AA8200989AB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24B710-84FE-4793-9B42-46FDF6465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E793DF-470D-4710-AB8F-F01AFFF56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985E-3A1B-41A5-9388-22DFAEE53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72C94-D55D-48BF-B632-1AB2883F0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7237"/>
            <a:ext cx="9144000" cy="987717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Stray Animal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808283-E958-45CF-A1F6-D61A43AD2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509"/>
            <a:ext cx="9144000" cy="2361460"/>
          </a:xfrm>
        </p:spPr>
        <p:txBody>
          <a:bodyPr>
            <a:normAutofit fontScale="92500"/>
          </a:bodyPr>
          <a:lstStyle/>
          <a:p>
            <a:r>
              <a:rPr lang="zh-TW" altLang="en-US" sz="4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台灣公立動物收容所現況分析及預測</a:t>
            </a:r>
            <a:endParaRPr lang="en-US" altLang="zh-TW" sz="48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製作人：顧仁君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9A2EC-837F-4045-8010-0A672F4C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57177"/>
            <a:ext cx="1289852" cy="12898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0ED1B9D-6E40-4D34-8DA4-80D66323A128}"/>
              </a:ext>
            </a:extLst>
          </p:cNvPr>
          <p:cNvSpPr txBox="1"/>
          <p:nvPr/>
        </p:nvSpPr>
        <p:spPr>
          <a:xfrm>
            <a:off x="10736062" y="5007006"/>
            <a:ext cx="115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Animal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577B1D-2B8A-44A6-99E1-6574AD7AAF4D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69835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95FDE01-D26E-49F5-8D99-726E22665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84" y="1825625"/>
            <a:ext cx="5809832" cy="4351338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B55AC58-22FE-44BD-A725-0A6A606F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全國動物收容管理系統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B0DBD5-EAD7-4C8D-A882-28B370DFF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290A1AD-EEAB-48BC-8592-32F65675E2EC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61975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8928E25-E077-4C3D-B7D4-C15B36C90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61" y="1825625"/>
            <a:ext cx="6180877" cy="4351338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B7A8633E-8672-494F-BCED-92E62330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全國動物收容管理系統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928901-9D9F-477D-AF99-64EFBD15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56258F-42A6-41EE-8778-A9E67FCBA806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85771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5D4B2C-64E5-4904-9B44-F9E9BABA5E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5997"/>
            <a:ext cx="5181600" cy="2802020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291BBFF-2B4C-4E33-A246-2FA0DD8E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擷取資料存入</a:t>
            </a:r>
            <a:r>
              <a:rPr lang="en-US" altLang="zh-TW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u="sng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42CA01A8-7537-477F-8045-66C7F12A91DC}"/>
              </a:ext>
            </a:extLst>
          </p:cNvPr>
          <p:cNvSpPr/>
          <p:nvPr/>
        </p:nvSpPr>
        <p:spPr>
          <a:xfrm>
            <a:off x="2219417" y="2609165"/>
            <a:ext cx="798991" cy="506027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889FBE-29D3-476E-A391-EBBF04E8582C}"/>
              </a:ext>
            </a:extLst>
          </p:cNvPr>
          <p:cNvSpPr txBox="1"/>
          <p:nvPr/>
        </p:nvSpPr>
        <p:spPr>
          <a:xfrm>
            <a:off x="3226043" y="2539014"/>
            <a:ext cx="2500054" cy="64633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比對資料庫中是否已經有該筆資料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8EA7CE0-26BE-4DB2-A38F-592B8213E3AC}"/>
              </a:ext>
            </a:extLst>
          </p:cNvPr>
          <p:cNvSpPr/>
          <p:nvPr/>
        </p:nvSpPr>
        <p:spPr>
          <a:xfrm>
            <a:off x="5039187" y="4151344"/>
            <a:ext cx="816746" cy="506027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8E1DF9-2BF6-4A93-990E-8F462A491A7C}"/>
              </a:ext>
            </a:extLst>
          </p:cNvPr>
          <p:cNvSpPr txBox="1"/>
          <p:nvPr/>
        </p:nvSpPr>
        <p:spPr>
          <a:xfrm>
            <a:off x="2618912" y="4103822"/>
            <a:ext cx="2237172" cy="64633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如果沒有，新增一筆資料存入資料庫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ED1AB1-625A-41E1-A662-5E15D6BF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2476081-5AE1-4990-BBC6-5373D578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7" y="2147110"/>
            <a:ext cx="1821338" cy="2004234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3DB13C9-9A2A-4A02-BED8-CAE93E8FB877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90307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5EAD6F-E831-4973-BED3-5BFCF883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3" y="1825625"/>
            <a:ext cx="8046653" cy="4351338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8678FF8-C486-4A5B-AF01-BA36A9D5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擷取圖片存入本機資料夾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EA618D-CE4F-4267-B488-2347999F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D02E51-B238-42DF-9902-ED1FDB690D73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67300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24C27E-2C67-4D3F-AB28-A97BA6AB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11" y="1825625"/>
            <a:ext cx="8332778" cy="4351338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FB59B85D-1642-4689-A2FA-BF01A02C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定時抓取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46473F-F7AF-41CE-9C6C-5BD08C4D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3CF461-6572-428A-AB74-9283B3D85B37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51009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59B85D-1642-4689-A2FA-BF01A02C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動態資料分析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053DF4F-2828-4B4A-A506-E35709E6A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6" y="1506028"/>
            <a:ext cx="10450214" cy="4986847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56B785-F640-4A01-83CA-454B2D8A1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7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59B85D-1642-4689-A2FA-BF01A02C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動態資料分析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C2E42B-2CA3-497E-A672-A3502D65E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0764"/>
            <a:ext cx="10515600" cy="1588527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A6F682-A84D-490D-A3ED-00109EC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7712"/>
            <a:ext cx="10515600" cy="15472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14AAA9-B7E8-4266-810E-5707A9080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3372"/>
            <a:ext cx="10515600" cy="149820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E57B1D8-EDCB-4C47-A028-D742FAE12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1A5E3-53D5-4BEF-8B61-00B13ED4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9142"/>
          </a:xfrm>
        </p:spPr>
        <p:txBody>
          <a:bodyPr>
            <a:normAutofit/>
          </a:bodyPr>
          <a:lstStyle/>
          <a:p>
            <a:pPr algn="dist"/>
            <a:r>
              <a:rPr lang="zh-TW" altLang="en-US" sz="3600" b="1" u="sng" dirty="0">
                <a:solidFill>
                  <a:schemeClr val="accent6">
                    <a:lumMod val="50000"/>
                  </a:schemeClr>
                </a:solidFill>
              </a:rPr>
              <a:t>資料分析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E406C8-D367-48C5-9688-A035937F2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0528"/>
            <a:ext cx="3932237" cy="452846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收容所中貓與狗的數量比例：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183DA8-9558-42C2-AA47-FDDB529C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91032"/>
            <a:ext cx="3933323" cy="1675936"/>
          </a:xfrm>
          <a:prstGeom prst="rect">
            <a:avLst/>
          </a:prstGeom>
        </p:spPr>
      </p:pic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788B16D4-4301-43DF-B60E-74E5AA1EDB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B3D653-A8F9-4CE0-AF35-4C30327CF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D08188-C32D-4BA3-A7B5-C7B37A41BE4D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87396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00123A25-AA54-4DBD-A91A-11B79254DB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A8D63-F1AD-400D-AF9B-049F5C9B8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9406"/>
            <a:ext cx="3932237" cy="4519582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solidFill>
                  <a:schemeClr val="accent6">
                    <a:lumMod val="50000"/>
                  </a:schemeClr>
                </a:solidFill>
              </a:rPr>
              <a:t>全國各地公立收容所中總數量比例：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0FA38A1-1A89-4FB3-82E4-CCCD9DD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688018"/>
          </a:xfrm>
        </p:spPr>
        <p:txBody>
          <a:bodyPr>
            <a:normAutofit/>
          </a:bodyPr>
          <a:lstStyle/>
          <a:p>
            <a:pPr algn="dist"/>
            <a:r>
              <a:rPr lang="zh-TW" altLang="en-US" sz="3600" b="1" u="sng" dirty="0">
                <a:solidFill>
                  <a:schemeClr val="accent6">
                    <a:lumMod val="50000"/>
                  </a:schemeClr>
                </a:solidFill>
              </a:rPr>
              <a:t>資料分析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B7779B-A45A-4B85-955D-58E99E2D4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16" y="1752158"/>
            <a:ext cx="2789162" cy="46486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4A5A85D-7112-46FE-BE40-D17B44577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44A88E-0F3D-45F6-A6ED-98032588B6BC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1487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634C470A-48EA-4FDE-AD1A-4785B80269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AEDF20-48A1-4BF8-AA2C-E108ABE90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9406"/>
            <a:ext cx="3932237" cy="4519582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品種與非品種貓狗比例：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7879134-B756-4DCC-8C34-49229517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4652"/>
          </a:xfrm>
        </p:spPr>
        <p:txBody>
          <a:bodyPr>
            <a:normAutofit/>
          </a:bodyPr>
          <a:lstStyle/>
          <a:p>
            <a:pPr algn="dist"/>
            <a:r>
              <a:rPr lang="zh-TW" altLang="en-US" sz="3600" b="1" u="sng" dirty="0">
                <a:solidFill>
                  <a:schemeClr val="accent6">
                    <a:lumMod val="50000"/>
                  </a:schemeClr>
                </a:solidFill>
              </a:rPr>
              <a:t>資料分析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2F67F4-6975-4F2F-AADD-4E2BAB71D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811437"/>
            <a:ext cx="3932237" cy="12351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1EC1A3-EB22-4D03-B9BF-21A97870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96FD88-857F-4859-B512-36C05F1E372B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84210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B6BE1-BB84-4657-AF5A-9863BA35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台灣的動物收容所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7D708-C42A-426C-99E7-0AE47349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全台灣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個縣市，目前共有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所公立動物收容所</a:t>
            </a:r>
            <a:endParaRPr lang="en-US" altLang="zh-TW" sz="3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月起，廢止收容所中動物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天內未被領養即被安樂死的規定</a:t>
            </a:r>
            <a:endParaRPr lang="en-US" altLang="zh-TW" sz="3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不再安樂死後，收容所需要面臨新的問題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F6BDF2-90A4-4F24-BEC9-1865C3CA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94D7055-1725-4668-9B11-D8C80532CBFB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70758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B471E7-5239-4E2A-BE1D-355FE253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7161"/>
            <a:ext cx="3932237" cy="450182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進入收容所的原因比例圖：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6B70570-55BE-431B-8572-D9CF378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05775"/>
          </a:xfrm>
        </p:spPr>
        <p:txBody>
          <a:bodyPr>
            <a:normAutofit/>
          </a:bodyPr>
          <a:lstStyle/>
          <a:p>
            <a:pPr algn="dist"/>
            <a:r>
              <a:rPr lang="zh-TW" altLang="en-US" sz="3600" b="1" u="sng" dirty="0">
                <a:solidFill>
                  <a:schemeClr val="accent6">
                    <a:lumMod val="50000"/>
                  </a:schemeClr>
                </a:solidFill>
              </a:rPr>
              <a:t>資料分析</a:t>
            </a:r>
          </a:p>
        </p:txBody>
      </p:sp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06C29D09-8D6A-468A-B78A-D3CA590FE1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9CF1B64-F897-46E4-B82D-51A72FBA6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76357"/>
            <a:ext cx="3932237" cy="37926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5841A5-4FC8-4FA2-97BA-DC08A72A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669411-6C3C-4AEA-A6CF-E57F33A5CD15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740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B471E7-5239-4E2A-BE1D-355FE253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7161"/>
            <a:ext cx="3932237" cy="450182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進入收容所的天數散佈圖：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6B70570-55BE-431B-8572-D9CF378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05775"/>
          </a:xfrm>
        </p:spPr>
        <p:txBody>
          <a:bodyPr>
            <a:normAutofit/>
          </a:bodyPr>
          <a:lstStyle/>
          <a:p>
            <a:pPr algn="dist"/>
            <a:r>
              <a:rPr lang="zh-TW" altLang="en-US" sz="3600" b="1" u="sng" dirty="0">
                <a:solidFill>
                  <a:schemeClr val="accent6">
                    <a:lumMod val="50000"/>
                  </a:schemeClr>
                </a:solidFill>
              </a:rPr>
              <a:t>資料分析</a:t>
            </a:r>
          </a:p>
        </p:txBody>
      </p:sp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16FCC257-682F-4E96-8C73-1077B40832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" r="4770"/>
          <a:stretch>
            <a:fillRect/>
          </a:stretch>
        </p:blipFill>
        <p:spPr/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016FE46-5B6B-4E04-B54D-411C4F001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4" y="1855326"/>
            <a:ext cx="3122829" cy="40057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FC498E-82CD-4C58-8050-467A7F686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A85A68C-6C2B-485E-8192-B7B758A0C7C9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3573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2A4FB-2B68-49FE-AD9C-B373A449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6796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機器學習：預測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F67454-1EC7-48A0-8402-D035A1B4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436"/>
            <a:ext cx="3932237" cy="4273552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以澎湖縣流浪動物收容中心為例：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EBBC7FA-E80F-4BAE-8B74-08102E9C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88" y="1595437"/>
            <a:ext cx="5486400" cy="3657600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D538D7F-986E-43FD-B6B2-A89BC846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43177"/>
            <a:ext cx="3936864" cy="23621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C72B28-6A14-4433-B026-C410F7C37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DB3A3C-7C27-4F64-850B-AD26BDC08E84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61435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739F5-24DE-421F-94E2-14C0B878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437"/>
            <a:ext cx="3932237" cy="4273552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以嘉義市動物保護教育園區為例：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FD1C9C6-7844-4AA4-A1DA-1DDCC499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4652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機器學習：預測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5C99CB05-1FA8-4526-8C2B-3A8D749F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88" y="1595437"/>
            <a:ext cx="5486400" cy="3657600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FC0CFED-449B-4129-94DA-A4425C72F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54680"/>
            <a:ext cx="4059666" cy="19486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1E9B84-DDEF-47E1-A327-655D31DF8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E20A6DE-CD6D-4C8F-9A28-9405BB2AA77A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859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AD15B-28E4-4E70-93FE-F64850A7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問題及解決方式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D0F9B-73E5-44E6-9E0A-EA1A6ED3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：爬蟲程式不明原因出錯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懷疑原因：網頁資料中含有不明字詞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解決方法：使用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try-Except pass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過該筆資料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結果：成功。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：資料下載速度過慢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懷疑原因：不明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解決方法：預定嘗試使用多工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結果：尚未解決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AA365C-17E6-41A7-ADD6-57A01F0A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C8357B9-98F9-498A-B049-E141A25BE899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9137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3EED5-1C87-48F1-BC6E-4A8B690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：資料庫中文亂碼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懷疑原因：編碼問題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解決方法：重新設定資料庫欄位型態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結果：成功。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：爬蟲定時啟動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懷疑原因：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Win10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防火牆擋住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chromedriver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解決方法：改使用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結果：成功。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8CCC3B-59A8-479E-B4ED-D86C45F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問題及解決方式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08F579-0B04-4D5E-98A0-39626656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53D596-E4E3-459E-863B-D533F8B004BB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06903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3EED5-1C87-48F1-BC6E-4A8B690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：上傳至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Heroku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之後顯示錯誤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懷疑原因：不明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解決方法：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procfile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腳本編寫錯誤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結果：成功。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8CCC3B-59A8-479E-B4ED-D86C45F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問題及解決方式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8CA4E6-0D31-4700-A0F8-481D8548D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F39653-39B2-4029-9A39-9D4FDF5FFE7F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69283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9D773-8DDB-4CD8-A551-8AD266AB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視覺辨識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深度學習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altLang="zh-TW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自動上傳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Heroku</a:t>
            </a:r>
          </a:p>
          <a:p>
            <a:pPr marL="0" indent="0">
              <a:buNone/>
            </a:pPr>
            <a:endParaRPr lang="en-US" altLang="zh-TW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網站系統製作</a:t>
            </a:r>
            <a:endParaRPr lang="en-US" altLang="zh-TW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ADC78C1-A440-4ABB-8F75-723B9D3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尚未實現功能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969A23-C4EC-4751-B90D-CCB5809B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FD64E68-D5DE-4034-881B-C869C2E316C5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87312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8444F-E953-4E43-A4CE-0D2CFB24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55D8C-9580-4C92-AF52-B96E9139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全國動物收容管理系統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https://asms.coa.gov.tw/Amlapp/App/Default.aspx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EDDAF0-BE85-4C19-8723-48AE8814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AB66BFA-A85E-4036-A40C-25B56C519F29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94975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99501-3FDB-4650-89BC-23B8347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7764"/>
            <a:ext cx="10515600" cy="1133475"/>
          </a:xfrm>
        </p:spPr>
        <p:txBody>
          <a:bodyPr/>
          <a:lstStyle/>
          <a:p>
            <a:pPr algn="di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謝謝大家的聆聽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F264A1-37CC-44BC-A5D0-3E11D3466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B1578-FF31-4556-A8AA-4E3443B8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資料擷取：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selenium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取得動物數量資訊，使用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get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通過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請求取得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處理後存入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SQL Server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資料庫中，同時另外備份為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CSV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且使用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定時器每天自動抓取。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資料分析：</a:t>
            </a:r>
          </a:p>
          <a:p>
            <a:pPr indent="0">
              <a:buNone/>
            </a:pP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pandas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讀取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CSV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或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SQL Server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資料庫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，分析貓狗比例、入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所原因比例、收容所數量比例、品種貓狗比例、入所天數分析，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並使用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matplotlib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繪製靜態圖表。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4B4471-74B5-44AB-9CF9-AF580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056BC-3688-4C95-A913-E99346B9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FA01A4-5188-40BB-8018-652846D20B15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11303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B1578-FF31-4556-A8AA-4E3443B8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597"/>
            <a:ext cx="10515600" cy="4598633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機器學習：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pandas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讀取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CSV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或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SQL Server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資料庫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，以監督式學習中的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線性回歸方法預測各收容所有可能額滿的天數，將結果存入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SQL 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Server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資料庫中，並另外備份為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CSV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檔。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結果呈現：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資料分析部分：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排除入所天數因網站系統轉換而失真的資料筆數，使用</a:t>
            </a:r>
            <a:endParaRPr lang="en-US" altLang="zh-TW" b="1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b="1" kern="10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plotly_express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繪製圖表，並使用</a:t>
            </a:r>
            <a:r>
              <a:rPr lang="en-US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Dash</a:t>
            </a:r>
            <a:r>
              <a:rPr lang="zh-TW" altLang="zh-TW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框架使之能與使用者互動。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機器學習部分：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預測結果使用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Dash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框架以表單方式呈現，最後上傳至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Heroku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伺服器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zh-TW" altLang="zh-TW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作為呈現。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4B4471-74B5-44AB-9CF9-AF580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CB7ACA-B2C0-4923-AD52-58CA9DD7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E2C0EB-11BD-4D29-94BB-309DA9514902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06370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B1578-FF31-4556-A8AA-4E3443B8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擷取政府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全國動物收容管理系統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網站資訊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資訊存入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SQL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；圖片存入本機資料夾；定時擷取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使用擷取資料進行資料分析並視覺化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貓、狗比例；各收容所總量；品種與混種比例；入所原因比例；入所天數分佈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使用擷取資料進行機器學習，並預測各收容所的收容量將於多少日後額滿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使用擷取圖片進行影像辨識，未來可直接使用使用者所上傳的照片判定動物種類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4B4471-74B5-44AB-9CF9-AF580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設計方向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FEB12E-8558-411E-B56F-E0C0346A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07B4D1-643D-4048-96A6-87D52DBA7F30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287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4471-74B5-44AB-9CF9-AF580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FEB12E-8558-411E-B56F-E0C0346A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E67C6282-3101-4201-9C31-3D4144EF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0" y="1690688"/>
            <a:ext cx="7793120" cy="4980112"/>
          </a:xfrm>
        </p:spPr>
      </p:pic>
    </p:spTree>
    <p:extLst>
      <p:ext uri="{BB962C8B-B14F-4D97-AF65-F5344CB8AC3E}">
        <p14:creationId xmlns:p14="http://schemas.microsoft.com/office/powerpoint/2010/main" val="266337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4471-74B5-44AB-9CF9-AF580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FEB12E-8558-411E-B56F-E0C0346A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B3905D5-2081-442B-8D92-0108AD3B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9" y="1690688"/>
            <a:ext cx="8003071" cy="4825822"/>
          </a:xfrm>
        </p:spPr>
      </p:pic>
    </p:spTree>
    <p:extLst>
      <p:ext uri="{BB962C8B-B14F-4D97-AF65-F5344CB8AC3E}">
        <p14:creationId xmlns:p14="http://schemas.microsoft.com/office/powerpoint/2010/main" val="221846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6BF5260A-4FAF-44C6-87DE-04A7B54F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收容所留容最大值與在養數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F60944-764B-4268-A477-7B10028F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9E4DFDF9-D313-4D25-9D99-4D2053EA13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2" y="1825625"/>
            <a:ext cx="4580355" cy="4351338"/>
          </a:xfr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3BB37A7A-23DF-4DA5-8A8C-DB209CFFC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60" y="1825625"/>
            <a:ext cx="510388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875DEA-D0DC-4635-B359-6EE6773F9506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99026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C09BF7F-7B6C-420B-9857-BFB1F246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dist"/>
            <a:r>
              <a:rPr lang="zh-TW" altLang="en-US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收容所留容最大值與在養數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A24F2D-6EFE-4604-AF13-0C0E9329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34" y="5795930"/>
            <a:ext cx="1524132" cy="3810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97AB4BF-20BD-4D2F-B24B-72715FA5C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30" y="6028307"/>
            <a:ext cx="718722" cy="718722"/>
          </a:xfrm>
          <a:prstGeom prst="rect">
            <a:avLst/>
          </a:prstGeom>
        </p:spPr>
      </p:pic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62060A81-024B-44BB-A0A3-08DBD9A75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54" y="1825625"/>
            <a:ext cx="4671891" cy="4351338"/>
          </a:xfrm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3CD98151-A728-4324-A32B-4A1C832CDA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7" y="1825625"/>
            <a:ext cx="5053166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992C84-E9D0-4179-A0D6-B6FE127F6C05}"/>
              </a:ext>
            </a:extLst>
          </p:cNvPr>
          <p:cNvSpPr txBox="1"/>
          <p:nvPr/>
        </p:nvSpPr>
        <p:spPr>
          <a:xfrm>
            <a:off x="1697114" y="6377697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https://animal-asysulm-heroku.herokuapp.com/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1222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9312</TotalTime>
  <Words>896</Words>
  <Application>Microsoft Office PowerPoint</Application>
  <PresentationFormat>寬螢幕</PresentationFormat>
  <Paragraphs>123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Lucida Calligraphy</vt:lpstr>
      <vt:lpstr>Office 佈景主題</vt:lpstr>
      <vt:lpstr>Stray Animal</vt:lpstr>
      <vt:lpstr>台灣的動物收容所</vt:lpstr>
      <vt:lpstr>應用</vt:lpstr>
      <vt:lpstr>應用</vt:lpstr>
      <vt:lpstr>設計方向</vt:lpstr>
      <vt:lpstr>設計流程圖</vt:lpstr>
      <vt:lpstr>設計流程圖</vt:lpstr>
      <vt:lpstr>收容所留容最大值與在養數</vt:lpstr>
      <vt:lpstr>收容所留容最大值與在養數</vt:lpstr>
      <vt:lpstr>全國動物收容管理系統</vt:lpstr>
      <vt:lpstr>全國動物收容管理系統</vt:lpstr>
      <vt:lpstr>擷取資料存入SQL server</vt:lpstr>
      <vt:lpstr>擷取圖片存入本機資料夾</vt:lpstr>
      <vt:lpstr>定時抓取</vt:lpstr>
      <vt:lpstr>動態資料分析</vt:lpstr>
      <vt:lpstr>動態資料分析</vt:lpstr>
      <vt:lpstr>資料分析</vt:lpstr>
      <vt:lpstr>資料分析</vt:lpstr>
      <vt:lpstr>資料分析</vt:lpstr>
      <vt:lpstr>資料分析</vt:lpstr>
      <vt:lpstr>資料分析</vt:lpstr>
      <vt:lpstr>機器學習：預測</vt:lpstr>
      <vt:lpstr>機器學習：預測</vt:lpstr>
      <vt:lpstr>問題及解決方式</vt:lpstr>
      <vt:lpstr>問題及解決方式</vt:lpstr>
      <vt:lpstr>問題及解決方式</vt:lpstr>
      <vt:lpstr>尚未實現功能</vt:lpstr>
      <vt:lpstr>資料來源</vt:lpstr>
      <vt:lpstr>謝謝大家的聆聽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Stray Animal</dc:title>
  <dc:creator>仁君 顧</dc:creator>
  <cp:lastModifiedBy>仁君 顧</cp:lastModifiedBy>
  <cp:revision>67</cp:revision>
  <dcterms:created xsi:type="dcterms:W3CDTF">2020-09-26T11:16:51Z</dcterms:created>
  <dcterms:modified xsi:type="dcterms:W3CDTF">2020-11-28T05:34:34Z</dcterms:modified>
</cp:coreProperties>
</file>