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4"/>
  </p:notesMasterIdLst>
  <p:sldIdLst>
    <p:sldId id="293" r:id="rId5"/>
    <p:sldId id="295" r:id="rId6"/>
    <p:sldId id="296" r:id="rId7"/>
    <p:sldId id="297" r:id="rId8"/>
    <p:sldId id="298" r:id="rId9"/>
    <p:sldId id="299" r:id="rId10"/>
    <p:sldId id="300" r:id="rId11"/>
    <p:sldId id="305" r:id="rId12"/>
    <p:sldId id="301" r:id="rId13"/>
    <p:sldId id="302" r:id="rId14"/>
    <p:sldId id="311" r:id="rId15"/>
    <p:sldId id="303" r:id="rId16"/>
    <p:sldId id="307" r:id="rId17"/>
    <p:sldId id="308" r:id="rId18"/>
    <p:sldId id="309" r:id="rId19"/>
    <p:sldId id="310" r:id="rId20"/>
    <p:sldId id="312" r:id="rId21"/>
    <p:sldId id="314"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C2DE56-5434-4E60-968B-F455F003B7F4}" v="111" dt="2022-05-19T07:02:41.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65"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ánh Trần" userId="040e626f61962f96" providerId="LiveId" clId="{E3C2DE56-5434-4E60-968B-F455F003B7F4}"/>
    <pc:docChg chg="undo custSel addSld delSld modSld sldOrd">
      <pc:chgData name="Khánh Trần" userId="040e626f61962f96" providerId="LiveId" clId="{E3C2DE56-5434-4E60-968B-F455F003B7F4}" dt="2022-05-19T07:06:57.629" v="2123" actId="33524"/>
      <pc:docMkLst>
        <pc:docMk/>
      </pc:docMkLst>
      <pc:sldChg chg="addSp delSp modSp mod setBg addAnim delAnim setClrOvrMap">
        <pc:chgData name="Khánh Trần" userId="040e626f61962f96" providerId="LiveId" clId="{E3C2DE56-5434-4E60-968B-F455F003B7F4}" dt="2022-05-19T01:11:55.339" v="518" actId="403"/>
        <pc:sldMkLst>
          <pc:docMk/>
          <pc:sldMk cId="4269681522" sldId="293"/>
        </pc:sldMkLst>
        <pc:spChg chg="mod">
          <ac:chgData name="Khánh Trần" userId="040e626f61962f96" providerId="LiveId" clId="{E3C2DE56-5434-4E60-968B-F455F003B7F4}" dt="2022-05-19T01:11:55.339" v="518" actId="403"/>
          <ac:spMkLst>
            <pc:docMk/>
            <pc:sldMk cId="4269681522" sldId="293"/>
            <ac:spMk id="2" creationId="{18C3B467-088C-4F3D-A9A7-105C4E1E20CD}"/>
          </ac:spMkLst>
        </pc:spChg>
        <pc:spChg chg="mod">
          <ac:chgData name="Khánh Trần" userId="040e626f61962f96" providerId="LiveId" clId="{E3C2DE56-5434-4E60-968B-F455F003B7F4}" dt="2022-05-19T01:11:45.607" v="509" actId="26606"/>
          <ac:spMkLst>
            <pc:docMk/>
            <pc:sldMk cId="4269681522" sldId="293"/>
            <ac:spMk id="3" creationId="{C8722DDC-8EEE-4A06-8DFE-B44871EAA2CF}"/>
          </ac:spMkLst>
        </pc:spChg>
        <pc:spChg chg="add del mod">
          <ac:chgData name="Khánh Trần" userId="040e626f61962f96" providerId="LiveId" clId="{E3C2DE56-5434-4E60-968B-F455F003B7F4}" dt="2022-05-19T01:09:35.013" v="477" actId="14826"/>
          <ac:spMkLst>
            <pc:docMk/>
            <pc:sldMk cId="4269681522" sldId="293"/>
            <ac:spMk id="4" creationId="{6D74B397-CD2A-69C5-B467-B2C276E4A878}"/>
          </ac:spMkLst>
        </pc:spChg>
        <pc:spChg chg="add del">
          <ac:chgData name="Khánh Trần" userId="040e626f61962f96" providerId="LiveId" clId="{E3C2DE56-5434-4E60-968B-F455F003B7F4}" dt="2022-05-19T01:11:18.201" v="480" actId="26606"/>
          <ac:spMkLst>
            <pc:docMk/>
            <pc:sldMk cId="4269681522" sldId="293"/>
            <ac:spMk id="11" creationId="{0671A8AE-40A1-4631-A6B8-581AFF065482}"/>
          </ac:spMkLst>
        </pc:spChg>
        <pc:spChg chg="add del">
          <ac:chgData name="Khánh Trần" userId="040e626f61962f96" providerId="LiveId" clId="{E3C2DE56-5434-4E60-968B-F455F003B7F4}" dt="2022-05-19T01:11:18.201" v="480" actId="26606"/>
          <ac:spMkLst>
            <pc:docMk/>
            <pc:sldMk cId="4269681522" sldId="293"/>
            <ac:spMk id="13" creationId="{AB58EF07-17C2-48CF-ABB0-EEF1F17CB8F0}"/>
          </ac:spMkLst>
        </pc:spChg>
        <pc:spChg chg="add del">
          <ac:chgData name="Khánh Trần" userId="040e626f61962f96" providerId="LiveId" clId="{E3C2DE56-5434-4E60-968B-F455F003B7F4}" dt="2022-05-19T01:11:18.201" v="480" actId="26606"/>
          <ac:spMkLst>
            <pc:docMk/>
            <pc:sldMk cId="4269681522" sldId="293"/>
            <ac:spMk id="15" creationId="{AF2F604E-43BE-4DC3-B983-E071523364F8}"/>
          </ac:spMkLst>
        </pc:spChg>
        <pc:spChg chg="add del">
          <ac:chgData name="Khánh Trần" userId="040e626f61962f96" providerId="LiveId" clId="{E3C2DE56-5434-4E60-968B-F455F003B7F4}" dt="2022-05-19T01:11:18.201" v="480" actId="26606"/>
          <ac:spMkLst>
            <pc:docMk/>
            <pc:sldMk cId="4269681522" sldId="293"/>
            <ac:spMk id="17" creationId="{08C9B587-E65E-4B52-B37C-ABEBB6E87928}"/>
          </ac:spMkLst>
        </pc:spChg>
        <pc:spChg chg="add del">
          <ac:chgData name="Khánh Trần" userId="040e626f61962f96" providerId="LiveId" clId="{E3C2DE56-5434-4E60-968B-F455F003B7F4}" dt="2022-05-19T01:11:22.143" v="484" actId="26606"/>
          <ac:spMkLst>
            <pc:docMk/>
            <pc:sldMk cId="4269681522" sldId="293"/>
            <ac:spMk id="19" creationId="{71B2258F-86CA-4D4D-8270-BC05FCDEBFB3}"/>
          </ac:spMkLst>
        </pc:spChg>
        <pc:spChg chg="add del">
          <ac:chgData name="Khánh Trần" userId="040e626f61962f96" providerId="LiveId" clId="{E3C2DE56-5434-4E60-968B-F455F003B7F4}" dt="2022-05-19T01:11:23.787" v="488" actId="26606"/>
          <ac:spMkLst>
            <pc:docMk/>
            <pc:sldMk cId="4269681522" sldId="293"/>
            <ac:spMk id="21" creationId="{87CC2527-562A-4F69-B487-4371E5B243E7}"/>
          </ac:spMkLst>
        </pc:spChg>
        <pc:spChg chg="add del">
          <ac:chgData name="Khánh Trần" userId="040e626f61962f96" providerId="LiveId" clId="{E3C2DE56-5434-4E60-968B-F455F003B7F4}" dt="2022-05-19T01:11:25.419" v="490" actId="26606"/>
          <ac:spMkLst>
            <pc:docMk/>
            <pc:sldMk cId="4269681522" sldId="293"/>
            <ac:spMk id="24" creationId="{E49CC64F-7275-4E33-961B-0C5CDC439875}"/>
          </ac:spMkLst>
        </pc:spChg>
        <pc:spChg chg="add del">
          <ac:chgData name="Khánh Trần" userId="040e626f61962f96" providerId="LiveId" clId="{E3C2DE56-5434-4E60-968B-F455F003B7F4}" dt="2022-05-19T01:11:26.102" v="492" actId="26606"/>
          <ac:spMkLst>
            <pc:docMk/>
            <pc:sldMk cId="4269681522" sldId="293"/>
            <ac:spMk id="26" creationId="{657F69E0-C4B0-4BEC-A689-4F8D877F05D4}"/>
          </ac:spMkLst>
        </pc:spChg>
        <pc:spChg chg="add del">
          <ac:chgData name="Khánh Trần" userId="040e626f61962f96" providerId="LiveId" clId="{E3C2DE56-5434-4E60-968B-F455F003B7F4}" dt="2022-05-19T01:11:26.102" v="492" actId="26606"/>
          <ac:spMkLst>
            <pc:docMk/>
            <pc:sldMk cId="4269681522" sldId="293"/>
            <ac:spMk id="27" creationId="{9F6380B4-6A1C-481E-8408-B4E6C75B9B81}"/>
          </ac:spMkLst>
        </pc:spChg>
        <pc:spChg chg="add del">
          <ac:chgData name="Khánh Trần" userId="040e626f61962f96" providerId="LiveId" clId="{E3C2DE56-5434-4E60-968B-F455F003B7F4}" dt="2022-05-19T01:11:29.202" v="494" actId="26606"/>
          <ac:spMkLst>
            <pc:docMk/>
            <pc:sldMk cId="4269681522" sldId="293"/>
            <ac:spMk id="29" creationId="{E91DC736-0EF8-4F87-9146-EBF1D2EE4D3D}"/>
          </ac:spMkLst>
        </pc:spChg>
        <pc:spChg chg="add del">
          <ac:chgData name="Khánh Trần" userId="040e626f61962f96" providerId="LiveId" clId="{E3C2DE56-5434-4E60-968B-F455F003B7F4}" dt="2022-05-19T01:11:29.202" v="494" actId="26606"/>
          <ac:spMkLst>
            <pc:docMk/>
            <pc:sldMk cId="4269681522" sldId="293"/>
            <ac:spMk id="30" creationId="{097CD68E-23E3-4007-8847-CD0944C4F7BE}"/>
          </ac:spMkLst>
        </pc:spChg>
        <pc:spChg chg="add del">
          <ac:chgData name="Khánh Trần" userId="040e626f61962f96" providerId="LiveId" clId="{E3C2DE56-5434-4E60-968B-F455F003B7F4}" dt="2022-05-19T01:11:29.202" v="494" actId="26606"/>
          <ac:spMkLst>
            <pc:docMk/>
            <pc:sldMk cId="4269681522" sldId="293"/>
            <ac:spMk id="31" creationId="{AF2F604E-43BE-4DC3-B983-E071523364F8}"/>
          </ac:spMkLst>
        </pc:spChg>
        <pc:spChg chg="add del">
          <ac:chgData name="Khánh Trần" userId="040e626f61962f96" providerId="LiveId" clId="{E3C2DE56-5434-4E60-968B-F455F003B7F4}" dt="2022-05-19T01:11:29.202" v="494" actId="26606"/>
          <ac:spMkLst>
            <pc:docMk/>
            <pc:sldMk cId="4269681522" sldId="293"/>
            <ac:spMk id="32" creationId="{08C9B587-E65E-4B52-B37C-ABEBB6E87928}"/>
          </ac:spMkLst>
        </pc:spChg>
        <pc:spChg chg="add del">
          <ac:chgData name="Khánh Trần" userId="040e626f61962f96" providerId="LiveId" clId="{E3C2DE56-5434-4E60-968B-F455F003B7F4}" dt="2022-05-19T01:11:35.389" v="496" actId="26606"/>
          <ac:spMkLst>
            <pc:docMk/>
            <pc:sldMk cId="4269681522" sldId="293"/>
            <ac:spMk id="34" creationId="{0671A8AE-40A1-4631-A6B8-581AFF065482}"/>
          </ac:spMkLst>
        </pc:spChg>
        <pc:spChg chg="add del">
          <ac:chgData name="Khánh Trần" userId="040e626f61962f96" providerId="LiveId" clId="{E3C2DE56-5434-4E60-968B-F455F003B7F4}" dt="2022-05-19T01:11:35.389" v="496" actId="26606"/>
          <ac:spMkLst>
            <pc:docMk/>
            <pc:sldMk cId="4269681522" sldId="293"/>
            <ac:spMk id="35" creationId="{AB58EF07-17C2-48CF-ABB0-EEF1F17CB8F0}"/>
          </ac:spMkLst>
        </pc:spChg>
        <pc:spChg chg="add del">
          <ac:chgData name="Khánh Trần" userId="040e626f61962f96" providerId="LiveId" clId="{E3C2DE56-5434-4E60-968B-F455F003B7F4}" dt="2022-05-19T01:11:35.389" v="496" actId="26606"/>
          <ac:spMkLst>
            <pc:docMk/>
            <pc:sldMk cId="4269681522" sldId="293"/>
            <ac:spMk id="36" creationId="{AF2F604E-43BE-4DC3-B983-E071523364F8}"/>
          </ac:spMkLst>
        </pc:spChg>
        <pc:spChg chg="add del">
          <ac:chgData name="Khánh Trần" userId="040e626f61962f96" providerId="LiveId" clId="{E3C2DE56-5434-4E60-968B-F455F003B7F4}" dt="2022-05-19T01:11:35.389" v="496" actId="26606"/>
          <ac:spMkLst>
            <pc:docMk/>
            <pc:sldMk cId="4269681522" sldId="293"/>
            <ac:spMk id="37" creationId="{08C9B587-E65E-4B52-B37C-ABEBB6E87928}"/>
          </ac:spMkLst>
        </pc:spChg>
        <pc:spChg chg="add del">
          <ac:chgData name="Khánh Trần" userId="040e626f61962f96" providerId="LiveId" clId="{E3C2DE56-5434-4E60-968B-F455F003B7F4}" dt="2022-05-19T01:11:40.700" v="500" actId="26606"/>
          <ac:spMkLst>
            <pc:docMk/>
            <pc:sldMk cId="4269681522" sldId="293"/>
            <ac:spMk id="39" creationId="{71B2258F-86CA-4D4D-8270-BC05FCDEBFB3}"/>
          </ac:spMkLst>
        </pc:spChg>
        <pc:spChg chg="add del">
          <ac:chgData name="Khánh Trần" userId="040e626f61962f96" providerId="LiveId" clId="{E3C2DE56-5434-4E60-968B-F455F003B7F4}" dt="2022-05-19T01:11:42.998" v="504" actId="26606"/>
          <ac:spMkLst>
            <pc:docMk/>
            <pc:sldMk cId="4269681522" sldId="293"/>
            <ac:spMk id="41" creationId="{87CC2527-562A-4F69-B487-4371E5B243E7}"/>
          </ac:spMkLst>
        </pc:spChg>
        <pc:spChg chg="add del">
          <ac:chgData name="Khánh Trần" userId="040e626f61962f96" providerId="LiveId" clId="{E3C2DE56-5434-4E60-968B-F455F003B7F4}" dt="2022-05-19T01:11:44.344" v="506" actId="26606"/>
          <ac:spMkLst>
            <pc:docMk/>
            <pc:sldMk cId="4269681522" sldId="293"/>
            <ac:spMk id="44" creationId="{E49CC64F-7275-4E33-961B-0C5CDC439875}"/>
          </ac:spMkLst>
        </pc:spChg>
        <pc:spChg chg="add del">
          <ac:chgData name="Khánh Trần" userId="040e626f61962f96" providerId="LiveId" clId="{E3C2DE56-5434-4E60-968B-F455F003B7F4}" dt="2022-05-19T01:11:45.601" v="508" actId="26606"/>
          <ac:spMkLst>
            <pc:docMk/>
            <pc:sldMk cId="4269681522" sldId="293"/>
            <ac:spMk id="46" creationId="{E91DC736-0EF8-4F87-9146-EBF1D2EE4D3D}"/>
          </ac:spMkLst>
        </pc:spChg>
        <pc:spChg chg="add del">
          <ac:chgData name="Khánh Trần" userId="040e626f61962f96" providerId="LiveId" clId="{E3C2DE56-5434-4E60-968B-F455F003B7F4}" dt="2022-05-19T01:11:45.601" v="508" actId="26606"/>
          <ac:spMkLst>
            <pc:docMk/>
            <pc:sldMk cId="4269681522" sldId="293"/>
            <ac:spMk id="47" creationId="{097CD68E-23E3-4007-8847-CD0944C4F7BE}"/>
          </ac:spMkLst>
        </pc:spChg>
        <pc:spChg chg="add del">
          <ac:chgData name="Khánh Trần" userId="040e626f61962f96" providerId="LiveId" clId="{E3C2DE56-5434-4E60-968B-F455F003B7F4}" dt="2022-05-19T01:11:45.601" v="508" actId="26606"/>
          <ac:spMkLst>
            <pc:docMk/>
            <pc:sldMk cId="4269681522" sldId="293"/>
            <ac:spMk id="48" creationId="{AF2F604E-43BE-4DC3-B983-E071523364F8}"/>
          </ac:spMkLst>
        </pc:spChg>
        <pc:spChg chg="add del">
          <ac:chgData name="Khánh Trần" userId="040e626f61962f96" providerId="LiveId" clId="{E3C2DE56-5434-4E60-968B-F455F003B7F4}" dt="2022-05-19T01:11:45.601" v="508" actId="26606"/>
          <ac:spMkLst>
            <pc:docMk/>
            <pc:sldMk cId="4269681522" sldId="293"/>
            <ac:spMk id="49" creationId="{08C9B587-E65E-4B52-B37C-ABEBB6E87928}"/>
          </ac:spMkLst>
        </pc:spChg>
        <pc:spChg chg="add">
          <ac:chgData name="Khánh Trần" userId="040e626f61962f96" providerId="LiveId" clId="{E3C2DE56-5434-4E60-968B-F455F003B7F4}" dt="2022-05-19T01:11:45.607" v="509" actId="26606"/>
          <ac:spMkLst>
            <pc:docMk/>
            <pc:sldMk cId="4269681522" sldId="293"/>
            <ac:spMk id="51" creationId="{C1DD1A8A-57D5-4A81-AD04-532B043C5611}"/>
          </ac:spMkLst>
        </pc:spChg>
        <pc:spChg chg="add">
          <ac:chgData name="Khánh Trần" userId="040e626f61962f96" providerId="LiveId" clId="{E3C2DE56-5434-4E60-968B-F455F003B7F4}" dt="2022-05-19T01:11:45.607" v="509" actId="26606"/>
          <ac:spMkLst>
            <pc:docMk/>
            <pc:sldMk cId="4269681522" sldId="293"/>
            <ac:spMk id="52" creationId="{007891EC-4501-44ED-A8C8-B11B6DB767AB}"/>
          </ac:spMkLst>
        </pc:spChg>
        <pc:picChg chg="mod ord">
          <ac:chgData name="Khánh Trần" userId="040e626f61962f96" providerId="LiveId" clId="{E3C2DE56-5434-4E60-968B-F455F003B7F4}" dt="2022-05-19T01:11:45.607" v="509" actId="26606"/>
          <ac:picMkLst>
            <pc:docMk/>
            <pc:sldMk cId="4269681522" sldId="293"/>
            <ac:picMk id="6" creationId="{D9F73848-91FE-4D29-B0DC-BFC408416682}"/>
          </ac:picMkLst>
        </pc:picChg>
        <pc:cxnChg chg="add del">
          <ac:chgData name="Khánh Trần" userId="040e626f61962f96" providerId="LiveId" clId="{E3C2DE56-5434-4E60-968B-F455F003B7F4}" dt="2022-05-19T01:11:23.787" v="488" actId="26606"/>
          <ac:cxnSpMkLst>
            <pc:docMk/>
            <pc:sldMk cId="4269681522" sldId="293"/>
            <ac:cxnSpMk id="22" creationId="{BCDAEC91-5BCE-4B55-9CC0-43EF94CB734B}"/>
          </ac:cxnSpMkLst>
        </pc:cxnChg>
        <pc:cxnChg chg="add del">
          <ac:chgData name="Khánh Trần" userId="040e626f61962f96" providerId="LiveId" clId="{E3C2DE56-5434-4E60-968B-F455F003B7F4}" dt="2022-05-19T01:11:42.998" v="504" actId="26606"/>
          <ac:cxnSpMkLst>
            <pc:docMk/>
            <pc:sldMk cId="4269681522" sldId="293"/>
            <ac:cxnSpMk id="42" creationId="{BCDAEC91-5BCE-4B55-9CC0-43EF94CB734B}"/>
          </ac:cxnSpMkLst>
        </pc:cxnChg>
      </pc:sldChg>
      <pc:sldChg chg="addSp delSp modSp mod modNotesTx">
        <pc:chgData name="Khánh Trần" userId="040e626f61962f96" providerId="LiveId" clId="{E3C2DE56-5434-4E60-968B-F455F003B7F4}" dt="2022-05-19T07:05:00.178" v="2066" actId="14100"/>
        <pc:sldMkLst>
          <pc:docMk/>
          <pc:sldMk cId="2049548788" sldId="295"/>
        </pc:sldMkLst>
        <pc:spChg chg="mod">
          <ac:chgData name="Khánh Trần" userId="040e626f61962f96" providerId="LiveId" clId="{E3C2DE56-5434-4E60-968B-F455F003B7F4}" dt="2022-05-19T07:04:15.516" v="1976" actId="2711"/>
          <ac:spMkLst>
            <pc:docMk/>
            <pc:sldMk cId="2049548788" sldId="295"/>
            <ac:spMk id="2" creationId="{92C9295F-E638-4F61-AFE2-CF3E40556031}"/>
          </ac:spMkLst>
        </pc:spChg>
        <pc:spChg chg="add del">
          <ac:chgData name="Khánh Trần" userId="040e626f61962f96" providerId="LiveId" clId="{E3C2DE56-5434-4E60-968B-F455F003B7F4}" dt="2022-05-19T01:58:00.321" v="1177" actId="478"/>
          <ac:spMkLst>
            <pc:docMk/>
            <pc:sldMk cId="2049548788" sldId="295"/>
            <ac:spMk id="4" creationId="{E09E949B-788D-E471-8D53-D8A6E5E00313}"/>
          </ac:spMkLst>
        </pc:spChg>
        <pc:spChg chg="add del">
          <ac:chgData name="Khánh Trần" userId="040e626f61962f96" providerId="LiveId" clId="{E3C2DE56-5434-4E60-968B-F455F003B7F4}" dt="2022-05-19T01:57:49.271" v="1175" actId="22"/>
          <ac:spMkLst>
            <pc:docMk/>
            <pc:sldMk cId="2049548788" sldId="295"/>
            <ac:spMk id="5" creationId="{DB8B10C3-8F29-0AB7-91FD-1467A42B1E93}"/>
          </ac:spMkLst>
        </pc:spChg>
        <pc:spChg chg="add mod">
          <ac:chgData name="Khánh Trần" userId="040e626f61962f96" providerId="LiveId" clId="{E3C2DE56-5434-4E60-968B-F455F003B7F4}" dt="2022-05-19T07:05:00.178" v="2066" actId="14100"/>
          <ac:spMkLst>
            <pc:docMk/>
            <pc:sldMk cId="2049548788" sldId="295"/>
            <ac:spMk id="6" creationId="{09665054-01F4-883A-EECB-93853FD342F6}"/>
          </ac:spMkLst>
        </pc:spChg>
        <pc:graphicFrameChg chg="del">
          <ac:chgData name="Khánh Trần" userId="040e626f61962f96" providerId="LiveId" clId="{E3C2DE56-5434-4E60-968B-F455F003B7F4}" dt="2022-05-19T01:39:50.471" v="1045" actId="478"/>
          <ac:graphicFrameMkLst>
            <pc:docMk/>
            <pc:sldMk cId="2049548788" sldId="295"/>
            <ac:graphicFrameMk id="31" creationId="{613FC9B6-ED9E-4F51-A217-156DA01928CD}"/>
          </ac:graphicFrameMkLst>
        </pc:graphicFrameChg>
      </pc:sldChg>
      <pc:sldChg chg="addSp modSp">
        <pc:chgData name="Khánh Trần" userId="040e626f61962f96" providerId="LiveId" clId="{E3C2DE56-5434-4E60-968B-F455F003B7F4}" dt="2022-05-19T00:22:29.153" v="162" actId="14826"/>
        <pc:sldMkLst>
          <pc:docMk/>
          <pc:sldMk cId="821665862" sldId="296"/>
        </pc:sldMkLst>
        <pc:spChg chg="add mod">
          <ac:chgData name="Khánh Trần" userId="040e626f61962f96" providerId="LiveId" clId="{E3C2DE56-5434-4E60-968B-F455F003B7F4}" dt="2022-05-19T00:22:29.153" v="162" actId="14826"/>
          <ac:spMkLst>
            <pc:docMk/>
            <pc:sldMk cId="821665862" sldId="296"/>
            <ac:spMk id="4" creationId="{FDF9AC60-12D2-E6BC-EFB6-F81B24629F70}"/>
          </ac:spMkLst>
        </pc:spChg>
        <pc:picChg chg="mod">
          <ac:chgData name="Khánh Trần" userId="040e626f61962f96" providerId="LiveId" clId="{E3C2DE56-5434-4E60-968B-F455F003B7F4}" dt="2022-05-19T00:22:29.153" v="162" actId="14826"/>
          <ac:picMkLst>
            <pc:docMk/>
            <pc:sldMk cId="821665862" sldId="296"/>
            <ac:picMk id="5" creationId="{D2A89749-2E9F-7ED3-40C2-C8B9522D8DF4}"/>
          </ac:picMkLst>
        </pc:picChg>
      </pc:sldChg>
      <pc:sldChg chg="addSp delSp modSp mod setBg modNotesTx">
        <pc:chgData name="Khánh Trần" userId="040e626f61962f96" providerId="LiveId" clId="{E3C2DE56-5434-4E60-968B-F455F003B7F4}" dt="2022-05-19T01:16:11.677" v="581" actId="732"/>
        <pc:sldMkLst>
          <pc:docMk/>
          <pc:sldMk cId="3394697202" sldId="298"/>
        </pc:sldMkLst>
        <pc:spChg chg="mod">
          <ac:chgData name="Khánh Trần" userId="040e626f61962f96" providerId="LiveId" clId="{E3C2DE56-5434-4E60-968B-F455F003B7F4}" dt="2022-05-19T01:15:59.014" v="579" actId="27636"/>
          <ac:spMkLst>
            <pc:docMk/>
            <pc:sldMk cId="3394697202" sldId="298"/>
            <ac:spMk id="2" creationId="{C1E32EB5-7287-2C15-B9C6-840C41509A15}"/>
          </ac:spMkLst>
        </pc:spChg>
        <pc:spChg chg="add del mod">
          <ac:chgData name="Khánh Trần" userId="040e626f61962f96" providerId="LiveId" clId="{E3C2DE56-5434-4E60-968B-F455F003B7F4}" dt="2022-05-19T00:19:20.895" v="17" actId="26606"/>
          <ac:spMkLst>
            <pc:docMk/>
            <pc:sldMk cId="3394697202" sldId="298"/>
            <ac:spMk id="3" creationId="{3A30DBAF-B67B-4248-3C78-FB761F32806F}"/>
          </ac:spMkLst>
        </pc:spChg>
        <pc:spChg chg="add mod">
          <ac:chgData name="Khánh Trần" userId="040e626f61962f96" providerId="LiveId" clId="{E3C2DE56-5434-4E60-968B-F455F003B7F4}" dt="2022-05-19T01:14:40.509" v="523" actId="14826"/>
          <ac:spMkLst>
            <pc:docMk/>
            <pc:sldMk cId="3394697202" sldId="298"/>
            <ac:spMk id="4" creationId="{9A73A234-F6A1-8966-2180-81F340E61F47}"/>
          </ac:spMkLst>
        </pc:spChg>
        <pc:spChg chg="add del">
          <ac:chgData name="Khánh Trần" userId="040e626f61962f96" providerId="LiveId" clId="{E3C2DE56-5434-4E60-968B-F455F003B7F4}" dt="2022-05-19T00:19:15.448" v="12" actId="26606"/>
          <ac:spMkLst>
            <pc:docMk/>
            <pc:sldMk cId="3394697202" sldId="298"/>
            <ac:spMk id="9" creationId="{35DB3719-6FDC-4E5D-891D-FF40B7300F64}"/>
          </ac:spMkLst>
        </pc:spChg>
        <pc:spChg chg="add del">
          <ac:chgData name="Khánh Trần" userId="040e626f61962f96" providerId="LiveId" clId="{E3C2DE56-5434-4E60-968B-F455F003B7F4}" dt="2022-05-19T00:19:15.448" v="12" actId="26606"/>
          <ac:spMkLst>
            <pc:docMk/>
            <pc:sldMk cId="3394697202" sldId="298"/>
            <ac:spMk id="11" creationId="{E0CBAC23-2E3F-4A90-BA59-F8299F6A5439}"/>
          </ac:spMkLst>
        </pc:spChg>
        <pc:spChg chg="add del">
          <ac:chgData name="Khánh Trần" userId="040e626f61962f96" providerId="LiveId" clId="{E3C2DE56-5434-4E60-968B-F455F003B7F4}" dt="2022-05-19T00:19:16.872" v="14" actId="26606"/>
          <ac:spMkLst>
            <pc:docMk/>
            <pc:sldMk cId="3394697202" sldId="298"/>
            <ac:spMk id="13" creationId="{35DB3719-6FDC-4E5D-891D-FF40B7300F64}"/>
          </ac:spMkLst>
        </pc:spChg>
        <pc:spChg chg="add del">
          <ac:chgData name="Khánh Trần" userId="040e626f61962f96" providerId="LiveId" clId="{E3C2DE56-5434-4E60-968B-F455F003B7F4}" dt="2022-05-19T00:19:16.872" v="14" actId="26606"/>
          <ac:spMkLst>
            <pc:docMk/>
            <pc:sldMk cId="3394697202" sldId="298"/>
            <ac:spMk id="14" creationId="{E0CBAC23-2E3F-4A90-BA59-F8299F6A5439}"/>
          </ac:spMkLst>
        </pc:spChg>
        <pc:spChg chg="add del">
          <ac:chgData name="Khánh Trần" userId="040e626f61962f96" providerId="LiveId" clId="{E3C2DE56-5434-4E60-968B-F455F003B7F4}" dt="2022-05-19T00:19:20.885" v="16" actId="26606"/>
          <ac:spMkLst>
            <pc:docMk/>
            <pc:sldMk cId="3394697202" sldId="298"/>
            <ac:spMk id="17" creationId="{BACC6370-2D7E-4714-9D71-7542949D7D5D}"/>
          </ac:spMkLst>
        </pc:spChg>
        <pc:spChg chg="add del">
          <ac:chgData name="Khánh Trần" userId="040e626f61962f96" providerId="LiveId" clId="{E3C2DE56-5434-4E60-968B-F455F003B7F4}" dt="2022-05-19T00:19:20.885" v="16" actId="26606"/>
          <ac:spMkLst>
            <pc:docMk/>
            <pc:sldMk cId="3394697202" sldId="298"/>
            <ac:spMk id="18" creationId="{F68B3F68-107C-434F-AA38-110D5EA91B85}"/>
          </ac:spMkLst>
        </pc:spChg>
        <pc:spChg chg="add del">
          <ac:chgData name="Khánh Trần" userId="040e626f61962f96" providerId="LiveId" clId="{E3C2DE56-5434-4E60-968B-F455F003B7F4}" dt="2022-05-19T00:19:20.885" v="16" actId="26606"/>
          <ac:spMkLst>
            <pc:docMk/>
            <pc:sldMk cId="3394697202" sldId="298"/>
            <ac:spMk id="19" creationId="{AAD0DBB9-1A4B-4391-81D4-CB19F9AB918A}"/>
          </ac:spMkLst>
        </pc:spChg>
        <pc:spChg chg="add del">
          <ac:chgData name="Khánh Trần" userId="040e626f61962f96" providerId="LiveId" clId="{E3C2DE56-5434-4E60-968B-F455F003B7F4}" dt="2022-05-19T00:19:20.885" v="16" actId="26606"/>
          <ac:spMkLst>
            <pc:docMk/>
            <pc:sldMk cId="3394697202" sldId="298"/>
            <ac:spMk id="20" creationId="{063BBA22-50EA-4C4D-BE05-F1CE4E63AA56}"/>
          </ac:spMkLst>
        </pc:spChg>
        <pc:spChg chg="add">
          <ac:chgData name="Khánh Trần" userId="040e626f61962f96" providerId="LiveId" clId="{E3C2DE56-5434-4E60-968B-F455F003B7F4}" dt="2022-05-19T00:19:20.895" v="17" actId="26606"/>
          <ac:spMkLst>
            <pc:docMk/>
            <pc:sldMk cId="3394697202" sldId="298"/>
            <ac:spMk id="23" creationId="{04812C46-200A-4DEB-A05E-3ED6C68C2387}"/>
          </ac:spMkLst>
        </pc:spChg>
        <pc:spChg chg="add">
          <ac:chgData name="Khánh Trần" userId="040e626f61962f96" providerId="LiveId" clId="{E3C2DE56-5434-4E60-968B-F455F003B7F4}" dt="2022-05-19T00:19:20.895" v="17" actId="26606"/>
          <ac:spMkLst>
            <pc:docMk/>
            <pc:sldMk cId="3394697202" sldId="298"/>
            <ac:spMk id="25" creationId="{D1EA859B-E555-4109-94F3-6700E046E008}"/>
          </ac:spMkLst>
        </pc:spChg>
        <pc:spChg chg="add mod">
          <ac:chgData name="Khánh Trần" userId="040e626f61962f96" providerId="LiveId" clId="{E3C2DE56-5434-4E60-968B-F455F003B7F4}" dt="2022-05-19T00:20:12.800" v="24" actId="113"/>
          <ac:spMkLst>
            <pc:docMk/>
            <pc:sldMk cId="3394697202" sldId="298"/>
            <ac:spMk id="26" creationId="{3A30DBAF-B67B-4248-3C78-FB761F32806F}"/>
          </ac:spMkLst>
        </pc:spChg>
        <pc:graphicFrameChg chg="add del">
          <ac:chgData name="Khánh Trần" userId="040e626f61962f96" providerId="LiveId" clId="{E3C2DE56-5434-4E60-968B-F455F003B7F4}" dt="2022-05-19T00:19:07.064" v="8" actId="26606"/>
          <ac:graphicFrameMkLst>
            <pc:docMk/>
            <pc:sldMk cId="3394697202" sldId="298"/>
            <ac:graphicFrameMk id="5" creationId="{D37B871A-2940-B0BA-6085-E44CE9A01865}"/>
          </ac:graphicFrameMkLst>
        </pc:graphicFrameChg>
        <pc:graphicFrameChg chg="add del">
          <ac:chgData name="Khánh Trần" userId="040e626f61962f96" providerId="LiveId" clId="{E3C2DE56-5434-4E60-968B-F455F003B7F4}" dt="2022-05-19T00:19:13.670" v="10" actId="26606"/>
          <ac:graphicFrameMkLst>
            <pc:docMk/>
            <pc:sldMk cId="3394697202" sldId="298"/>
            <ac:graphicFrameMk id="7" creationId="{FB6DA2FE-8984-9B9B-9191-0D973A65B41F}"/>
          </ac:graphicFrameMkLst>
        </pc:graphicFrameChg>
        <pc:graphicFrameChg chg="add del">
          <ac:chgData name="Khánh Trần" userId="040e626f61962f96" providerId="LiveId" clId="{E3C2DE56-5434-4E60-968B-F455F003B7F4}" dt="2022-05-19T00:19:15.448" v="12" actId="26606"/>
          <ac:graphicFrameMkLst>
            <pc:docMk/>
            <pc:sldMk cId="3394697202" sldId="298"/>
            <ac:graphicFrameMk id="10" creationId="{BEAB2D74-81CB-CE43-0F54-D4B47FA3FFD7}"/>
          </ac:graphicFrameMkLst>
        </pc:graphicFrameChg>
        <pc:graphicFrameChg chg="add del">
          <ac:chgData name="Khánh Trần" userId="040e626f61962f96" providerId="LiveId" clId="{E3C2DE56-5434-4E60-968B-F455F003B7F4}" dt="2022-05-19T00:19:16.872" v="14" actId="26606"/>
          <ac:graphicFrameMkLst>
            <pc:docMk/>
            <pc:sldMk cId="3394697202" sldId="298"/>
            <ac:graphicFrameMk id="15" creationId="{5CFC5A4F-3597-92A8-91D6-AE77BC879EBC}"/>
          </ac:graphicFrameMkLst>
        </pc:graphicFrameChg>
        <pc:graphicFrameChg chg="add del">
          <ac:chgData name="Khánh Trần" userId="040e626f61962f96" providerId="LiveId" clId="{E3C2DE56-5434-4E60-968B-F455F003B7F4}" dt="2022-05-19T00:19:20.885" v="16" actId="26606"/>
          <ac:graphicFrameMkLst>
            <pc:docMk/>
            <pc:sldMk cId="3394697202" sldId="298"/>
            <ac:graphicFrameMk id="21" creationId="{87262F7A-1F5E-1640-77F2-6FAC7C016A4C}"/>
          </ac:graphicFrameMkLst>
        </pc:graphicFrameChg>
        <pc:picChg chg="add del mod modCrop">
          <ac:chgData name="Khánh Trần" userId="040e626f61962f96" providerId="LiveId" clId="{E3C2DE56-5434-4E60-968B-F455F003B7F4}" dt="2022-05-19T01:16:11.677" v="581" actId="732"/>
          <ac:picMkLst>
            <pc:docMk/>
            <pc:sldMk cId="3394697202" sldId="298"/>
            <ac:picMk id="24" creationId="{DBC35429-F589-F92A-384B-43BB21A5AA00}"/>
          </ac:picMkLst>
        </pc:picChg>
      </pc:sldChg>
      <pc:sldChg chg="addSp delSp modSp mod ord">
        <pc:chgData name="Khánh Trần" userId="040e626f61962f96" providerId="LiveId" clId="{E3C2DE56-5434-4E60-968B-F455F003B7F4}" dt="2022-05-19T01:20:04.530" v="626" actId="21"/>
        <pc:sldMkLst>
          <pc:docMk/>
          <pc:sldMk cId="602243093" sldId="300"/>
        </pc:sldMkLst>
        <pc:spChg chg="mod">
          <ac:chgData name="Khánh Trần" userId="040e626f61962f96" providerId="LiveId" clId="{E3C2DE56-5434-4E60-968B-F455F003B7F4}" dt="2022-05-19T01:18:02.846" v="620" actId="20577"/>
          <ac:spMkLst>
            <pc:docMk/>
            <pc:sldMk cId="602243093" sldId="300"/>
            <ac:spMk id="2" creationId="{96F992F3-C857-9DF7-0814-720D8DC96217}"/>
          </ac:spMkLst>
        </pc:spChg>
        <pc:picChg chg="add del">
          <ac:chgData name="Khánh Trần" userId="040e626f61962f96" providerId="LiveId" clId="{E3C2DE56-5434-4E60-968B-F455F003B7F4}" dt="2022-05-19T01:20:04.530" v="626" actId="21"/>
          <ac:picMkLst>
            <pc:docMk/>
            <pc:sldMk cId="602243093" sldId="300"/>
            <ac:picMk id="3076" creationId="{B886528C-CD1D-6E60-AA7E-95D93917E5B7}"/>
          </ac:picMkLst>
        </pc:picChg>
      </pc:sldChg>
      <pc:sldChg chg="modSp mod">
        <pc:chgData name="Khánh Trần" userId="040e626f61962f96" providerId="LiveId" clId="{E3C2DE56-5434-4E60-968B-F455F003B7F4}" dt="2022-05-19T01:17:37.336" v="605" actId="20577"/>
        <pc:sldMkLst>
          <pc:docMk/>
          <pc:sldMk cId="1964822973" sldId="301"/>
        </pc:sldMkLst>
        <pc:spChg chg="mod">
          <ac:chgData name="Khánh Trần" userId="040e626f61962f96" providerId="LiveId" clId="{E3C2DE56-5434-4E60-968B-F455F003B7F4}" dt="2022-05-19T01:17:37.336" v="605" actId="20577"/>
          <ac:spMkLst>
            <pc:docMk/>
            <pc:sldMk cId="1964822973" sldId="301"/>
            <ac:spMk id="2" creationId="{08781943-2442-B8E2-FE6E-A2DCD0BF2D43}"/>
          </ac:spMkLst>
        </pc:spChg>
      </pc:sldChg>
      <pc:sldChg chg="new del">
        <pc:chgData name="Khánh Trần" userId="040e626f61962f96" providerId="LiveId" clId="{E3C2DE56-5434-4E60-968B-F455F003B7F4}" dt="2022-05-19T00:22:50.509" v="164" actId="680"/>
        <pc:sldMkLst>
          <pc:docMk/>
          <pc:sldMk cId="435016006" sldId="302"/>
        </pc:sldMkLst>
      </pc:sldChg>
      <pc:sldChg chg="modSp new mod modNotesTx">
        <pc:chgData name="Khánh Trần" userId="040e626f61962f96" providerId="LiveId" clId="{E3C2DE56-5434-4E60-968B-F455F003B7F4}" dt="2022-05-19T01:37:46.393" v="945" actId="1076"/>
        <pc:sldMkLst>
          <pc:docMk/>
          <pc:sldMk cId="3963895271" sldId="302"/>
        </pc:sldMkLst>
        <pc:spChg chg="mod">
          <ac:chgData name="Khánh Trần" userId="040e626f61962f96" providerId="LiveId" clId="{E3C2DE56-5434-4E60-968B-F455F003B7F4}" dt="2022-05-19T01:12:35.363" v="522" actId="20577"/>
          <ac:spMkLst>
            <pc:docMk/>
            <pc:sldMk cId="3963895271" sldId="302"/>
            <ac:spMk id="2" creationId="{9F592D57-2A70-6AF5-B912-B1A13FCE34DE}"/>
          </ac:spMkLst>
        </pc:spChg>
        <pc:spChg chg="mod">
          <ac:chgData name="Khánh Trần" userId="040e626f61962f96" providerId="LiveId" clId="{E3C2DE56-5434-4E60-968B-F455F003B7F4}" dt="2022-05-19T01:37:46.393" v="945" actId="1076"/>
          <ac:spMkLst>
            <pc:docMk/>
            <pc:sldMk cId="3963895271" sldId="302"/>
            <ac:spMk id="3" creationId="{7290655B-3786-79CC-A8F3-CDABB044CF9C}"/>
          </ac:spMkLst>
        </pc:spChg>
      </pc:sldChg>
      <pc:sldChg chg="addSp modSp new mod setBg addAnim modAnim setClrOvrMap modNotesTx">
        <pc:chgData name="Khánh Trần" userId="040e626f61962f96" providerId="LiveId" clId="{E3C2DE56-5434-4E60-968B-F455F003B7F4}" dt="2022-05-19T01:44:24.183" v="1078"/>
        <pc:sldMkLst>
          <pc:docMk/>
          <pc:sldMk cId="142593417" sldId="303"/>
        </pc:sldMkLst>
        <pc:spChg chg="mod">
          <ac:chgData name="Khánh Trần" userId="040e626f61962f96" providerId="LiveId" clId="{E3C2DE56-5434-4E60-968B-F455F003B7F4}" dt="2022-05-19T01:43:47.336" v="1071" actId="26606"/>
          <ac:spMkLst>
            <pc:docMk/>
            <pc:sldMk cId="142593417" sldId="303"/>
            <ac:spMk id="2" creationId="{95F8FFCF-F40B-744B-EF93-8BB41FF46795}"/>
          </ac:spMkLst>
        </pc:spChg>
        <pc:spChg chg="mod">
          <ac:chgData name="Khánh Trần" userId="040e626f61962f96" providerId="LiveId" clId="{E3C2DE56-5434-4E60-968B-F455F003B7F4}" dt="2022-05-19T01:43:47.336" v="1071" actId="26606"/>
          <ac:spMkLst>
            <pc:docMk/>
            <pc:sldMk cId="142593417" sldId="303"/>
            <ac:spMk id="3" creationId="{150A5A5F-937A-419A-BABC-3D22A370BBE5}"/>
          </ac:spMkLst>
        </pc:spChg>
        <pc:spChg chg="add">
          <ac:chgData name="Khánh Trần" userId="040e626f61962f96" providerId="LiveId" clId="{E3C2DE56-5434-4E60-968B-F455F003B7F4}" dt="2022-05-19T01:43:47.336" v="1071" actId="26606"/>
          <ac:spMkLst>
            <pc:docMk/>
            <pc:sldMk cId="142593417" sldId="303"/>
            <ac:spMk id="71" creationId="{71B2258F-86CA-4D4D-8270-BC05FCDEBFB3}"/>
          </ac:spMkLst>
        </pc:spChg>
        <pc:picChg chg="add mod ord">
          <ac:chgData name="Khánh Trần" userId="040e626f61962f96" providerId="LiveId" clId="{E3C2DE56-5434-4E60-968B-F455F003B7F4}" dt="2022-05-19T01:43:47.336" v="1071" actId="26606"/>
          <ac:picMkLst>
            <pc:docMk/>
            <pc:sldMk cId="142593417" sldId="303"/>
            <ac:picMk id="6146" creationId="{1C91E828-754B-9FB4-34F6-F33FC9E6BD72}"/>
          </ac:picMkLst>
        </pc:picChg>
      </pc:sldChg>
      <pc:sldChg chg="modSp new del mod">
        <pc:chgData name="Khánh Trần" userId="040e626f61962f96" providerId="LiveId" clId="{E3C2DE56-5434-4E60-968B-F455F003B7F4}" dt="2022-05-19T01:35:22.354" v="889" actId="47"/>
        <pc:sldMkLst>
          <pc:docMk/>
          <pc:sldMk cId="1395156887" sldId="304"/>
        </pc:sldMkLst>
        <pc:spChg chg="mod">
          <ac:chgData name="Khánh Trần" userId="040e626f61962f96" providerId="LiveId" clId="{E3C2DE56-5434-4E60-968B-F455F003B7F4}" dt="2022-05-19T01:34:15.340" v="865" actId="20577"/>
          <ac:spMkLst>
            <pc:docMk/>
            <pc:sldMk cId="1395156887" sldId="304"/>
            <ac:spMk id="2" creationId="{F52B4D60-EEA6-CFDD-7F72-F6673BE9D5B6}"/>
          </ac:spMkLst>
        </pc:spChg>
      </pc:sldChg>
      <pc:sldChg chg="addSp delSp modSp new mod ord modTransition modAnim modNotesTx">
        <pc:chgData name="Khánh Trần" userId="040e626f61962f96" providerId="LiveId" clId="{E3C2DE56-5434-4E60-968B-F455F003B7F4}" dt="2022-05-19T01:41:27.106" v="1069"/>
        <pc:sldMkLst>
          <pc:docMk/>
          <pc:sldMk cId="3013516276" sldId="305"/>
        </pc:sldMkLst>
        <pc:spChg chg="del">
          <ac:chgData name="Khánh Trần" userId="040e626f61962f96" providerId="LiveId" clId="{E3C2DE56-5434-4E60-968B-F455F003B7F4}" dt="2022-05-19T01:24:09.952" v="720" actId="478"/>
          <ac:spMkLst>
            <pc:docMk/>
            <pc:sldMk cId="3013516276" sldId="305"/>
            <ac:spMk id="2" creationId="{FA212028-3848-042E-BA00-974943F64578}"/>
          </ac:spMkLst>
        </pc:spChg>
        <pc:spChg chg="del mod">
          <ac:chgData name="Khánh Trần" userId="040e626f61962f96" providerId="LiveId" clId="{E3C2DE56-5434-4E60-968B-F455F003B7F4}" dt="2022-05-19T01:24:13.152" v="722" actId="478"/>
          <ac:spMkLst>
            <pc:docMk/>
            <pc:sldMk cId="3013516276" sldId="305"/>
            <ac:spMk id="3" creationId="{22181CA9-3007-8BEE-DA0F-5A84D01BE3A3}"/>
          </ac:spMkLst>
        </pc:spChg>
        <pc:spChg chg="add mod">
          <ac:chgData name="Khánh Trần" userId="040e626f61962f96" providerId="LiveId" clId="{E3C2DE56-5434-4E60-968B-F455F003B7F4}" dt="2022-05-19T01:25:27.207" v="738" actId="17032"/>
          <ac:spMkLst>
            <pc:docMk/>
            <pc:sldMk cId="3013516276" sldId="305"/>
            <ac:spMk id="5" creationId="{F867CC71-B969-D844-B363-98AD86DD8892}"/>
          </ac:spMkLst>
        </pc:spChg>
        <pc:spChg chg="add del mod">
          <ac:chgData name="Khánh Trần" userId="040e626f61962f96" providerId="LiveId" clId="{E3C2DE56-5434-4E60-968B-F455F003B7F4}" dt="2022-05-19T01:20:48.167" v="641"/>
          <ac:spMkLst>
            <pc:docMk/>
            <pc:sldMk cId="3013516276" sldId="305"/>
            <ac:spMk id="6" creationId="{9AD26388-F335-E7C8-8429-0C0E2FCC7531}"/>
          </ac:spMkLst>
        </pc:spChg>
        <pc:spChg chg="add mod">
          <ac:chgData name="Khánh Trần" userId="040e626f61962f96" providerId="LiveId" clId="{E3C2DE56-5434-4E60-968B-F455F003B7F4}" dt="2022-05-19T01:25:27.207" v="738" actId="17032"/>
          <ac:spMkLst>
            <pc:docMk/>
            <pc:sldMk cId="3013516276" sldId="305"/>
            <ac:spMk id="7" creationId="{08D04722-AB95-D3BE-B11C-F895979E5A98}"/>
          </ac:spMkLst>
        </pc:spChg>
        <pc:spChg chg="add mod">
          <ac:chgData name="Khánh Trần" userId="040e626f61962f96" providerId="LiveId" clId="{E3C2DE56-5434-4E60-968B-F455F003B7F4}" dt="2022-05-19T01:25:27.207" v="738" actId="17032"/>
          <ac:spMkLst>
            <pc:docMk/>
            <pc:sldMk cId="3013516276" sldId="305"/>
            <ac:spMk id="8" creationId="{BBC03105-E9B6-D0FF-80DE-97DA403D2BEC}"/>
          </ac:spMkLst>
        </pc:spChg>
        <pc:spChg chg="add mod">
          <ac:chgData name="Khánh Trần" userId="040e626f61962f96" providerId="LiveId" clId="{E3C2DE56-5434-4E60-968B-F455F003B7F4}" dt="2022-05-19T01:25:27.207" v="738" actId="17032"/>
          <ac:spMkLst>
            <pc:docMk/>
            <pc:sldMk cId="3013516276" sldId="305"/>
            <ac:spMk id="9" creationId="{97184CC4-CBB2-AE97-5DEB-9AD5012DCF67}"/>
          </ac:spMkLst>
        </pc:spChg>
        <pc:spChg chg="add mod">
          <ac:chgData name="Khánh Trần" userId="040e626f61962f96" providerId="LiveId" clId="{E3C2DE56-5434-4E60-968B-F455F003B7F4}" dt="2022-05-19T01:25:27.207" v="738" actId="17032"/>
          <ac:spMkLst>
            <pc:docMk/>
            <pc:sldMk cId="3013516276" sldId="305"/>
            <ac:spMk id="10" creationId="{FDD574B4-2A28-2CDC-4D3B-C768C1E97C45}"/>
          </ac:spMkLst>
        </pc:spChg>
        <pc:spChg chg="add mod">
          <ac:chgData name="Khánh Trần" userId="040e626f61962f96" providerId="LiveId" clId="{E3C2DE56-5434-4E60-968B-F455F003B7F4}" dt="2022-05-19T01:25:27.207" v="738" actId="17032"/>
          <ac:spMkLst>
            <pc:docMk/>
            <pc:sldMk cId="3013516276" sldId="305"/>
            <ac:spMk id="11" creationId="{AC69DE94-75F0-8EB8-61DC-FBA05CEF5052}"/>
          </ac:spMkLst>
        </pc:spChg>
        <pc:spChg chg="add mod">
          <ac:chgData name="Khánh Trần" userId="040e626f61962f96" providerId="LiveId" clId="{E3C2DE56-5434-4E60-968B-F455F003B7F4}" dt="2022-05-19T01:25:27.207" v="738" actId="17032"/>
          <ac:spMkLst>
            <pc:docMk/>
            <pc:sldMk cId="3013516276" sldId="305"/>
            <ac:spMk id="12" creationId="{F3B1CC82-85F9-079F-6A9C-05735C95A0E7}"/>
          </ac:spMkLst>
        </pc:spChg>
        <pc:spChg chg="add mod">
          <ac:chgData name="Khánh Trần" userId="040e626f61962f96" providerId="LiveId" clId="{E3C2DE56-5434-4E60-968B-F455F003B7F4}" dt="2022-05-19T01:25:27.207" v="738" actId="17032"/>
          <ac:spMkLst>
            <pc:docMk/>
            <pc:sldMk cId="3013516276" sldId="305"/>
            <ac:spMk id="13" creationId="{27D1A410-336A-5B82-2830-61BC7B59E224}"/>
          </ac:spMkLst>
        </pc:spChg>
        <pc:spChg chg="add mod">
          <ac:chgData name="Khánh Trần" userId="040e626f61962f96" providerId="LiveId" clId="{E3C2DE56-5434-4E60-968B-F455F003B7F4}" dt="2022-05-19T01:25:27.207" v="738" actId="17032"/>
          <ac:spMkLst>
            <pc:docMk/>
            <pc:sldMk cId="3013516276" sldId="305"/>
            <ac:spMk id="14" creationId="{33537041-9F8D-44CA-3251-79F6761E99A7}"/>
          </ac:spMkLst>
        </pc:spChg>
        <pc:spChg chg="add del mod">
          <ac:chgData name="Khánh Trần" userId="040e626f61962f96" providerId="LiveId" clId="{E3C2DE56-5434-4E60-968B-F455F003B7F4}" dt="2022-05-19T01:26:12.109" v="759" actId="478"/>
          <ac:spMkLst>
            <pc:docMk/>
            <pc:sldMk cId="3013516276" sldId="305"/>
            <ac:spMk id="47" creationId="{E22897C7-8BDB-F175-6CA9-9796E82E66E5}"/>
          </ac:spMkLst>
        </pc:spChg>
        <pc:spChg chg="add mod">
          <ac:chgData name="Khánh Trần" userId="040e626f61962f96" providerId="LiveId" clId="{E3C2DE56-5434-4E60-968B-F455F003B7F4}" dt="2022-05-19T01:40:09.571" v="1046" actId="164"/>
          <ac:spMkLst>
            <pc:docMk/>
            <pc:sldMk cId="3013516276" sldId="305"/>
            <ac:spMk id="48" creationId="{7F08A133-CC55-8D7D-3C63-05520345538C}"/>
          </ac:spMkLst>
        </pc:spChg>
        <pc:spChg chg="add mod">
          <ac:chgData name="Khánh Trần" userId="040e626f61962f96" providerId="LiveId" clId="{E3C2DE56-5434-4E60-968B-F455F003B7F4}" dt="2022-05-19T01:40:09.571" v="1046" actId="164"/>
          <ac:spMkLst>
            <pc:docMk/>
            <pc:sldMk cId="3013516276" sldId="305"/>
            <ac:spMk id="49" creationId="{2F89A871-71D0-E02B-41F2-C3C1441859E7}"/>
          </ac:spMkLst>
        </pc:spChg>
        <pc:spChg chg="add del mod">
          <ac:chgData name="Khánh Trần" userId="040e626f61962f96" providerId="LiveId" clId="{E3C2DE56-5434-4E60-968B-F455F003B7F4}" dt="2022-05-19T01:28:59.963" v="805" actId="478"/>
          <ac:spMkLst>
            <pc:docMk/>
            <pc:sldMk cId="3013516276" sldId="305"/>
            <ac:spMk id="50" creationId="{BDA2AA76-E583-8AE0-AD82-C07C3FD71D0D}"/>
          </ac:spMkLst>
        </pc:spChg>
        <pc:grpChg chg="add mod">
          <ac:chgData name="Khánh Trần" userId="040e626f61962f96" providerId="LiveId" clId="{E3C2DE56-5434-4E60-968B-F455F003B7F4}" dt="2022-05-19T01:40:09.571" v="1046" actId="164"/>
          <ac:grpSpMkLst>
            <pc:docMk/>
            <pc:sldMk cId="3013516276" sldId="305"/>
            <ac:grpSpMk id="46" creationId="{4B71A811-C586-62C5-EAC1-43D9DB411F55}"/>
          </ac:grpSpMkLst>
        </pc:grpChg>
        <pc:grpChg chg="add del mod">
          <ac:chgData name="Khánh Trần" userId="040e626f61962f96" providerId="LiveId" clId="{E3C2DE56-5434-4E60-968B-F455F003B7F4}" dt="2022-05-19T01:40:28.659" v="1051" actId="164"/>
          <ac:grpSpMkLst>
            <pc:docMk/>
            <pc:sldMk cId="3013516276" sldId="305"/>
            <ac:grpSpMk id="51" creationId="{08B1399C-D2C4-E212-33C1-0B4897376A15}"/>
          </ac:grpSpMkLst>
        </pc:grpChg>
        <pc:grpChg chg="add del mod">
          <ac:chgData name="Khánh Trần" userId="040e626f61962f96" providerId="LiveId" clId="{E3C2DE56-5434-4E60-968B-F455F003B7F4}" dt="2022-05-19T01:40:49.570" v="1055" actId="21"/>
          <ac:grpSpMkLst>
            <pc:docMk/>
            <pc:sldMk cId="3013516276" sldId="305"/>
            <ac:grpSpMk id="52" creationId="{77292DEB-77B7-7E79-0A12-5DEEA60D6F1A}"/>
          </ac:grpSpMkLst>
        </pc:grpChg>
        <pc:picChg chg="add mod">
          <ac:chgData name="Khánh Trần" userId="040e626f61962f96" providerId="LiveId" clId="{E3C2DE56-5434-4E60-968B-F455F003B7F4}" dt="2022-05-19T01:27:50.690" v="784" actId="1076"/>
          <ac:picMkLst>
            <pc:docMk/>
            <pc:sldMk cId="3013516276" sldId="305"/>
            <ac:picMk id="4" creationId="{2B431B34-0B93-294C-1E70-C0BEA990CA6F}"/>
          </ac:picMkLst>
        </pc:picChg>
        <pc:picChg chg="add mod">
          <ac:chgData name="Khánh Trần" userId="040e626f61962f96" providerId="LiveId" clId="{E3C2DE56-5434-4E60-968B-F455F003B7F4}" dt="2022-05-19T01:40:09.571" v="1046" actId="164"/>
          <ac:picMkLst>
            <pc:docMk/>
            <pc:sldMk cId="3013516276" sldId="305"/>
            <ac:picMk id="5122" creationId="{832E2FED-131B-8354-D1E8-4B1B12F663A3}"/>
          </ac:picMkLst>
        </pc:picChg>
        <pc:cxnChg chg="add mod">
          <ac:chgData name="Khánh Trần" userId="040e626f61962f96" providerId="LiveId" clId="{E3C2DE56-5434-4E60-968B-F455F003B7F4}" dt="2022-05-19T01:25:27.207" v="738" actId="17032"/>
          <ac:cxnSpMkLst>
            <pc:docMk/>
            <pc:sldMk cId="3013516276" sldId="305"/>
            <ac:cxnSpMk id="16" creationId="{9AC97345-E0AE-AA85-F7CF-C1CD98DB7BD9}"/>
          </ac:cxnSpMkLst>
        </pc:cxnChg>
        <pc:cxnChg chg="add mod">
          <ac:chgData name="Khánh Trần" userId="040e626f61962f96" providerId="LiveId" clId="{E3C2DE56-5434-4E60-968B-F455F003B7F4}" dt="2022-05-19T01:25:27.207" v="738" actId="17032"/>
          <ac:cxnSpMkLst>
            <pc:docMk/>
            <pc:sldMk cId="3013516276" sldId="305"/>
            <ac:cxnSpMk id="19" creationId="{E4B298B2-B331-2949-9E9F-A8D8034A6B54}"/>
          </ac:cxnSpMkLst>
        </pc:cxnChg>
        <pc:cxnChg chg="add mod">
          <ac:chgData name="Khánh Trần" userId="040e626f61962f96" providerId="LiveId" clId="{E3C2DE56-5434-4E60-968B-F455F003B7F4}" dt="2022-05-19T01:25:27.207" v="738" actId="17032"/>
          <ac:cxnSpMkLst>
            <pc:docMk/>
            <pc:sldMk cId="3013516276" sldId="305"/>
            <ac:cxnSpMk id="22" creationId="{CB571152-F225-E30C-F4C0-35EFF0173367}"/>
          </ac:cxnSpMkLst>
        </pc:cxnChg>
        <pc:cxnChg chg="add mod">
          <ac:chgData name="Khánh Trần" userId="040e626f61962f96" providerId="LiveId" clId="{E3C2DE56-5434-4E60-968B-F455F003B7F4}" dt="2022-05-19T01:25:27.207" v="738" actId="17032"/>
          <ac:cxnSpMkLst>
            <pc:docMk/>
            <pc:sldMk cId="3013516276" sldId="305"/>
            <ac:cxnSpMk id="25" creationId="{B3492D29-0C3B-E9FE-1610-F320FEBEE641}"/>
          </ac:cxnSpMkLst>
        </pc:cxnChg>
        <pc:cxnChg chg="add mod">
          <ac:chgData name="Khánh Trần" userId="040e626f61962f96" providerId="LiveId" clId="{E3C2DE56-5434-4E60-968B-F455F003B7F4}" dt="2022-05-19T01:40:28.659" v="1051" actId="164"/>
          <ac:cxnSpMkLst>
            <pc:docMk/>
            <pc:sldMk cId="3013516276" sldId="305"/>
            <ac:cxnSpMk id="28" creationId="{BCB959B9-179A-0922-73BB-835A87395955}"/>
          </ac:cxnSpMkLst>
        </pc:cxnChg>
        <pc:cxnChg chg="add mod">
          <ac:chgData name="Khánh Trần" userId="040e626f61962f96" providerId="LiveId" clId="{E3C2DE56-5434-4E60-968B-F455F003B7F4}" dt="2022-05-19T01:25:27.207" v="738" actId="17032"/>
          <ac:cxnSpMkLst>
            <pc:docMk/>
            <pc:sldMk cId="3013516276" sldId="305"/>
            <ac:cxnSpMk id="32" creationId="{0473E32C-655C-B065-6134-5F0708DB7E8A}"/>
          </ac:cxnSpMkLst>
        </pc:cxnChg>
        <pc:cxnChg chg="add mod">
          <ac:chgData name="Khánh Trần" userId="040e626f61962f96" providerId="LiveId" clId="{E3C2DE56-5434-4E60-968B-F455F003B7F4}" dt="2022-05-19T01:25:27.207" v="738" actId="17032"/>
          <ac:cxnSpMkLst>
            <pc:docMk/>
            <pc:sldMk cId="3013516276" sldId="305"/>
            <ac:cxnSpMk id="33" creationId="{717908A2-9784-A0B1-7DC0-D29790AFE07D}"/>
          </ac:cxnSpMkLst>
        </pc:cxnChg>
        <pc:cxnChg chg="add mod">
          <ac:chgData name="Khánh Trần" userId="040e626f61962f96" providerId="LiveId" clId="{E3C2DE56-5434-4E60-968B-F455F003B7F4}" dt="2022-05-19T01:25:27.207" v="738" actId="17032"/>
          <ac:cxnSpMkLst>
            <pc:docMk/>
            <pc:sldMk cId="3013516276" sldId="305"/>
            <ac:cxnSpMk id="37" creationId="{FD6BBDF4-8352-0BC3-C2E2-6D75F2C451C2}"/>
          </ac:cxnSpMkLst>
        </pc:cxnChg>
        <pc:cxnChg chg="add mod">
          <ac:chgData name="Khánh Trần" userId="040e626f61962f96" providerId="LiveId" clId="{E3C2DE56-5434-4E60-968B-F455F003B7F4}" dt="2022-05-19T01:23:23.219" v="713" actId="14100"/>
          <ac:cxnSpMkLst>
            <pc:docMk/>
            <pc:sldMk cId="3013516276" sldId="305"/>
            <ac:cxnSpMk id="41" creationId="{EB7B8F72-D5A5-6667-ADB4-9A7DA830F0FD}"/>
          </ac:cxnSpMkLst>
        </pc:cxnChg>
      </pc:sldChg>
      <pc:sldChg chg="modSp new del mod">
        <pc:chgData name="Khánh Trần" userId="040e626f61962f96" providerId="LiveId" clId="{E3C2DE56-5434-4E60-968B-F455F003B7F4}" dt="2022-05-19T01:44:06.939" v="1077" actId="47"/>
        <pc:sldMkLst>
          <pc:docMk/>
          <pc:sldMk cId="1444489125" sldId="306"/>
        </pc:sldMkLst>
        <pc:spChg chg="mod">
          <ac:chgData name="Khánh Trần" userId="040e626f61962f96" providerId="LiveId" clId="{E3C2DE56-5434-4E60-968B-F455F003B7F4}" dt="2022-05-19T01:44:00.024" v="1073" actId="21"/>
          <ac:spMkLst>
            <pc:docMk/>
            <pc:sldMk cId="1444489125" sldId="306"/>
            <ac:spMk id="3" creationId="{6F89EA89-CCF5-6360-5548-1E66D5C5870A}"/>
          </ac:spMkLst>
        </pc:spChg>
      </pc:sldChg>
      <pc:sldChg chg="addSp delSp modSp new mod setBg setClrOvrMap">
        <pc:chgData name="Khánh Trần" userId="040e626f61962f96" providerId="LiveId" clId="{E3C2DE56-5434-4E60-968B-F455F003B7F4}" dt="2022-05-19T01:49:07.631" v="1131" actId="26606"/>
        <pc:sldMkLst>
          <pc:docMk/>
          <pc:sldMk cId="1026185829" sldId="307"/>
        </pc:sldMkLst>
        <pc:spChg chg="add del">
          <ac:chgData name="Khánh Trần" userId="040e626f61962f96" providerId="LiveId" clId="{E3C2DE56-5434-4E60-968B-F455F003B7F4}" dt="2022-05-19T01:45:53.503" v="1088" actId="26606"/>
          <ac:spMkLst>
            <pc:docMk/>
            <pc:sldMk cId="1026185829" sldId="307"/>
            <ac:spMk id="2" creationId="{3AF51169-8D7D-E25B-0C63-A08809C9DA45}"/>
          </ac:spMkLst>
        </pc:spChg>
        <pc:spChg chg="add del">
          <ac:chgData name="Khánh Trần" userId="040e626f61962f96" providerId="LiveId" clId="{E3C2DE56-5434-4E60-968B-F455F003B7F4}" dt="2022-05-19T01:45:53.503" v="1088" actId="26606"/>
          <ac:spMkLst>
            <pc:docMk/>
            <pc:sldMk cId="1026185829" sldId="307"/>
            <ac:spMk id="3" creationId="{95E4C181-BD5E-049D-14A7-67E96565EE16}"/>
          </ac:spMkLst>
        </pc:spChg>
        <pc:spChg chg="add del">
          <ac:chgData name="Khánh Trần" userId="040e626f61962f96" providerId="LiveId" clId="{E3C2DE56-5434-4E60-968B-F455F003B7F4}" dt="2022-05-19T01:45:53.496" v="1087" actId="26606"/>
          <ac:spMkLst>
            <pc:docMk/>
            <pc:sldMk cId="1026185829" sldId="307"/>
            <ac:spMk id="7" creationId="{9AA72BD9-2C5A-4EDC-931F-5AA08EACA0F3}"/>
          </ac:spMkLst>
        </pc:spChg>
        <pc:spChg chg="add del">
          <ac:chgData name="Khánh Trần" userId="040e626f61962f96" providerId="LiveId" clId="{E3C2DE56-5434-4E60-968B-F455F003B7F4}" dt="2022-05-19T01:45:53.496" v="1087" actId="26606"/>
          <ac:spMkLst>
            <pc:docMk/>
            <pc:sldMk cId="1026185829" sldId="307"/>
            <ac:spMk id="8" creationId="{DD3981AC-7B61-4947-BCF3-F7AA7FA385B9}"/>
          </ac:spMkLst>
        </pc:spChg>
        <pc:spChg chg="add del">
          <ac:chgData name="Khánh Trần" userId="040e626f61962f96" providerId="LiveId" clId="{E3C2DE56-5434-4E60-968B-F455F003B7F4}" dt="2022-05-19T01:45:53.496" v="1087" actId="26606"/>
          <ac:spMkLst>
            <pc:docMk/>
            <pc:sldMk cId="1026185829" sldId="307"/>
            <ac:spMk id="9" creationId="{3AF51169-8D7D-E25B-0C63-A08809C9DA45}"/>
          </ac:spMkLst>
        </pc:spChg>
        <pc:spChg chg="add del">
          <ac:chgData name="Khánh Trần" userId="040e626f61962f96" providerId="LiveId" clId="{E3C2DE56-5434-4E60-968B-F455F003B7F4}" dt="2022-05-19T01:45:46.143" v="1083" actId="26606"/>
          <ac:spMkLst>
            <pc:docMk/>
            <pc:sldMk cId="1026185829" sldId="307"/>
            <ac:spMk id="10" creationId="{AB8C311F-7253-4AED-9701-7FC0708C41C7}"/>
          </ac:spMkLst>
        </pc:spChg>
        <pc:spChg chg="add del">
          <ac:chgData name="Khánh Trần" userId="040e626f61962f96" providerId="LiveId" clId="{E3C2DE56-5434-4E60-968B-F455F003B7F4}" dt="2022-05-19T01:45:53.496" v="1087" actId="26606"/>
          <ac:spMkLst>
            <pc:docMk/>
            <pc:sldMk cId="1026185829" sldId="307"/>
            <ac:spMk id="11" creationId="{55D4142C-5077-457F-A6AD-3FECFDB39685}"/>
          </ac:spMkLst>
        </pc:spChg>
        <pc:spChg chg="add del">
          <ac:chgData name="Khánh Trần" userId="040e626f61962f96" providerId="LiveId" clId="{E3C2DE56-5434-4E60-968B-F455F003B7F4}" dt="2022-05-19T01:45:46.143" v="1083" actId="26606"/>
          <ac:spMkLst>
            <pc:docMk/>
            <pc:sldMk cId="1026185829" sldId="307"/>
            <ac:spMk id="12" creationId="{E2384209-CB15-4CDF-9D31-C44FD9A3F20D}"/>
          </ac:spMkLst>
        </pc:spChg>
        <pc:spChg chg="add del">
          <ac:chgData name="Khánh Trần" userId="040e626f61962f96" providerId="LiveId" clId="{E3C2DE56-5434-4E60-968B-F455F003B7F4}" dt="2022-05-19T01:45:53.496" v="1087" actId="26606"/>
          <ac:spMkLst>
            <pc:docMk/>
            <pc:sldMk cId="1026185829" sldId="307"/>
            <ac:spMk id="13" creationId="{7A5F0580-5EE9-419F-96EE-B6529EF6E7D0}"/>
          </ac:spMkLst>
        </pc:spChg>
        <pc:spChg chg="add del">
          <ac:chgData name="Khánh Trần" userId="040e626f61962f96" providerId="LiveId" clId="{E3C2DE56-5434-4E60-968B-F455F003B7F4}" dt="2022-05-19T01:45:46.143" v="1083" actId="26606"/>
          <ac:spMkLst>
            <pc:docMk/>
            <pc:sldMk cId="1026185829" sldId="307"/>
            <ac:spMk id="14" creationId="{2633B3B5-CC90-43F0-8714-D31D1F3F0209}"/>
          </ac:spMkLst>
        </pc:spChg>
        <pc:spChg chg="add del">
          <ac:chgData name="Khánh Trần" userId="040e626f61962f96" providerId="LiveId" clId="{E3C2DE56-5434-4E60-968B-F455F003B7F4}" dt="2022-05-19T01:45:53.496" v="1087" actId="26606"/>
          <ac:spMkLst>
            <pc:docMk/>
            <pc:sldMk cId="1026185829" sldId="307"/>
            <ac:spMk id="15" creationId="{95E4C181-BD5E-049D-14A7-67E96565EE16}"/>
          </ac:spMkLst>
        </pc:spChg>
        <pc:spChg chg="add del">
          <ac:chgData name="Khánh Trần" userId="040e626f61962f96" providerId="LiveId" clId="{E3C2DE56-5434-4E60-968B-F455F003B7F4}" dt="2022-05-19T01:45:46.143" v="1083" actId="26606"/>
          <ac:spMkLst>
            <pc:docMk/>
            <pc:sldMk cId="1026185829" sldId="307"/>
            <ac:spMk id="16" creationId="{A8D57A06-A426-446D-B02C-A2DC6B62E45E}"/>
          </ac:spMkLst>
        </pc:spChg>
        <pc:spChg chg="add del">
          <ac:chgData name="Khánh Trần" userId="040e626f61962f96" providerId="LiveId" clId="{E3C2DE56-5434-4E60-968B-F455F003B7F4}" dt="2022-05-19T01:49:07.631" v="1131" actId="26606"/>
          <ac:spMkLst>
            <pc:docMk/>
            <pc:sldMk cId="1026185829" sldId="307"/>
            <ac:spMk id="17" creationId="{AB8C311F-7253-4AED-9701-7FC0708C41C7}"/>
          </ac:spMkLst>
        </pc:spChg>
        <pc:spChg chg="add del">
          <ac:chgData name="Khánh Trần" userId="040e626f61962f96" providerId="LiveId" clId="{E3C2DE56-5434-4E60-968B-F455F003B7F4}" dt="2022-05-19T01:49:07.631" v="1131" actId="26606"/>
          <ac:spMkLst>
            <pc:docMk/>
            <pc:sldMk cId="1026185829" sldId="307"/>
            <ac:spMk id="18" creationId="{E2384209-CB15-4CDF-9D31-C44FD9A3F20D}"/>
          </ac:spMkLst>
        </pc:spChg>
        <pc:spChg chg="add del">
          <ac:chgData name="Khánh Trần" userId="040e626f61962f96" providerId="LiveId" clId="{E3C2DE56-5434-4E60-968B-F455F003B7F4}" dt="2022-05-19T01:49:07.631" v="1131" actId="26606"/>
          <ac:spMkLst>
            <pc:docMk/>
            <pc:sldMk cId="1026185829" sldId="307"/>
            <ac:spMk id="19" creationId="{2633B3B5-CC90-43F0-8714-D31D1F3F0209}"/>
          </ac:spMkLst>
        </pc:spChg>
        <pc:spChg chg="add del">
          <ac:chgData name="Khánh Trần" userId="040e626f61962f96" providerId="LiveId" clId="{E3C2DE56-5434-4E60-968B-F455F003B7F4}" dt="2022-05-19T01:49:07.631" v="1131" actId="26606"/>
          <ac:spMkLst>
            <pc:docMk/>
            <pc:sldMk cId="1026185829" sldId="307"/>
            <ac:spMk id="20" creationId="{A8D57A06-A426-446D-B02C-A2DC6B62E45E}"/>
          </ac:spMkLst>
        </pc:spChg>
        <pc:spChg chg="add">
          <ac:chgData name="Khánh Trần" userId="040e626f61962f96" providerId="LiveId" clId="{E3C2DE56-5434-4E60-968B-F455F003B7F4}" dt="2022-05-19T01:49:07.631" v="1131" actId="26606"/>
          <ac:spMkLst>
            <pc:docMk/>
            <pc:sldMk cId="1026185829" sldId="307"/>
            <ac:spMk id="25" creationId="{42A4FC2C-047E-45A5-965D-8E1E3BF09BC6}"/>
          </ac:spMkLst>
        </pc:spChg>
        <pc:picChg chg="add mod modCrop">
          <ac:chgData name="Khánh Trần" userId="040e626f61962f96" providerId="LiveId" clId="{E3C2DE56-5434-4E60-968B-F455F003B7F4}" dt="2022-05-19T01:49:07.631" v="1131" actId="26606"/>
          <ac:picMkLst>
            <pc:docMk/>
            <pc:sldMk cId="1026185829" sldId="307"/>
            <ac:picMk id="5" creationId="{87EF31AA-AC99-32BA-51EE-4CB65A270D89}"/>
          </ac:picMkLst>
        </pc:picChg>
      </pc:sldChg>
      <pc:sldChg chg="addSp delSp modSp new mod setBg">
        <pc:chgData name="Khánh Trần" userId="040e626f61962f96" providerId="LiveId" clId="{E3C2DE56-5434-4E60-968B-F455F003B7F4}" dt="2022-05-19T01:49:05.192" v="1130" actId="26606"/>
        <pc:sldMkLst>
          <pc:docMk/>
          <pc:sldMk cId="1500849730" sldId="308"/>
        </pc:sldMkLst>
        <pc:spChg chg="del">
          <ac:chgData name="Khánh Trần" userId="040e626f61962f96" providerId="LiveId" clId="{E3C2DE56-5434-4E60-968B-F455F003B7F4}" dt="2022-05-19T01:49:05.192" v="1130" actId="26606"/>
          <ac:spMkLst>
            <pc:docMk/>
            <pc:sldMk cId="1500849730" sldId="308"/>
            <ac:spMk id="2" creationId="{A65EBEC7-FE77-6F2E-4533-46B73D5D26FD}"/>
          </ac:spMkLst>
        </pc:spChg>
        <pc:spChg chg="del">
          <ac:chgData name="Khánh Trần" userId="040e626f61962f96" providerId="LiveId" clId="{E3C2DE56-5434-4E60-968B-F455F003B7F4}" dt="2022-05-19T01:49:05.192" v="1130" actId="26606"/>
          <ac:spMkLst>
            <pc:docMk/>
            <pc:sldMk cId="1500849730" sldId="308"/>
            <ac:spMk id="3" creationId="{2284AA73-D2F1-2487-7D52-1E0A42D7820B}"/>
          </ac:spMkLst>
        </pc:spChg>
        <pc:spChg chg="add">
          <ac:chgData name="Khánh Trần" userId="040e626f61962f96" providerId="LiveId" clId="{E3C2DE56-5434-4E60-968B-F455F003B7F4}" dt="2022-05-19T01:49:05.192" v="1130" actId="26606"/>
          <ac:spMkLst>
            <pc:docMk/>
            <pc:sldMk cId="1500849730" sldId="308"/>
            <ac:spMk id="12" creationId="{42A4FC2C-047E-45A5-965D-8E1E3BF09BC6}"/>
          </ac:spMkLst>
        </pc:spChg>
        <pc:picChg chg="add del mod">
          <ac:chgData name="Khánh Trần" userId="040e626f61962f96" providerId="LiveId" clId="{E3C2DE56-5434-4E60-968B-F455F003B7F4}" dt="2022-05-19T01:47:05.980" v="1105" actId="478"/>
          <ac:picMkLst>
            <pc:docMk/>
            <pc:sldMk cId="1500849730" sldId="308"/>
            <ac:picMk id="5" creationId="{90C620D0-E026-B3E3-1B12-A4D8DEBC143F}"/>
          </ac:picMkLst>
        </pc:picChg>
        <pc:picChg chg="add mod modCrop">
          <ac:chgData name="Khánh Trần" userId="040e626f61962f96" providerId="LiveId" clId="{E3C2DE56-5434-4E60-968B-F455F003B7F4}" dt="2022-05-19T01:49:05.192" v="1130" actId="26606"/>
          <ac:picMkLst>
            <pc:docMk/>
            <pc:sldMk cId="1500849730" sldId="308"/>
            <ac:picMk id="7" creationId="{2E8AF65A-FC0B-9C22-6DE6-AA789C4E7431}"/>
          </ac:picMkLst>
        </pc:picChg>
      </pc:sldChg>
      <pc:sldChg chg="new del">
        <pc:chgData name="Khánh Trần" userId="040e626f61962f96" providerId="LiveId" clId="{E3C2DE56-5434-4E60-968B-F455F003B7F4}" dt="2022-05-19T01:44:27.781" v="1080" actId="680"/>
        <pc:sldMkLst>
          <pc:docMk/>
          <pc:sldMk cId="4018688024" sldId="308"/>
        </pc:sldMkLst>
      </pc:sldChg>
      <pc:sldChg chg="addSp delSp modSp new mod setBg">
        <pc:chgData name="Khánh Trần" userId="040e626f61962f96" providerId="LiveId" clId="{E3C2DE56-5434-4E60-968B-F455F003B7F4}" dt="2022-05-19T01:49:01.464" v="1129" actId="26606"/>
        <pc:sldMkLst>
          <pc:docMk/>
          <pc:sldMk cId="3516579129" sldId="309"/>
        </pc:sldMkLst>
        <pc:spChg chg="del">
          <ac:chgData name="Khánh Trần" userId="040e626f61962f96" providerId="LiveId" clId="{E3C2DE56-5434-4E60-968B-F455F003B7F4}" dt="2022-05-19T01:49:01.464" v="1129" actId="26606"/>
          <ac:spMkLst>
            <pc:docMk/>
            <pc:sldMk cId="3516579129" sldId="309"/>
            <ac:spMk id="2" creationId="{98C713AA-380E-1769-4E66-0F529D8770C8}"/>
          </ac:spMkLst>
        </pc:spChg>
        <pc:spChg chg="del">
          <ac:chgData name="Khánh Trần" userId="040e626f61962f96" providerId="LiveId" clId="{E3C2DE56-5434-4E60-968B-F455F003B7F4}" dt="2022-05-19T01:47:53.462" v="1116" actId="22"/>
          <ac:spMkLst>
            <pc:docMk/>
            <pc:sldMk cId="3516579129" sldId="309"/>
            <ac:spMk id="3" creationId="{84606D70-6FE0-02D1-5A4C-1E9164AF29BE}"/>
          </ac:spMkLst>
        </pc:spChg>
        <pc:spChg chg="add">
          <ac:chgData name="Khánh Trần" userId="040e626f61962f96" providerId="LiveId" clId="{E3C2DE56-5434-4E60-968B-F455F003B7F4}" dt="2022-05-19T01:49:01.464" v="1129" actId="26606"/>
          <ac:spMkLst>
            <pc:docMk/>
            <pc:sldMk cId="3516579129" sldId="309"/>
            <ac:spMk id="10" creationId="{42A4FC2C-047E-45A5-965D-8E1E3BF09BC6}"/>
          </ac:spMkLst>
        </pc:spChg>
        <pc:picChg chg="add mod ord">
          <ac:chgData name="Khánh Trần" userId="040e626f61962f96" providerId="LiveId" clId="{E3C2DE56-5434-4E60-968B-F455F003B7F4}" dt="2022-05-19T01:49:01.464" v="1129" actId="26606"/>
          <ac:picMkLst>
            <pc:docMk/>
            <pc:sldMk cId="3516579129" sldId="309"/>
            <ac:picMk id="5" creationId="{EA15CF73-9D65-5A8D-2436-30560D057316}"/>
          </ac:picMkLst>
        </pc:picChg>
      </pc:sldChg>
      <pc:sldChg chg="addSp delSp modSp new mod setBg">
        <pc:chgData name="Khánh Trần" userId="040e626f61962f96" providerId="LiveId" clId="{E3C2DE56-5434-4E60-968B-F455F003B7F4}" dt="2022-05-19T01:48:53.334" v="1128" actId="26606"/>
        <pc:sldMkLst>
          <pc:docMk/>
          <pc:sldMk cId="1631860142" sldId="310"/>
        </pc:sldMkLst>
        <pc:spChg chg="del">
          <ac:chgData name="Khánh Trần" userId="040e626f61962f96" providerId="LiveId" clId="{E3C2DE56-5434-4E60-968B-F455F003B7F4}" dt="2022-05-19T01:48:53.334" v="1128" actId="26606"/>
          <ac:spMkLst>
            <pc:docMk/>
            <pc:sldMk cId="1631860142" sldId="310"/>
            <ac:spMk id="2" creationId="{D095346E-6055-A686-6CF7-0EFCAB50B99F}"/>
          </ac:spMkLst>
        </pc:spChg>
        <pc:spChg chg="del">
          <ac:chgData name="Khánh Trần" userId="040e626f61962f96" providerId="LiveId" clId="{E3C2DE56-5434-4E60-968B-F455F003B7F4}" dt="2022-05-19T01:48:53.334" v="1128" actId="26606"/>
          <ac:spMkLst>
            <pc:docMk/>
            <pc:sldMk cId="1631860142" sldId="310"/>
            <ac:spMk id="3" creationId="{87D47273-0B0B-10DE-8D0A-6CAE37256B26}"/>
          </ac:spMkLst>
        </pc:spChg>
        <pc:spChg chg="add">
          <ac:chgData name="Khánh Trần" userId="040e626f61962f96" providerId="LiveId" clId="{E3C2DE56-5434-4E60-968B-F455F003B7F4}" dt="2022-05-19T01:48:53.334" v="1128" actId="26606"/>
          <ac:spMkLst>
            <pc:docMk/>
            <pc:sldMk cId="1631860142" sldId="310"/>
            <ac:spMk id="10" creationId="{42A4FC2C-047E-45A5-965D-8E1E3BF09BC6}"/>
          </ac:spMkLst>
        </pc:spChg>
        <pc:picChg chg="add mod">
          <ac:chgData name="Khánh Trần" userId="040e626f61962f96" providerId="LiveId" clId="{E3C2DE56-5434-4E60-968B-F455F003B7F4}" dt="2022-05-19T01:48:53.334" v="1128" actId="26606"/>
          <ac:picMkLst>
            <pc:docMk/>
            <pc:sldMk cId="1631860142" sldId="310"/>
            <ac:picMk id="5" creationId="{61B3FE46-F4A0-1AF1-F986-B45C3760B6C6}"/>
          </ac:picMkLst>
        </pc:picChg>
      </pc:sldChg>
      <pc:sldChg chg="addSp delSp modSp new mod ord setBg">
        <pc:chgData name="Khánh Trần" userId="040e626f61962f96" providerId="LiveId" clId="{E3C2DE56-5434-4E60-968B-F455F003B7F4}" dt="2022-05-19T02:00:02.290" v="1182"/>
        <pc:sldMkLst>
          <pc:docMk/>
          <pc:sldMk cId="3427058932" sldId="311"/>
        </pc:sldMkLst>
        <pc:spChg chg="add del">
          <ac:chgData name="Khánh Trần" userId="040e626f61962f96" providerId="LiveId" clId="{E3C2DE56-5434-4E60-968B-F455F003B7F4}" dt="2022-05-19T01:54:19.361" v="1144" actId="26606"/>
          <ac:spMkLst>
            <pc:docMk/>
            <pc:sldMk cId="3427058932" sldId="311"/>
            <ac:spMk id="2" creationId="{8C017C5B-7278-6EBF-9D48-54B3E1A24AAA}"/>
          </ac:spMkLst>
        </pc:spChg>
        <pc:spChg chg="del">
          <ac:chgData name="Khánh Trần" userId="040e626f61962f96" providerId="LiveId" clId="{E3C2DE56-5434-4E60-968B-F455F003B7F4}" dt="2022-05-19T01:54:13.621" v="1136"/>
          <ac:spMkLst>
            <pc:docMk/>
            <pc:sldMk cId="3427058932" sldId="311"/>
            <ac:spMk id="3" creationId="{A62EA8B2-7119-F302-F326-64370FA7F1D3}"/>
          </ac:spMkLst>
        </pc:spChg>
        <pc:spChg chg="add mod">
          <ac:chgData name="Khánh Trần" userId="040e626f61962f96" providerId="LiveId" clId="{E3C2DE56-5434-4E60-968B-F455F003B7F4}" dt="2022-05-19T01:55:36.001" v="1169" actId="20577"/>
          <ac:spMkLst>
            <pc:docMk/>
            <pc:sldMk cId="3427058932" sldId="311"/>
            <ac:spMk id="4" creationId="{70AFFF50-5C37-C447-F022-E55C692540A2}"/>
          </ac:spMkLst>
        </pc:spChg>
        <pc:spChg chg="add del mod">
          <ac:chgData name="Khánh Trần" userId="040e626f61962f96" providerId="LiveId" clId="{E3C2DE56-5434-4E60-968B-F455F003B7F4}" dt="2022-05-19T01:55:12.784" v="1161" actId="478"/>
          <ac:spMkLst>
            <pc:docMk/>
            <pc:sldMk cId="3427058932" sldId="311"/>
            <ac:spMk id="11" creationId="{723EE93E-6F93-D301-B1AF-BE827318C260}"/>
          </ac:spMkLst>
        </pc:spChg>
        <pc:spChg chg="add del">
          <ac:chgData name="Khánh Trần" userId="040e626f61962f96" providerId="LiveId" clId="{E3C2DE56-5434-4E60-968B-F455F003B7F4}" dt="2022-05-19T01:54:17.060" v="1139" actId="26606"/>
          <ac:spMkLst>
            <pc:docMk/>
            <pc:sldMk cId="3427058932" sldId="311"/>
            <ac:spMk id="71" creationId="{42A4FC2C-047E-45A5-965D-8E1E3BF09BC6}"/>
          </ac:spMkLst>
        </pc:spChg>
        <pc:spChg chg="add del">
          <ac:chgData name="Khánh Trần" userId="040e626f61962f96" providerId="LiveId" clId="{E3C2DE56-5434-4E60-968B-F455F003B7F4}" dt="2022-05-19T01:54:19.360" v="1143" actId="26606"/>
          <ac:spMkLst>
            <pc:docMk/>
            <pc:sldMk cId="3427058932" sldId="311"/>
            <ac:spMk id="73" creationId="{C463B99A-73EE-4FBB-B7C4-F9F9BCC25C65}"/>
          </ac:spMkLst>
        </pc:spChg>
        <pc:spChg chg="add del">
          <ac:chgData name="Khánh Trần" userId="040e626f61962f96" providerId="LiveId" clId="{E3C2DE56-5434-4E60-968B-F455F003B7F4}" dt="2022-05-19T01:54:19.360" v="1143" actId="26606"/>
          <ac:spMkLst>
            <pc:docMk/>
            <pc:sldMk cId="3427058932" sldId="311"/>
            <ac:spMk id="75" creationId="{A5D2A5D1-BA0D-47D3-B051-DA7743C46E28}"/>
          </ac:spMkLst>
        </pc:spChg>
        <pc:spChg chg="add del">
          <ac:chgData name="Khánh Trần" userId="040e626f61962f96" providerId="LiveId" clId="{E3C2DE56-5434-4E60-968B-F455F003B7F4}" dt="2022-05-19T01:54:19.360" v="1143" actId="26606"/>
          <ac:spMkLst>
            <pc:docMk/>
            <pc:sldMk cId="3427058932" sldId="311"/>
            <ac:spMk id="7172" creationId="{2D2B266D-3625-4584-A5C3-7D3F672CFF30}"/>
          </ac:spMkLst>
        </pc:spChg>
        <pc:picChg chg="add mod">
          <ac:chgData name="Khánh Trần" userId="040e626f61962f96" providerId="LiveId" clId="{E3C2DE56-5434-4E60-968B-F455F003B7F4}" dt="2022-05-19T01:54:59.029" v="1147" actId="1076"/>
          <ac:picMkLst>
            <pc:docMk/>
            <pc:sldMk cId="3427058932" sldId="311"/>
            <ac:picMk id="7170" creationId="{C0B701BB-08CB-8A3A-E0EE-16A4F70B7AAF}"/>
          </ac:picMkLst>
        </pc:picChg>
      </pc:sldChg>
      <pc:sldChg chg="addSp delSp modSp new mod setBg">
        <pc:chgData name="Khánh Trần" userId="040e626f61962f96" providerId="LiveId" clId="{E3C2DE56-5434-4E60-968B-F455F003B7F4}" dt="2022-05-19T06:50:56.876" v="1775" actId="1076"/>
        <pc:sldMkLst>
          <pc:docMk/>
          <pc:sldMk cId="1252677234" sldId="312"/>
        </pc:sldMkLst>
        <pc:spChg chg="add del">
          <ac:chgData name="Khánh Trần" userId="040e626f61962f96" providerId="LiveId" clId="{E3C2DE56-5434-4E60-968B-F455F003B7F4}" dt="2022-05-19T02:40:48.489" v="1202" actId="26606"/>
          <ac:spMkLst>
            <pc:docMk/>
            <pc:sldMk cId="1252677234" sldId="312"/>
            <ac:spMk id="2" creationId="{9FEA5C84-6CA0-7FB9-4A94-5C127036BB48}"/>
          </ac:spMkLst>
        </pc:spChg>
        <pc:spChg chg="add del">
          <ac:chgData name="Khánh Trần" userId="040e626f61962f96" providerId="LiveId" clId="{E3C2DE56-5434-4E60-968B-F455F003B7F4}" dt="2022-05-19T02:40:48.489" v="1202" actId="26606"/>
          <ac:spMkLst>
            <pc:docMk/>
            <pc:sldMk cId="1252677234" sldId="312"/>
            <ac:spMk id="3" creationId="{D61806C1-E7A5-B350-9800-F6BE1BBFE0C1}"/>
          </ac:spMkLst>
        </pc:spChg>
        <pc:spChg chg="add del mod">
          <ac:chgData name="Khánh Trần" userId="040e626f61962f96" providerId="LiveId" clId="{E3C2DE56-5434-4E60-968B-F455F003B7F4}" dt="2022-05-19T02:40:35.083" v="1194" actId="478"/>
          <ac:spMkLst>
            <pc:docMk/>
            <pc:sldMk cId="1252677234" sldId="312"/>
            <ac:spMk id="7" creationId="{426E37D0-4522-120A-809C-875C3F1069BF}"/>
          </ac:spMkLst>
        </pc:spChg>
        <pc:spChg chg="add del">
          <ac:chgData name="Khánh Trần" userId="040e626f61962f96" providerId="LiveId" clId="{E3C2DE56-5434-4E60-968B-F455F003B7F4}" dt="2022-05-19T02:40:35.286" v="1195" actId="26606"/>
          <ac:spMkLst>
            <pc:docMk/>
            <pc:sldMk cId="1252677234" sldId="312"/>
            <ac:spMk id="10" creationId="{A2509F26-B5DC-4BA7-B476-4CB044237A2E}"/>
          </ac:spMkLst>
        </pc:spChg>
        <pc:spChg chg="add del">
          <ac:chgData name="Khánh Trần" userId="040e626f61962f96" providerId="LiveId" clId="{E3C2DE56-5434-4E60-968B-F455F003B7F4}" dt="2022-05-19T02:40:35.286" v="1195" actId="26606"/>
          <ac:spMkLst>
            <pc:docMk/>
            <pc:sldMk cId="1252677234" sldId="312"/>
            <ac:spMk id="12" creationId="{DB103EB1-B135-4526-B883-33228FC27FF1}"/>
          </ac:spMkLst>
        </pc:spChg>
        <pc:spChg chg="add del">
          <ac:chgData name="Khánh Trần" userId="040e626f61962f96" providerId="LiveId" clId="{E3C2DE56-5434-4E60-968B-F455F003B7F4}" dt="2022-05-19T02:40:48.485" v="1201" actId="26606"/>
          <ac:spMkLst>
            <pc:docMk/>
            <pc:sldMk cId="1252677234" sldId="312"/>
            <ac:spMk id="14" creationId="{DA2E7C1E-2B5A-4BBA-AE51-1CD8C19309D7}"/>
          </ac:spMkLst>
        </pc:spChg>
        <pc:spChg chg="add del">
          <ac:chgData name="Khánh Trần" userId="040e626f61962f96" providerId="LiveId" clId="{E3C2DE56-5434-4E60-968B-F455F003B7F4}" dt="2022-05-19T02:40:48.485" v="1201" actId="26606"/>
          <ac:spMkLst>
            <pc:docMk/>
            <pc:sldMk cId="1252677234" sldId="312"/>
            <ac:spMk id="16" creationId="{43DF76B1-5174-4FAF-9D19-FFEE98426836}"/>
          </ac:spMkLst>
        </pc:spChg>
        <pc:spChg chg="add del">
          <ac:chgData name="Khánh Trần" userId="040e626f61962f96" providerId="LiveId" clId="{E3C2DE56-5434-4E60-968B-F455F003B7F4}" dt="2022-05-19T02:40:58.222" v="1205" actId="26606"/>
          <ac:spMkLst>
            <pc:docMk/>
            <pc:sldMk cId="1252677234" sldId="312"/>
            <ac:spMk id="18" creationId="{42A4FC2C-047E-45A5-965D-8E1E3BF09BC6}"/>
          </ac:spMkLst>
        </pc:spChg>
        <pc:spChg chg="add del">
          <ac:chgData name="Khánh Trần" userId="040e626f61962f96" providerId="LiveId" clId="{E3C2DE56-5434-4E60-968B-F455F003B7F4}" dt="2022-05-19T02:40:58.216" v="1204" actId="26606"/>
          <ac:spMkLst>
            <pc:docMk/>
            <pc:sldMk cId="1252677234" sldId="312"/>
            <ac:spMk id="23" creationId="{5F879AC3-D4CE-493C-ADC7-06205677F4F8}"/>
          </ac:spMkLst>
        </pc:spChg>
        <pc:spChg chg="add del">
          <ac:chgData name="Khánh Trần" userId="040e626f61962f96" providerId="LiveId" clId="{E3C2DE56-5434-4E60-968B-F455F003B7F4}" dt="2022-05-19T02:40:58.216" v="1204" actId="26606"/>
          <ac:spMkLst>
            <pc:docMk/>
            <pc:sldMk cId="1252677234" sldId="312"/>
            <ac:spMk id="25" creationId="{736F0DFD-0954-464F-BF12-DD2E6F6E0380}"/>
          </ac:spMkLst>
        </pc:spChg>
        <pc:spChg chg="add del">
          <ac:chgData name="Khánh Trần" userId="040e626f61962f96" providerId="LiveId" clId="{E3C2DE56-5434-4E60-968B-F455F003B7F4}" dt="2022-05-19T06:41:08.032" v="1574" actId="26606"/>
          <ac:spMkLst>
            <pc:docMk/>
            <pc:sldMk cId="1252677234" sldId="312"/>
            <ac:spMk id="27" creationId="{01D0AF59-99C3-4251-AB9A-C966C6AD4400}"/>
          </ac:spMkLst>
        </pc:spChg>
        <pc:spChg chg="add del">
          <ac:chgData name="Khánh Trần" userId="040e626f61962f96" providerId="LiveId" clId="{E3C2DE56-5434-4E60-968B-F455F003B7F4}" dt="2022-05-19T06:41:08.032" v="1574" actId="26606"/>
          <ac:spMkLst>
            <pc:docMk/>
            <pc:sldMk cId="1252677234" sldId="312"/>
            <ac:spMk id="28" creationId="{1855405F-37A2-4869-9154-F8BE3BECE6C3}"/>
          </ac:spMkLst>
        </pc:spChg>
        <pc:spChg chg="add mod ord">
          <ac:chgData name="Khánh Trần" userId="040e626f61962f96" providerId="LiveId" clId="{E3C2DE56-5434-4E60-968B-F455F003B7F4}" dt="2022-05-19T06:50:45.620" v="1769" actId="1076"/>
          <ac:spMkLst>
            <pc:docMk/>
            <pc:sldMk cId="1252677234" sldId="312"/>
            <ac:spMk id="32" creationId="{29D3AA4D-136F-44DA-E80F-F539F1B95DCC}"/>
          </ac:spMkLst>
        </pc:spChg>
        <pc:spChg chg="add del">
          <ac:chgData name="Khánh Trần" userId="040e626f61962f96" providerId="LiveId" clId="{E3C2DE56-5434-4E60-968B-F455F003B7F4}" dt="2022-05-19T06:47:21.291" v="1674" actId="26606"/>
          <ac:spMkLst>
            <pc:docMk/>
            <pc:sldMk cId="1252677234" sldId="312"/>
            <ac:spMk id="35" creationId="{B5FA7C47-B7C1-4D2E-AB49-ED23BA34BA83}"/>
          </ac:spMkLst>
        </pc:spChg>
        <pc:spChg chg="add del">
          <ac:chgData name="Khánh Trần" userId="040e626f61962f96" providerId="LiveId" clId="{E3C2DE56-5434-4E60-968B-F455F003B7F4}" dt="2022-05-19T06:47:21.291" v="1674" actId="26606"/>
          <ac:spMkLst>
            <pc:docMk/>
            <pc:sldMk cId="1252677234" sldId="312"/>
            <ac:spMk id="37" creationId="{596EE156-ABF1-4329-A6BA-03B4254E0877}"/>
          </ac:spMkLst>
        </pc:spChg>
        <pc:spChg chg="add del">
          <ac:chgData name="Khánh Trần" userId="040e626f61962f96" providerId="LiveId" clId="{E3C2DE56-5434-4E60-968B-F455F003B7F4}" dt="2022-05-19T06:47:21.291" v="1674" actId="26606"/>
          <ac:spMkLst>
            <pc:docMk/>
            <pc:sldMk cId="1252677234" sldId="312"/>
            <ac:spMk id="39" creationId="{19B9933F-AAB3-444A-8BB5-9CA194A8BC63}"/>
          </ac:spMkLst>
        </pc:spChg>
        <pc:spChg chg="add del">
          <ac:chgData name="Khánh Trần" userId="040e626f61962f96" providerId="LiveId" clId="{E3C2DE56-5434-4E60-968B-F455F003B7F4}" dt="2022-05-19T06:47:21.291" v="1674" actId="26606"/>
          <ac:spMkLst>
            <pc:docMk/>
            <pc:sldMk cId="1252677234" sldId="312"/>
            <ac:spMk id="41" creationId="{7D20183A-0B1D-4A1F-89B1-ADBEDBC6E54E}"/>
          </ac:spMkLst>
        </pc:spChg>
        <pc:spChg chg="add del">
          <ac:chgData name="Khánh Trần" userId="040e626f61962f96" providerId="LiveId" clId="{E3C2DE56-5434-4E60-968B-F455F003B7F4}" dt="2022-05-19T06:47:21.291" v="1674" actId="26606"/>
          <ac:spMkLst>
            <pc:docMk/>
            <pc:sldMk cId="1252677234" sldId="312"/>
            <ac:spMk id="43" creationId="{131031D3-26CD-4214-A9A4-5857EFA15A0C}"/>
          </ac:spMkLst>
        </pc:spChg>
        <pc:spChg chg="add del">
          <ac:chgData name="Khánh Trần" userId="040e626f61962f96" providerId="LiveId" clId="{E3C2DE56-5434-4E60-968B-F455F003B7F4}" dt="2022-05-19T06:47:33.980" v="1681" actId="26606"/>
          <ac:spMkLst>
            <pc:docMk/>
            <pc:sldMk cId="1252677234" sldId="312"/>
            <ac:spMk id="48" creationId="{F821940F-7A1D-4ACC-85B4-A932898ABB37}"/>
          </ac:spMkLst>
        </pc:spChg>
        <pc:spChg chg="add del">
          <ac:chgData name="Khánh Trần" userId="040e626f61962f96" providerId="LiveId" clId="{E3C2DE56-5434-4E60-968B-F455F003B7F4}" dt="2022-05-19T06:47:33.980" v="1681" actId="26606"/>
          <ac:spMkLst>
            <pc:docMk/>
            <pc:sldMk cId="1252677234" sldId="312"/>
            <ac:spMk id="50" creationId="{16674508-81D3-48CF-96BF-7FC60EAA572A}"/>
          </ac:spMkLst>
        </pc:spChg>
        <pc:spChg chg="add del">
          <ac:chgData name="Khánh Trần" userId="040e626f61962f96" providerId="LiveId" clId="{E3C2DE56-5434-4E60-968B-F455F003B7F4}" dt="2022-05-19T06:47:45.021" v="1683" actId="26606"/>
          <ac:spMkLst>
            <pc:docMk/>
            <pc:sldMk cId="1252677234" sldId="312"/>
            <ac:spMk id="55" creationId="{F821940F-7A1D-4ACC-85B4-A932898ABB37}"/>
          </ac:spMkLst>
        </pc:spChg>
        <pc:spChg chg="add del">
          <ac:chgData name="Khánh Trần" userId="040e626f61962f96" providerId="LiveId" clId="{E3C2DE56-5434-4E60-968B-F455F003B7F4}" dt="2022-05-19T06:47:45.021" v="1683" actId="26606"/>
          <ac:spMkLst>
            <pc:docMk/>
            <pc:sldMk cId="1252677234" sldId="312"/>
            <ac:spMk id="57" creationId="{16674508-81D3-48CF-96BF-7FC60EAA572A}"/>
          </ac:spMkLst>
        </pc:spChg>
        <pc:spChg chg="add del">
          <ac:chgData name="Khánh Trần" userId="040e626f61962f96" providerId="LiveId" clId="{E3C2DE56-5434-4E60-968B-F455F003B7F4}" dt="2022-05-19T06:48:05.624" v="1691" actId="26606"/>
          <ac:spMkLst>
            <pc:docMk/>
            <pc:sldMk cId="1252677234" sldId="312"/>
            <ac:spMk id="62" creationId="{0E3596DD-156A-473E-9BB3-C6A29F7574E9}"/>
          </ac:spMkLst>
        </pc:spChg>
        <pc:spChg chg="add del">
          <ac:chgData name="Khánh Trần" userId="040e626f61962f96" providerId="LiveId" clId="{E3C2DE56-5434-4E60-968B-F455F003B7F4}" dt="2022-05-19T06:48:05.624" v="1691" actId="26606"/>
          <ac:spMkLst>
            <pc:docMk/>
            <pc:sldMk cId="1252677234" sldId="312"/>
            <ac:spMk id="64" creationId="{2C46C4D6-C474-4E92-B52E-944C1118F7B6}"/>
          </ac:spMkLst>
        </pc:spChg>
        <pc:spChg chg="add del">
          <ac:chgData name="Khánh Trần" userId="040e626f61962f96" providerId="LiveId" clId="{E3C2DE56-5434-4E60-968B-F455F003B7F4}" dt="2022-05-19T06:47:59.060" v="1688" actId="26606"/>
          <ac:spMkLst>
            <pc:docMk/>
            <pc:sldMk cId="1252677234" sldId="312"/>
            <ac:spMk id="69" creationId="{0E3596DD-156A-473E-9BB3-C6A29F7574E9}"/>
          </ac:spMkLst>
        </pc:spChg>
        <pc:spChg chg="add del">
          <ac:chgData name="Khánh Trần" userId="040e626f61962f96" providerId="LiveId" clId="{E3C2DE56-5434-4E60-968B-F455F003B7F4}" dt="2022-05-19T06:47:59.060" v="1688" actId="26606"/>
          <ac:spMkLst>
            <pc:docMk/>
            <pc:sldMk cId="1252677234" sldId="312"/>
            <ac:spMk id="71" creationId="{2C46C4D6-C474-4E92-B52E-944C1118F7B6}"/>
          </ac:spMkLst>
        </pc:spChg>
        <pc:spChg chg="add del">
          <ac:chgData name="Khánh Trần" userId="040e626f61962f96" providerId="LiveId" clId="{E3C2DE56-5434-4E60-968B-F455F003B7F4}" dt="2022-05-19T06:48:05.620" v="1690" actId="26606"/>
          <ac:spMkLst>
            <pc:docMk/>
            <pc:sldMk cId="1252677234" sldId="312"/>
            <ac:spMk id="73" creationId="{23E547B5-89CF-4EC0-96DE-25771AED0799}"/>
          </ac:spMkLst>
        </pc:spChg>
        <pc:spChg chg="add del">
          <ac:chgData name="Khánh Trần" userId="040e626f61962f96" providerId="LiveId" clId="{E3C2DE56-5434-4E60-968B-F455F003B7F4}" dt="2022-05-19T06:48:05.620" v="1690" actId="26606"/>
          <ac:spMkLst>
            <pc:docMk/>
            <pc:sldMk cId="1252677234" sldId="312"/>
            <ac:spMk id="74" creationId="{3F0B8CEB-8279-4E5E-A0CE-1FC9F71736F2}"/>
          </ac:spMkLst>
        </pc:spChg>
        <pc:spChg chg="add del">
          <ac:chgData name="Khánh Trần" userId="040e626f61962f96" providerId="LiveId" clId="{E3C2DE56-5434-4E60-968B-F455F003B7F4}" dt="2022-05-19T06:48:30.561" v="1697" actId="26606"/>
          <ac:spMkLst>
            <pc:docMk/>
            <pc:sldMk cId="1252677234" sldId="312"/>
            <ac:spMk id="76" creationId="{0E3596DD-156A-473E-9BB3-C6A29F7574E9}"/>
          </ac:spMkLst>
        </pc:spChg>
        <pc:spChg chg="add del">
          <ac:chgData name="Khánh Trần" userId="040e626f61962f96" providerId="LiveId" clId="{E3C2DE56-5434-4E60-968B-F455F003B7F4}" dt="2022-05-19T06:48:30.561" v="1697" actId="26606"/>
          <ac:spMkLst>
            <pc:docMk/>
            <pc:sldMk cId="1252677234" sldId="312"/>
            <ac:spMk id="77" creationId="{2C46C4D6-C474-4E92-B52E-944C1118F7B6}"/>
          </ac:spMkLst>
        </pc:spChg>
        <pc:spChg chg="add del">
          <ac:chgData name="Khánh Trần" userId="040e626f61962f96" providerId="LiveId" clId="{E3C2DE56-5434-4E60-968B-F455F003B7F4}" dt="2022-05-19T06:48:52.630" v="1710" actId="26606"/>
          <ac:spMkLst>
            <pc:docMk/>
            <pc:sldMk cId="1252677234" sldId="312"/>
            <ac:spMk id="82" creationId="{50811073-89F5-46D6-83D8-BA764464977D}"/>
          </ac:spMkLst>
        </pc:spChg>
        <pc:spChg chg="add del">
          <ac:chgData name="Khánh Trần" userId="040e626f61962f96" providerId="LiveId" clId="{E3C2DE56-5434-4E60-968B-F455F003B7F4}" dt="2022-05-19T06:48:52.630" v="1710" actId="26606"/>
          <ac:spMkLst>
            <pc:docMk/>
            <pc:sldMk cId="1252677234" sldId="312"/>
            <ac:spMk id="84" creationId="{608CD17C-4A7C-477D-A659-BA8A89A78700}"/>
          </ac:spMkLst>
        </pc:spChg>
        <pc:spChg chg="add del">
          <ac:chgData name="Khánh Trần" userId="040e626f61962f96" providerId="LiveId" clId="{E3C2DE56-5434-4E60-968B-F455F003B7F4}" dt="2022-05-19T06:48:49.170" v="1707" actId="26606"/>
          <ac:spMkLst>
            <pc:docMk/>
            <pc:sldMk cId="1252677234" sldId="312"/>
            <ac:spMk id="89" creationId="{131BAD53-4E89-4F62-BBB7-26359763ED39}"/>
          </ac:spMkLst>
        </pc:spChg>
        <pc:spChg chg="add del">
          <ac:chgData name="Khánh Trần" userId="040e626f61962f96" providerId="LiveId" clId="{E3C2DE56-5434-4E60-968B-F455F003B7F4}" dt="2022-05-19T06:48:49.170" v="1707" actId="26606"/>
          <ac:spMkLst>
            <pc:docMk/>
            <pc:sldMk cId="1252677234" sldId="312"/>
            <ac:spMk id="91" creationId="{62756DA2-40EB-4C6F-B962-5822FFB54FB6}"/>
          </ac:spMkLst>
        </pc:spChg>
        <pc:spChg chg="add del">
          <ac:chgData name="Khánh Trần" userId="040e626f61962f96" providerId="LiveId" clId="{E3C2DE56-5434-4E60-968B-F455F003B7F4}" dt="2022-05-19T06:48:52.610" v="1709" actId="26606"/>
          <ac:spMkLst>
            <pc:docMk/>
            <pc:sldMk cId="1252677234" sldId="312"/>
            <ac:spMk id="93" creationId="{5ABDA325-4B50-4FFB-81B9-95576831FB06}"/>
          </ac:spMkLst>
        </pc:spChg>
        <pc:spChg chg="add del">
          <ac:chgData name="Khánh Trần" userId="040e626f61962f96" providerId="LiveId" clId="{E3C2DE56-5434-4E60-968B-F455F003B7F4}" dt="2022-05-19T06:48:52.610" v="1709" actId="26606"/>
          <ac:spMkLst>
            <pc:docMk/>
            <pc:sldMk cId="1252677234" sldId="312"/>
            <ac:spMk id="94" creationId="{8B3A2D1A-45FC-4F95-B150-1C13EF2F6D09}"/>
          </ac:spMkLst>
        </pc:spChg>
        <pc:spChg chg="add del">
          <ac:chgData name="Khánh Trần" userId="040e626f61962f96" providerId="LiveId" clId="{E3C2DE56-5434-4E60-968B-F455F003B7F4}" dt="2022-05-19T06:48:52.610" v="1709" actId="26606"/>
          <ac:spMkLst>
            <pc:docMk/>
            <pc:sldMk cId="1252677234" sldId="312"/>
            <ac:spMk id="95" creationId="{F2A49241-8E10-49A1-B30C-2A0230F6ABEC}"/>
          </ac:spMkLst>
        </pc:spChg>
        <pc:spChg chg="add del">
          <ac:chgData name="Khánh Trần" userId="040e626f61962f96" providerId="LiveId" clId="{E3C2DE56-5434-4E60-968B-F455F003B7F4}" dt="2022-05-19T06:48:52.610" v="1709" actId="26606"/>
          <ac:spMkLst>
            <pc:docMk/>
            <pc:sldMk cId="1252677234" sldId="312"/>
            <ac:spMk id="96" creationId="{5C27D684-2832-41BD-AC29-838243B8039B}"/>
          </ac:spMkLst>
        </pc:spChg>
        <pc:spChg chg="add del">
          <ac:chgData name="Khánh Trần" userId="040e626f61962f96" providerId="LiveId" clId="{E3C2DE56-5434-4E60-968B-F455F003B7F4}" dt="2022-05-19T06:49:10.771" v="1723" actId="26606"/>
          <ac:spMkLst>
            <pc:docMk/>
            <pc:sldMk cId="1252677234" sldId="312"/>
            <ac:spMk id="98" creationId="{50811073-89F5-46D6-83D8-BA764464977D}"/>
          </ac:spMkLst>
        </pc:spChg>
        <pc:spChg chg="add del">
          <ac:chgData name="Khánh Trần" userId="040e626f61962f96" providerId="LiveId" clId="{E3C2DE56-5434-4E60-968B-F455F003B7F4}" dt="2022-05-19T06:49:10.771" v="1723" actId="26606"/>
          <ac:spMkLst>
            <pc:docMk/>
            <pc:sldMk cId="1252677234" sldId="312"/>
            <ac:spMk id="99" creationId="{608CD17C-4A7C-477D-A659-BA8A89A78700}"/>
          </ac:spMkLst>
        </pc:spChg>
        <pc:spChg chg="add del">
          <ac:chgData name="Khánh Trần" userId="040e626f61962f96" providerId="LiveId" clId="{E3C2DE56-5434-4E60-968B-F455F003B7F4}" dt="2022-05-19T06:49:00.780" v="1712" actId="26606"/>
          <ac:spMkLst>
            <pc:docMk/>
            <pc:sldMk cId="1252677234" sldId="312"/>
            <ac:spMk id="104" creationId="{50811073-89F5-46D6-83D8-BA764464977D}"/>
          </ac:spMkLst>
        </pc:spChg>
        <pc:spChg chg="add del">
          <ac:chgData name="Khánh Trần" userId="040e626f61962f96" providerId="LiveId" clId="{E3C2DE56-5434-4E60-968B-F455F003B7F4}" dt="2022-05-19T06:49:00.780" v="1712" actId="26606"/>
          <ac:spMkLst>
            <pc:docMk/>
            <pc:sldMk cId="1252677234" sldId="312"/>
            <ac:spMk id="106" creationId="{608CD17C-4A7C-477D-A659-BA8A89A78700}"/>
          </ac:spMkLst>
        </pc:spChg>
        <pc:spChg chg="add del">
          <ac:chgData name="Khánh Trần" userId="040e626f61962f96" providerId="LiveId" clId="{E3C2DE56-5434-4E60-968B-F455F003B7F4}" dt="2022-05-19T06:49:01.191" v="1714" actId="26606"/>
          <ac:spMkLst>
            <pc:docMk/>
            <pc:sldMk cId="1252677234" sldId="312"/>
            <ac:spMk id="108" creationId="{F821940F-7A1D-4ACC-85B4-A932898ABB37}"/>
          </ac:spMkLst>
        </pc:spChg>
        <pc:spChg chg="add del">
          <ac:chgData name="Khánh Trần" userId="040e626f61962f96" providerId="LiveId" clId="{E3C2DE56-5434-4E60-968B-F455F003B7F4}" dt="2022-05-19T06:49:01.191" v="1714" actId="26606"/>
          <ac:spMkLst>
            <pc:docMk/>
            <pc:sldMk cId="1252677234" sldId="312"/>
            <ac:spMk id="109" creationId="{16674508-81D3-48CF-96BF-7FC60EAA572A}"/>
          </ac:spMkLst>
        </pc:spChg>
        <pc:spChg chg="add del">
          <ac:chgData name="Khánh Trần" userId="040e626f61962f96" providerId="LiveId" clId="{E3C2DE56-5434-4E60-968B-F455F003B7F4}" dt="2022-05-19T06:49:10.761" v="1722" actId="26606"/>
          <ac:spMkLst>
            <pc:docMk/>
            <pc:sldMk cId="1252677234" sldId="312"/>
            <ac:spMk id="110" creationId="{EFF9196C-3887-4B80-8671-3CA6705C18D3}"/>
          </ac:spMkLst>
        </pc:spChg>
        <pc:spChg chg="add del">
          <ac:chgData name="Khánh Trần" userId="040e626f61962f96" providerId="LiveId" clId="{E3C2DE56-5434-4E60-968B-F455F003B7F4}" dt="2022-05-19T06:49:02.609" v="1716" actId="26606"/>
          <ac:spMkLst>
            <pc:docMk/>
            <pc:sldMk cId="1252677234" sldId="312"/>
            <ac:spMk id="111" creationId="{32AEEBC8-9D30-42EF-95F2-386C2653FBF0}"/>
          </ac:spMkLst>
        </pc:spChg>
        <pc:spChg chg="add del">
          <ac:chgData name="Khánh Trần" userId="040e626f61962f96" providerId="LiveId" clId="{E3C2DE56-5434-4E60-968B-F455F003B7F4}" dt="2022-05-19T06:49:02.609" v="1716" actId="26606"/>
          <ac:spMkLst>
            <pc:docMk/>
            <pc:sldMk cId="1252677234" sldId="312"/>
            <ac:spMk id="112" creationId="{2E92FA66-67D7-4CB4-94D3-E643A9AD4757}"/>
          </ac:spMkLst>
        </pc:spChg>
        <pc:spChg chg="add del">
          <ac:chgData name="Khánh Trần" userId="040e626f61962f96" providerId="LiveId" clId="{E3C2DE56-5434-4E60-968B-F455F003B7F4}" dt="2022-05-19T06:49:06.321" v="1718" actId="26606"/>
          <ac:spMkLst>
            <pc:docMk/>
            <pc:sldMk cId="1252677234" sldId="312"/>
            <ac:spMk id="114" creationId="{8B3A2D1A-45FC-4F95-B150-1C13EF2F6D09}"/>
          </ac:spMkLst>
        </pc:spChg>
        <pc:spChg chg="add del">
          <ac:chgData name="Khánh Trần" userId="040e626f61962f96" providerId="LiveId" clId="{E3C2DE56-5434-4E60-968B-F455F003B7F4}" dt="2022-05-19T06:49:06.321" v="1718" actId="26606"/>
          <ac:spMkLst>
            <pc:docMk/>
            <pc:sldMk cId="1252677234" sldId="312"/>
            <ac:spMk id="115" creationId="{39C3C864-C625-4883-B868-9A4C470F4DD5}"/>
          </ac:spMkLst>
        </pc:spChg>
        <pc:spChg chg="add del">
          <ac:chgData name="Khánh Trần" userId="040e626f61962f96" providerId="LiveId" clId="{E3C2DE56-5434-4E60-968B-F455F003B7F4}" dt="2022-05-19T06:49:07.041" v="1720" actId="26606"/>
          <ac:spMkLst>
            <pc:docMk/>
            <pc:sldMk cId="1252677234" sldId="312"/>
            <ac:spMk id="117" creationId="{50811073-89F5-46D6-83D8-BA764464977D}"/>
          </ac:spMkLst>
        </pc:spChg>
        <pc:spChg chg="add del">
          <ac:chgData name="Khánh Trần" userId="040e626f61962f96" providerId="LiveId" clId="{E3C2DE56-5434-4E60-968B-F455F003B7F4}" dt="2022-05-19T06:49:07.041" v="1720" actId="26606"/>
          <ac:spMkLst>
            <pc:docMk/>
            <pc:sldMk cId="1252677234" sldId="312"/>
            <ac:spMk id="118" creationId="{608CD17C-4A7C-477D-A659-BA8A89A78700}"/>
          </ac:spMkLst>
        </pc:spChg>
        <pc:spChg chg="add del">
          <ac:chgData name="Khánh Trần" userId="040e626f61962f96" providerId="LiveId" clId="{E3C2DE56-5434-4E60-968B-F455F003B7F4}" dt="2022-05-19T06:49:10.761" v="1722" actId="26606"/>
          <ac:spMkLst>
            <pc:docMk/>
            <pc:sldMk cId="1252677234" sldId="312"/>
            <ac:spMk id="120" creationId="{B86AA2DA-281A-4806-8977-D617AEAC830F}"/>
          </ac:spMkLst>
        </pc:spChg>
        <pc:spChg chg="add del">
          <ac:chgData name="Khánh Trần" userId="040e626f61962f96" providerId="LiveId" clId="{E3C2DE56-5434-4E60-968B-F455F003B7F4}" dt="2022-05-19T06:49:10.761" v="1722" actId="26606"/>
          <ac:spMkLst>
            <pc:docMk/>
            <pc:sldMk cId="1252677234" sldId="312"/>
            <ac:spMk id="121" creationId="{64185774-6FC0-4B8D-A8DB-A8854688960B}"/>
          </ac:spMkLst>
        </pc:spChg>
        <pc:spChg chg="add del">
          <ac:chgData name="Khánh Trần" userId="040e626f61962f96" providerId="LiveId" clId="{E3C2DE56-5434-4E60-968B-F455F003B7F4}" dt="2022-05-19T06:49:10.761" v="1722" actId="26606"/>
          <ac:spMkLst>
            <pc:docMk/>
            <pc:sldMk cId="1252677234" sldId="312"/>
            <ac:spMk id="122" creationId="{B7D3B4FC-79F4-47D2-9D79-DA876E6AD813}"/>
          </ac:spMkLst>
        </pc:spChg>
        <pc:spChg chg="add">
          <ac:chgData name="Khánh Trần" userId="040e626f61962f96" providerId="LiveId" clId="{E3C2DE56-5434-4E60-968B-F455F003B7F4}" dt="2022-05-19T06:49:10.771" v="1723" actId="26606"/>
          <ac:spMkLst>
            <pc:docMk/>
            <pc:sldMk cId="1252677234" sldId="312"/>
            <ac:spMk id="124" creationId="{8B3A2D1A-45FC-4F95-B150-1C13EF2F6D09}"/>
          </ac:spMkLst>
        </pc:spChg>
        <pc:spChg chg="add">
          <ac:chgData name="Khánh Trần" userId="040e626f61962f96" providerId="LiveId" clId="{E3C2DE56-5434-4E60-968B-F455F003B7F4}" dt="2022-05-19T06:49:10.771" v="1723" actId="26606"/>
          <ac:spMkLst>
            <pc:docMk/>
            <pc:sldMk cId="1252677234" sldId="312"/>
            <ac:spMk id="125" creationId="{39C3C864-C625-4883-B868-9A4C470F4DD5}"/>
          </ac:spMkLst>
        </pc:spChg>
        <pc:picChg chg="add del mod">
          <ac:chgData name="Khánh Trần" userId="040e626f61962f96" providerId="LiveId" clId="{E3C2DE56-5434-4E60-968B-F455F003B7F4}" dt="2022-05-19T02:40:36.864" v="1197" actId="22"/>
          <ac:picMkLst>
            <pc:docMk/>
            <pc:sldMk cId="1252677234" sldId="312"/>
            <ac:picMk id="5" creationId="{ACDF6A43-ACA5-107A-E919-97F7C67130ED}"/>
          </ac:picMkLst>
        </pc:picChg>
        <pc:picChg chg="add del mod">
          <ac:chgData name="Khánh Trần" userId="040e626f61962f96" providerId="LiveId" clId="{E3C2DE56-5434-4E60-968B-F455F003B7F4}" dt="2022-05-19T06:47:03.520" v="1671" actId="478"/>
          <ac:picMkLst>
            <pc:docMk/>
            <pc:sldMk cId="1252677234" sldId="312"/>
            <ac:picMk id="9" creationId="{D200F2EC-880B-E006-48C3-734CF95C5F0A}"/>
          </ac:picMkLst>
        </pc:picChg>
        <pc:picChg chg="add del mod">
          <ac:chgData name="Khánh Trần" userId="040e626f61962f96" providerId="LiveId" clId="{E3C2DE56-5434-4E60-968B-F455F003B7F4}" dt="2022-05-19T06:47:30.029" v="1679" actId="21"/>
          <ac:picMkLst>
            <pc:docMk/>
            <pc:sldMk cId="1252677234" sldId="312"/>
            <ac:picMk id="17" creationId="{CD2F5D86-0568-19B8-C68A-B14206C9749E}"/>
          </ac:picMkLst>
        </pc:picChg>
        <pc:picChg chg="add mod ord">
          <ac:chgData name="Khánh Trần" userId="040e626f61962f96" providerId="LiveId" clId="{E3C2DE56-5434-4E60-968B-F455F003B7F4}" dt="2022-05-19T06:50:56.876" v="1775" actId="1076"/>
          <ac:picMkLst>
            <pc:docMk/>
            <pc:sldMk cId="1252677234" sldId="312"/>
            <ac:picMk id="31" creationId="{0756991F-CC50-1F5D-DFCA-1741CC609FFE}"/>
          </ac:picMkLst>
        </pc:picChg>
      </pc:sldChg>
      <pc:sldChg chg="new del">
        <pc:chgData name="Khánh Trần" userId="040e626f61962f96" providerId="LiveId" clId="{E3C2DE56-5434-4E60-968B-F455F003B7F4}" dt="2022-05-19T02:18:21.564" v="1188" actId="47"/>
        <pc:sldMkLst>
          <pc:docMk/>
          <pc:sldMk cId="2827584634" sldId="312"/>
        </pc:sldMkLst>
      </pc:sldChg>
      <pc:sldChg chg="new del">
        <pc:chgData name="Khánh Trần" userId="040e626f61962f96" providerId="LiveId" clId="{E3C2DE56-5434-4E60-968B-F455F003B7F4}" dt="2022-05-19T02:18:20.724" v="1187" actId="47"/>
        <pc:sldMkLst>
          <pc:docMk/>
          <pc:sldMk cId="2805771102" sldId="313"/>
        </pc:sldMkLst>
      </pc:sldChg>
      <pc:sldChg chg="addSp delSp modSp new del mod">
        <pc:chgData name="Khánh Trần" userId="040e626f61962f96" providerId="LiveId" clId="{E3C2DE56-5434-4E60-968B-F455F003B7F4}" dt="2022-05-19T07:01:34.884" v="1804" actId="47"/>
        <pc:sldMkLst>
          <pc:docMk/>
          <pc:sldMk cId="2882721973" sldId="313"/>
        </pc:sldMkLst>
        <pc:spChg chg="mod">
          <ac:chgData name="Khánh Trần" userId="040e626f61962f96" providerId="LiveId" clId="{E3C2DE56-5434-4E60-968B-F455F003B7F4}" dt="2022-05-19T07:01:30.990" v="1802" actId="21"/>
          <ac:spMkLst>
            <pc:docMk/>
            <pc:sldMk cId="2882721973" sldId="313"/>
            <ac:spMk id="3" creationId="{47B6BB82-56B0-46F7-F488-966A3E20F62F}"/>
          </ac:spMkLst>
        </pc:spChg>
        <pc:picChg chg="add del">
          <ac:chgData name="Khánh Trần" userId="040e626f61962f96" providerId="LiveId" clId="{E3C2DE56-5434-4E60-968B-F455F003B7F4}" dt="2022-05-19T03:55:54.864" v="1427" actId="22"/>
          <ac:picMkLst>
            <pc:docMk/>
            <pc:sldMk cId="2882721973" sldId="313"/>
            <ac:picMk id="5" creationId="{C1EF0DEE-9248-3285-03FA-EFEE561AEF6E}"/>
          </ac:picMkLst>
        </pc:picChg>
      </pc:sldChg>
      <pc:sldChg chg="new del">
        <pc:chgData name="Khánh Trần" userId="040e626f61962f96" providerId="LiveId" clId="{E3C2DE56-5434-4E60-968B-F455F003B7F4}" dt="2022-05-19T01:57:44.835" v="1173" actId="680"/>
        <pc:sldMkLst>
          <pc:docMk/>
          <pc:sldMk cId="293242518" sldId="314"/>
        </pc:sldMkLst>
      </pc:sldChg>
      <pc:sldChg chg="new del">
        <pc:chgData name="Khánh Trần" userId="040e626f61962f96" providerId="LiveId" clId="{E3C2DE56-5434-4E60-968B-F455F003B7F4}" dt="2022-05-19T02:16:47.521" v="1186" actId="680"/>
        <pc:sldMkLst>
          <pc:docMk/>
          <pc:sldMk cId="397856851" sldId="314"/>
        </pc:sldMkLst>
      </pc:sldChg>
      <pc:sldChg chg="addSp delSp modSp new mod setBg modNotesTx">
        <pc:chgData name="Khánh Trần" userId="040e626f61962f96" providerId="LiveId" clId="{E3C2DE56-5434-4E60-968B-F455F003B7F4}" dt="2022-05-19T07:01:33.261" v="1803"/>
        <pc:sldMkLst>
          <pc:docMk/>
          <pc:sldMk cId="1885078817" sldId="314"/>
        </pc:sldMkLst>
        <pc:spChg chg="mod">
          <ac:chgData name="Khánh Trần" userId="040e626f61962f96" providerId="LiveId" clId="{E3C2DE56-5434-4E60-968B-F455F003B7F4}" dt="2022-05-19T06:46:34.691" v="1670" actId="404"/>
          <ac:spMkLst>
            <pc:docMk/>
            <pc:sldMk cId="1885078817" sldId="314"/>
            <ac:spMk id="2" creationId="{AA50753B-34D3-D972-BA17-66C526081705}"/>
          </ac:spMkLst>
        </pc:spChg>
        <pc:spChg chg="del">
          <ac:chgData name="Khánh Trần" userId="040e626f61962f96" providerId="LiveId" clId="{E3C2DE56-5434-4E60-968B-F455F003B7F4}" dt="2022-05-19T06:39:37.911" v="1474" actId="22"/>
          <ac:spMkLst>
            <pc:docMk/>
            <pc:sldMk cId="1885078817" sldId="314"/>
            <ac:spMk id="3" creationId="{E8C9AF1F-1415-B64E-E3C1-BD050B644C73}"/>
          </ac:spMkLst>
        </pc:spChg>
        <pc:spChg chg="add del">
          <ac:chgData name="Khánh Trần" userId="040e626f61962f96" providerId="LiveId" clId="{E3C2DE56-5434-4E60-968B-F455F003B7F4}" dt="2022-05-19T06:39:55.351" v="1477" actId="26606"/>
          <ac:spMkLst>
            <pc:docMk/>
            <pc:sldMk cId="1885078817" sldId="314"/>
            <ac:spMk id="9" creationId="{090413C4-F9C8-AB18-C1FD-63C42E241C16}"/>
          </ac:spMkLst>
        </pc:spChg>
        <pc:spChg chg="add del">
          <ac:chgData name="Khánh Trần" userId="040e626f61962f96" providerId="LiveId" clId="{E3C2DE56-5434-4E60-968B-F455F003B7F4}" dt="2022-05-19T06:39:55.351" v="1477" actId="26606"/>
          <ac:spMkLst>
            <pc:docMk/>
            <pc:sldMk cId="1885078817" sldId="314"/>
            <ac:spMk id="12" creationId="{2B97F24A-32CE-4C1C-A50D-3016B394DCFB}"/>
          </ac:spMkLst>
        </pc:spChg>
        <pc:spChg chg="add del">
          <ac:chgData name="Khánh Trần" userId="040e626f61962f96" providerId="LiveId" clId="{E3C2DE56-5434-4E60-968B-F455F003B7F4}" dt="2022-05-19T06:39:55.351" v="1477" actId="26606"/>
          <ac:spMkLst>
            <pc:docMk/>
            <pc:sldMk cId="1885078817" sldId="314"/>
            <ac:spMk id="14" creationId="{CD8B4F24-440B-49E9-B85D-733523DC064B}"/>
          </ac:spMkLst>
        </pc:spChg>
        <pc:spChg chg="add del">
          <ac:chgData name="Khánh Trần" userId="040e626f61962f96" providerId="LiveId" clId="{E3C2DE56-5434-4E60-968B-F455F003B7F4}" dt="2022-05-19T06:41:15.941" v="1575" actId="26606"/>
          <ac:spMkLst>
            <pc:docMk/>
            <pc:sldMk cId="1885078817" sldId="314"/>
            <ac:spMk id="16" creationId="{131BAD53-4E89-4F62-BBB7-26359763ED39}"/>
          </ac:spMkLst>
        </pc:spChg>
        <pc:spChg chg="add del">
          <ac:chgData name="Khánh Trần" userId="040e626f61962f96" providerId="LiveId" clId="{E3C2DE56-5434-4E60-968B-F455F003B7F4}" dt="2022-05-19T06:41:15.941" v="1575" actId="26606"/>
          <ac:spMkLst>
            <pc:docMk/>
            <pc:sldMk cId="1885078817" sldId="314"/>
            <ac:spMk id="17" creationId="{62756DA2-40EB-4C6F-B962-5822FFB54FB6}"/>
          </ac:spMkLst>
        </pc:spChg>
        <pc:spChg chg="add del">
          <ac:chgData name="Khánh Trần" userId="040e626f61962f96" providerId="LiveId" clId="{E3C2DE56-5434-4E60-968B-F455F003B7F4}" dt="2022-05-19T06:40:02.232" v="1479" actId="478"/>
          <ac:spMkLst>
            <pc:docMk/>
            <pc:sldMk cId="1885078817" sldId="314"/>
            <ac:spMk id="18" creationId="{B309A0F5-E00C-4BB7-BA32-5B138EC0E6D0}"/>
          </ac:spMkLst>
        </pc:spChg>
        <pc:spChg chg="add del">
          <ac:chgData name="Khánh Trần" userId="040e626f61962f96" providerId="LiveId" clId="{E3C2DE56-5434-4E60-968B-F455F003B7F4}" dt="2022-05-19T06:46:05.960" v="1646" actId="26606"/>
          <ac:spMkLst>
            <pc:docMk/>
            <pc:sldMk cId="1885078817" sldId="314"/>
            <ac:spMk id="22" creationId="{72BC1CF5-415C-4DAE-B2C2-A8BF9A1D5AEB}"/>
          </ac:spMkLst>
        </pc:spChg>
        <pc:spChg chg="add del">
          <ac:chgData name="Khánh Trần" userId="040e626f61962f96" providerId="LiveId" clId="{E3C2DE56-5434-4E60-968B-F455F003B7F4}" dt="2022-05-19T06:46:05.960" v="1646" actId="26606"/>
          <ac:spMkLst>
            <pc:docMk/>
            <pc:sldMk cId="1885078817" sldId="314"/>
            <ac:spMk id="24" creationId="{6C651D0D-A2E7-46B3-BEEA-71161FCA9735}"/>
          </ac:spMkLst>
        </pc:spChg>
        <pc:spChg chg="add del">
          <ac:chgData name="Khánh Trần" userId="040e626f61962f96" providerId="LiveId" clId="{E3C2DE56-5434-4E60-968B-F455F003B7F4}" dt="2022-05-19T06:46:05.960" v="1646" actId="26606"/>
          <ac:spMkLst>
            <pc:docMk/>
            <pc:sldMk cId="1885078817" sldId="314"/>
            <ac:spMk id="26" creationId="{9CBEA7DB-1BAC-4A39-817B-82928B7F8873}"/>
          </ac:spMkLst>
        </pc:spChg>
        <pc:spChg chg="add del">
          <ac:chgData name="Khánh Trần" userId="040e626f61962f96" providerId="LiveId" clId="{E3C2DE56-5434-4E60-968B-F455F003B7F4}" dt="2022-05-19T06:46:05.960" v="1646" actId="26606"/>
          <ac:spMkLst>
            <pc:docMk/>
            <pc:sldMk cId="1885078817" sldId="314"/>
            <ac:spMk id="28" creationId="{EADF9EA0-3A2A-4F0A-9C86-FBAB53E9C6C3}"/>
          </ac:spMkLst>
        </pc:spChg>
        <pc:spChg chg="add del">
          <ac:chgData name="Khánh Trần" userId="040e626f61962f96" providerId="LiveId" clId="{E3C2DE56-5434-4E60-968B-F455F003B7F4}" dt="2022-05-19T06:46:05.960" v="1646" actId="26606"/>
          <ac:spMkLst>
            <pc:docMk/>
            <pc:sldMk cId="1885078817" sldId="314"/>
            <ac:spMk id="30" creationId="{A30A2C81-7CE8-4A85-9E15-548E7F466F4A}"/>
          </ac:spMkLst>
        </pc:spChg>
        <pc:spChg chg="add">
          <ac:chgData name="Khánh Trần" userId="040e626f61962f96" providerId="LiveId" clId="{E3C2DE56-5434-4E60-968B-F455F003B7F4}" dt="2022-05-19T06:46:05.960" v="1646" actId="26606"/>
          <ac:spMkLst>
            <pc:docMk/>
            <pc:sldMk cId="1885078817" sldId="314"/>
            <ac:spMk id="35" creationId="{3C54F4CE-85F0-46ED-80DA-9518C9251AD1}"/>
          </ac:spMkLst>
        </pc:spChg>
        <pc:spChg chg="add">
          <ac:chgData name="Khánh Trần" userId="040e626f61962f96" providerId="LiveId" clId="{E3C2DE56-5434-4E60-968B-F455F003B7F4}" dt="2022-05-19T06:46:05.960" v="1646" actId="26606"/>
          <ac:spMkLst>
            <pc:docMk/>
            <pc:sldMk cId="1885078817" sldId="314"/>
            <ac:spMk id="37" creationId="{DADD1FCA-8ACB-4958-81DD-4CDD6D3E1921}"/>
          </ac:spMkLst>
        </pc:spChg>
        <pc:picChg chg="add del mod ord">
          <ac:chgData name="Khánh Trần" userId="040e626f61962f96" providerId="LiveId" clId="{E3C2DE56-5434-4E60-968B-F455F003B7F4}" dt="2022-05-19T06:45:55.142" v="1643" actId="478"/>
          <ac:picMkLst>
            <pc:docMk/>
            <pc:sldMk cId="1885078817" sldId="314"/>
            <ac:picMk id="5" creationId="{99FC8E18-550C-4BB9-79E4-937C43512FD5}"/>
          </ac:picMkLst>
        </pc:picChg>
        <pc:picChg chg="add mod">
          <ac:chgData name="Khánh Trần" userId="040e626f61962f96" providerId="LiveId" clId="{E3C2DE56-5434-4E60-968B-F455F003B7F4}" dt="2022-05-19T06:46:09.954" v="1647" actId="1076"/>
          <ac:picMkLst>
            <pc:docMk/>
            <pc:sldMk cId="1885078817" sldId="314"/>
            <ac:picMk id="7" creationId="{EA87C221-665E-3A71-5DCD-0C69FE107ABE}"/>
          </ac:picMkLst>
        </pc:picChg>
      </pc:sldChg>
      <pc:sldChg chg="addSp delSp modSp new del">
        <pc:chgData name="Khánh Trần" userId="040e626f61962f96" providerId="LiveId" clId="{E3C2DE56-5434-4E60-968B-F455F003B7F4}" dt="2022-05-19T01:59:49.996" v="1180" actId="47"/>
        <pc:sldMkLst>
          <pc:docMk/>
          <pc:sldMk cId="3102723061" sldId="314"/>
        </pc:sldMkLst>
        <pc:spChg chg="del">
          <ac:chgData name="Khánh Trần" userId="040e626f61962f96" providerId="LiveId" clId="{E3C2DE56-5434-4E60-968B-F455F003B7F4}" dt="2022-05-19T01:58:06.665" v="1179"/>
          <ac:spMkLst>
            <pc:docMk/>
            <pc:sldMk cId="3102723061" sldId="314"/>
            <ac:spMk id="3" creationId="{509ABB29-1F67-9E94-606B-AB5593AD9177}"/>
          </ac:spMkLst>
        </pc:spChg>
        <pc:spChg chg="add mod">
          <ac:chgData name="Khánh Trần" userId="040e626f61962f96" providerId="LiveId" clId="{E3C2DE56-5434-4E60-968B-F455F003B7F4}" dt="2022-05-19T01:58:06.665" v="1179"/>
          <ac:spMkLst>
            <pc:docMk/>
            <pc:sldMk cId="3102723061" sldId="314"/>
            <ac:spMk id="4" creationId="{9DEC3B8A-C11A-1A51-7B16-BBD22AB4AD86}"/>
          </ac:spMkLst>
        </pc:spChg>
      </pc:sldChg>
      <pc:sldChg chg="new del">
        <pc:chgData name="Khánh Trần" userId="040e626f61962f96" providerId="LiveId" clId="{E3C2DE56-5434-4E60-968B-F455F003B7F4}" dt="2022-05-19T07:01:18.517" v="1801" actId="47"/>
        <pc:sldMkLst>
          <pc:docMk/>
          <pc:sldMk cId="530559589" sldId="315"/>
        </pc:sldMkLst>
      </pc:sldChg>
      <pc:sldChg chg="new del">
        <pc:chgData name="Khánh Trần" userId="040e626f61962f96" providerId="LiveId" clId="{E3C2DE56-5434-4E60-968B-F455F003B7F4}" dt="2022-05-19T02:16:46.512" v="1185" actId="680"/>
        <pc:sldMkLst>
          <pc:docMk/>
          <pc:sldMk cId="2792819215" sldId="315"/>
        </pc:sldMkLst>
      </pc:sldChg>
      <pc:sldChg chg="modSp new mod">
        <pc:chgData name="Khánh Trần" userId="040e626f61962f96" providerId="LiveId" clId="{E3C2DE56-5434-4E60-968B-F455F003B7F4}" dt="2022-05-19T07:06:57.629" v="2123" actId="33524"/>
        <pc:sldMkLst>
          <pc:docMk/>
          <pc:sldMk cId="2852166343" sldId="315"/>
        </pc:sldMkLst>
        <pc:spChg chg="mod">
          <ac:chgData name="Khánh Trần" userId="040e626f61962f96" providerId="LiveId" clId="{E3C2DE56-5434-4E60-968B-F455F003B7F4}" dt="2022-05-19T07:06:57.629" v="2123" actId="33524"/>
          <ac:spMkLst>
            <pc:docMk/>
            <pc:sldMk cId="2852166343" sldId="315"/>
            <ac:spMk id="3" creationId="{99102526-7E3E-1497-4911-23ABE6756EDD}"/>
          </ac:spMkLst>
        </pc:spChg>
      </pc:sldChg>
      <pc:sldChg chg="addSp delSp modSp new del mod setBg">
        <pc:chgData name="Khánh Trần" userId="040e626f61962f96" providerId="LiveId" clId="{E3C2DE56-5434-4E60-968B-F455F003B7F4}" dt="2022-05-19T07:02:01.276" v="1816" actId="47"/>
        <pc:sldMkLst>
          <pc:docMk/>
          <pc:sldMk cId="3842402929" sldId="316"/>
        </pc:sldMkLst>
        <pc:spChg chg="add del mod">
          <ac:chgData name="Khánh Trần" userId="040e626f61962f96" providerId="LiveId" clId="{E3C2DE56-5434-4E60-968B-F455F003B7F4}" dt="2022-05-19T06:59:26.889" v="1800" actId="26606"/>
          <ac:spMkLst>
            <pc:docMk/>
            <pc:sldMk cId="3842402929" sldId="316"/>
            <ac:spMk id="2" creationId="{1999C859-DC23-E3B5-36D5-3774A498779E}"/>
          </ac:spMkLst>
        </pc:spChg>
        <pc:spChg chg="add del mod">
          <ac:chgData name="Khánh Trần" userId="040e626f61962f96" providerId="LiveId" clId="{E3C2DE56-5434-4E60-968B-F455F003B7F4}" dt="2022-05-19T06:59:26.889" v="1800" actId="26606"/>
          <ac:spMkLst>
            <pc:docMk/>
            <pc:sldMk cId="3842402929" sldId="316"/>
            <ac:spMk id="3" creationId="{8C9ED2E1-0EC7-0557-3697-44D705AC0977}"/>
          </ac:spMkLst>
        </pc:spChg>
        <pc:spChg chg="add del mod">
          <ac:chgData name="Khánh Trần" userId="040e626f61962f96" providerId="LiveId" clId="{E3C2DE56-5434-4E60-968B-F455F003B7F4}" dt="2022-05-19T06:59:26.889" v="1800" actId="26606"/>
          <ac:spMkLst>
            <pc:docMk/>
            <pc:sldMk cId="3842402929" sldId="316"/>
            <ac:spMk id="4" creationId="{A8BDDC58-C566-63C3-49E1-50193EF4E15B}"/>
          </ac:spMkLst>
        </pc:spChg>
        <pc:spChg chg="add del">
          <ac:chgData name="Khánh Trần" userId="040e626f61962f96" providerId="LiveId" clId="{E3C2DE56-5434-4E60-968B-F455F003B7F4}" dt="2022-05-19T06:59:17.794" v="1781" actId="26606"/>
          <ac:spMkLst>
            <pc:docMk/>
            <pc:sldMk cId="3842402929" sldId="316"/>
            <ac:spMk id="71" creationId="{0E3596DD-156A-473E-9BB3-C6A29F7574E9}"/>
          </ac:spMkLst>
        </pc:spChg>
        <pc:spChg chg="add del">
          <ac:chgData name="Khánh Trần" userId="040e626f61962f96" providerId="LiveId" clId="{E3C2DE56-5434-4E60-968B-F455F003B7F4}" dt="2022-05-19T06:59:17.794" v="1781" actId="26606"/>
          <ac:spMkLst>
            <pc:docMk/>
            <pc:sldMk cId="3842402929" sldId="316"/>
            <ac:spMk id="73" creationId="{2C46C4D6-C474-4E92-B52E-944C1118F7B6}"/>
          </ac:spMkLst>
        </pc:spChg>
        <pc:spChg chg="add del">
          <ac:chgData name="Khánh Trần" userId="040e626f61962f96" providerId="LiveId" clId="{E3C2DE56-5434-4E60-968B-F455F003B7F4}" dt="2022-05-19T06:59:22.120" v="1789" actId="26606"/>
          <ac:spMkLst>
            <pc:docMk/>
            <pc:sldMk cId="3842402929" sldId="316"/>
            <ac:spMk id="75" creationId="{7085843F-A255-4AE2-BD1C-10954E1A6A23}"/>
          </ac:spMkLst>
        </pc:spChg>
        <pc:spChg chg="add del">
          <ac:chgData name="Khánh Trần" userId="040e626f61962f96" providerId="LiveId" clId="{E3C2DE56-5434-4E60-968B-F455F003B7F4}" dt="2022-05-19T06:59:22.120" v="1789" actId="26606"/>
          <ac:spMkLst>
            <pc:docMk/>
            <pc:sldMk cId="3842402929" sldId="316"/>
            <ac:spMk id="77" creationId="{5B1C0F75-E7F7-4B02-A77F-5EABD7CBD5ED}"/>
          </ac:spMkLst>
        </pc:spChg>
        <pc:spChg chg="add del">
          <ac:chgData name="Khánh Trần" userId="040e626f61962f96" providerId="LiveId" clId="{E3C2DE56-5434-4E60-968B-F455F003B7F4}" dt="2022-05-19T06:59:20.508" v="1783" actId="26606"/>
          <ac:spMkLst>
            <pc:docMk/>
            <pc:sldMk cId="3842402929" sldId="316"/>
            <ac:spMk id="10244" creationId="{F13C74B1-5B17-4795-BED0-7140497B445A}"/>
          </ac:spMkLst>
        </pc:spChg>
        <pc:spChg chg="add del">
          <ac:chgData name="Khánh Trần" userId="040e626f61962f96" providerId="LiveId" clId="{E3C2DE56-5434-4E60-968B-F455F003B7F4}" dt="2022-05-19T06:59:20.508" v="1783" actId="26606"/>
          <ac:spMkLst>
            <pc:docMk/>
            <pc:sldMk cId="3842402929" sldId="316"/>
            <ac:spMk id="10245" creationId="{D4974D33-8DC5-464E-8C6D-BE58F0669C17}"/>
          </ac:spMkLst>
        </pc:spChg>
        <pc:spChg chg="add del">
          <ac:chgData name="Khánh Trần" userId="040e626f61962f96" providerId="LiveId" clId="{E3C2DE56-5434-4E60-968B-F455F003B7F4}" dt="2022-05-19T06:59:21.294" v="1785" actId="26606"/>
          <ac:spMkLst>
            <pc:docMk/>
            <pc:sldMk cId="3842402929" sldId="316"/>
            <ac:spMk id="10247" creationId="{743AA782-23D1-4521-8CAD-47662984AA08}"/>
          </ac:spMkLst>
        </pc:spChg>
        <pc:spChg chg="add del">
          <ac:chgData name="Khánh Trần" userId="040e626f61962f96" providerId="LiveId" clId="{E3C2DE56-5434-4E60-968B-F455F003B7F4}" dt="2022-05-19T06:59:21.294" v="1785" actId="26606"/>
          <ac:spMkLst>
            <pc:docMk/>
            <pc:sldMk cId="3842402929" sldId="316"/>
            <ac:spMk id="10248" creationId="{71877DBC-BB60-40F0-AC93-2ACDBAAE60CE}"/>
          </ac:spMkLst>
        </pc:spChg>
        <pc:spChg chg="add del">
          <ac:chgData name="Khánh Trần" userId="040e626f61962f96" providerId="LiveId" clId="{E3C2DE56-5434-4E60-968B-F455F003B7F4}" dt="2022-05-19T06:59:21.673" v="1787" actId="26606"/>
          <ac:spMkLst>
            <pc:docMk/>
            <pc:sldMk cId="3842402929" sldId="316"/>
            <ac:spMk id="10250" creationId="{04812C46-200A-4DEB-A05E-3ED6C68C2387}"/>
          </ac:spMkLst>
        </pc:spChg>
        <pc:spChg chg="add del">
          <ac:chgData name="Khánh Trần" userId="040e626f61962f96" providerId="LiveId" clId="{E3C2DE56-5434-4E60-968B-F455F003B7F4}" dt="2022-05-19T06:59:21.673" v="1787" actId="26606"/>
          <ac:spMkLst>
            <pc:docMk/>
            <pc:sldMk cId="3842402929" sldId="316"/>
            <ac:spMk id="10251" creationId="{D1EA859B-E555-4109-94F3-6700E046E008}"/>
          </ac:spMkLst>
        </pc:spChg>
        <pc:spChg chg="add del">
          <ac:chgData name="Khánh Trần" userId="040e626f61962f96" providerId="LiveId" clId="{E3C2DE56-5434-4E60-968B-F455F003B7F4}" dt="2022-05-19T06:59:22.120" v="1789" actId="26606"/>
          <ac:spMkLst>
            <pc:docMk/>
            <pc:sldMk cId="3842402929" sldId="316"/>
            <ac:spMk id="10253" creationId="{F821940F-7A1D-4ACC-85B4-A932898ABB37}"/>
          </ac:spMkLst>
        </pc:spChg>
        <pc:spChg chg="add del">
          <ac:chgData name="Khánh Trần" userId="040e626f61962f96" providerId="LiveId" clId="{E3C2DE56-5434-4E60-968B-F455F003B7F4}" dt="2022-05-19T06:59:22.120" v="1789" actId="26606"/>
          <ac:spMkLst>
            <pc:docMk/>
            <pc:sldMk cId="3842402929" sldId="316"/>
            <ac:spMk id="10254" creationId="{FBCF16F5-E0AF-4144-B7AF-BDDCDF8D5917}"/>
          </ac:spMkLst>
        </pc:spChg>
        <pc:spChg chg="add del">
          <ac:chgData name="Khánh Trần" userId="040e626f61962f96" providerId="LiveId" clId="{E3C2DE56-5434-4E60-968B-F455F003B7F4}" dt="2022-05-19T06:59:22.503" v="1791" actId="26606"/>
          <ac:spMkLst>
            <pc:docMk/>
            <pc:sldMk cId="3842402929" sldId="316"/>
            <ac:spMk id="10256" creationId="{04812C46-200A-4DEB-A05E-3ED6C68C2387}"/>
          </ac:spMkLst>
        </pc:spChg>
        <pc:spChg chg="add del">
          <ac:chgData name="Khánh Trần" userId="040e626f61962f96" providerId="LiveId" clId="{E3C2DE56-5434-4E60-968B-F455F003B7F4}" dt="2022-05-19T06:59:22.503" v="1791" actId="26606"/>
          <ac:spMkLst>
            <pc:docMk/>
            <pc:sldMk cId="3842402929" sldId="316"/>
            <ac:spMk id="10257" creationId="{D1EA859B-E555-4109-94F3-6700E046E008}"/>
          </ac:spMkLst>
        </pc:spChg>
        <pc:spChg chg="add del">
          <ac:chgData name="Khánh Trần" userId="040e626f61962f96" providerId="LiveId" clId="{E3C2DE56-5434-4E60-968B-F455F003B7F4}" dt="2022-05-19T06:59:23.016" v="1793" actId="26606"/>
          <ac:spMkLst>
            <pc:docMk/>
            <pc:sldMk cId="3842402929" sldId="316"/>
            <ac:spMk id="10259" creationId="{743AA782-23D1-4521-8CAD-47662984AA08}"/>
          </ac:spMkLst>
        </pc:spChg>
        <pc:spChg chg="add del">
          <ac:chgData name="Khánh Trần" userId="040e626f61962f96" providerId="LiveId" clId="{E3C2DE56-5434-4E60-968B-F455F003B7F4}" dt="2022-05-19T06:59:23.016" v="1793" actId="26606"/>
          <ac:spMkLst>
            <pc:docMk/>
            <pc:sldMk cId="3842402929" sldId="316"/>
            <ac:spMk id="10260" creationId="{71877DBC-BB60-40F0-AC93-2ACDBAAE60CE}"/>
          </ac:spMkLst>
        </pc:spChg>
        <pc:spChg chg="add del">
          <ac:chgData name="Khánh Trần" userId="040e626f61962f96" providerId="LiveId" clId="{E3C2DE56-5434-4E60-968B-F455F003B7F4}" dt="2022-05-19T06:59:24.374" v="1795" actId="26606"/>
          <ac:spMkLst>
            <pc:docMk/>
            <pc:sldMk cId="3842402929" sldId="316"/>
            <ac:spMk id="10262" creationId="{F13C74B1-5B17-4795-BED0-7140497B445A}"/>
          </ac:spMkLst>
        </pc:spChg>
        <pc:spChg chg="add del">
          <ac:chgData name="Khánh Trần" userId="040e626f61962f96" providerId="LiveId" clId="{E3C2DE56-5434-4E60-968B-F455F003B7F4}" dt="2022-05-19T06:59:24.374" v="1795" actId="26606"/>
          <ac:spMkLst>
            <pc:docMk/>
            <pc:sldMk cId="3842402929" sldId="316"/>
            <ac:spMk id="10263" creationId="{D4974D33-8DC5-464E-8C6D-BE58F0669C17}"/>
          </ac:spMkLst>
        </pc:spChg>
        <pc:spChg chg="add del">
          <ac:chgData name="Khánh Trần" userId="040e626f61962f96" providerId="LiveId" clId="{E3C2DE56-5434-4E60-968B-F455F003B7F4}" dt="2022-05-19T06:59:25.276" v="1797" actId="26606"/>
          <ac:spMkLst>
            <pc:docMk/>
            <pc:sldMk cId="3842402929" sldId="316"/>
            <ac:spMk id="10265" creationId="{92CC4BDB-5B81-4023-B967-7DF04BC13389}"/>
          </ac:spMkLst>
        </pc:spChg>
        <pc:spChg chg="add del">
          <ac:chgData name="Khánh Trần" userId="040e626f61962f96" providerId="LiveId" clId="{E3C2DE56-5434-4E60-968B-F455F003B7F4}" dt="2022-05-19T06:59:25.276" v="1797" actId="26606"/>
          <ac:spMkLst>
            <pc:docMk/>
            <pc:sldMk cId="3842402929" sldId="316"/>
            <ac:spMk id="10266" creationId="{A8BDDC58-C566-63C3-49E1-50193EF4E15B}"/>
          </ac:spMkLst>
        </pc:spChg>
        <pc:spChg chg="add del">
          <ac:chgData name="Khánh Trần" userId="040e626f61962f96" providerId="LiveId" clId="{E3C2DE56-5434-4E60-968B-F455F003B7F4}" dt="2022-05-19T06:59:26.881" v="1799" actId="26606"/>
          <ac:spMkLst>
            <pc:docMk/>
            <pc:sldMk cId="3842402929" sldId="316"/>
            <ac:spMk id="10268" creationId="{1999C859-DC23-E3B5-36D5-3774A498779E}"/>
          </ac:spMkLst>
        </pc:spChg>
        <pc:spChg chg="add del">
          <ac:chgData name="Khánh Trần" userId="040e626f61962f96" providerId="LiveId" clId="{E3C2DE56-5434-4E60-968B-F455F003B7F4}" dt="2022-05-19T06:59:26.881" v="1799" actId="26606"/>
          <ac:spMkLst>
            <pc:docMk/>
            <pc:sldMk cId="3842402929" sldId="316"/>
            <ac:spMk id="10269" creationId="{8C9ED2E1-0EC7-0557-3697-44D705AC0977}"/>
          </ac:spMkLst>
        </pc:spChg>
        <pc:spChg chg="add">
          <ac:chgData name="Khánh Trần" userId="040e626f61962f96" providerId="LiveId" clId="{E3C2DE56-5434-4E60-968B-F455F003B7F4}" dt="2022-05-19T06:59:26.889" v="1800" actId="26606"/>
          <ac:spMkLst>
            <pc:docMk/>
            <pc:sldMk cId="3842402929" sldId="316"/>
            <ac:spMk id="10272" creationId="{0E3596DD-156A-473E-9BB3-C6A29F7574E9}"/>
          </ac:spMkLst>
        </pc:spChg>
        <pc:spChg chg="add">
          <ac:chgData name="Khánh Trần" userId="040e626f61962f96" providerId="LiveId" clId="{E3C2DE56-5434-4E60-968B-F455F003B7F4}" dt="2022-05-19T06:59:26.889" v="1800" actId="26606"/>
          <ac:spMkLst>
            <pc:docMk/>
            <pc:sldMk cId="3842402929" sldId="316"/>
            <ac:spMk id="10273" creationId="{2C46C4D6-C474-4E92-B52E-944C1118F7B6}"/>
          </ac:spMkLst>
        </pc:spChg>
        <pc:spChg chg="add del mod">
          <ac:chgData name="Khánh Trần" userId="040e626f61962f96" providerId="LiveId" clId="{E3C2DE56-5434-4E60-968B-F455F003B7F4}" dt="2022-05-19T07:01:45.718" v="1807" actId="478"/>
          <ac:spMkLst>
            <pc:docMk/>
            <pc:sldMk cId="3842402929" sldId="316"/>
            <ac:spMk id="10274" creationId="{1999C859-DC23-E3B5-36D5-3774A498779E}"/>
          </ac:spMkLst>
        </pc:spChg>
        <pc:spChg chg="add del">
          <ac:chgData name="Khánh Trần" userId="040e626f61962f96" providerId="LiveId" clId="{E3C2DE56-5434-4E60-968B-F455F003B7F4}" dt="2022-05-19T07:01:42.480" v="1806" actId="478"/>
          <ac:spMkLst>
            <pc:docMk/>
            <pc:sldMk cId="3842402929" sldId="316"/>
            <ac:spMk id="10275" creationId="{8C9ED2E1-0EC7-0557-3697-44D705AC0977}"/>
          </ac:spMkLst>
        </pc:spChg>
        <pc:picChg chg="add del mod ord">
          <ac:chgData name="Khánh Trần" userId="040e626f61962f96" providerId="LiveId" clId="{E3C2DE56-5434-4E60-968B-F455F003B7F4}" dt="2022-05-19T07:01:59.091" v="1815" actId="478"/>
          <ac:picMkLst>
            <pc:docMk/>
            <pc:sldMk cId="3842402929" sldId="316"/>
            <ac:picMk id="10242" creationId="{D928AF4B-13D9-9555-40E0-9494EF9FB2D7}"/>
          </ac:picMkLst>
        </pc:picChg>
        <pc:cxnChg chg="add del">
          <ac:chgData name="Khánh Trần" userId="040e626f61962f96" providerId="LiveId" clId="{E3C2DE56-5434-4E60-968B-F455F003B7F4}" dt="2022-05-19T06:59:26.881" v="1799" actId="26606"/>
          <ac:cxnSpMkLst>
            <pc:docMk/>
            <pc:sldMk cId="3842402929" sldId="316"/>
            <ac:cxnSpMk id="10270" creationId="{A7F400EE-A8A5-48AF-B4D6-291B52C6F0B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F5467-E421-4344-B3D2-1A1F7FB312A1}"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5AF8B-8BE9-43C9-B31D-1C2B9F8C2DF7}" type="slidenum">
              <a:rPr lang="en-US" smtClean="0"/>
              <a:t>‹#›</a:t>
            </a:fld>
            <a:endParaRPr lang="en-US"/>
          </a:p>
        </p:txBody>
      </p:sp>
    </p:spTree>
    <p:extLst>
      <p:ext uri="{BB962C8B-B14F-4D97-AF65-F5344CB8AC3E}">
        <p14:creationId xmlns:p14="http://schemas.microsoft.com/office/powerpoint/2010/main" val="273038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der.earth/post/react-and-visual-automata-based-programm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oder.earth/post/behavior-related-state-and-data-related-sta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der.earth/post/react-and-visual-automata-based-programm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actjs.org/docs/context.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martlogic.io/ruby-on-rail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hub.com/erikras/ducks-modular-redu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1</a:t>
            </a:fld>
            <a:endParaRPr lang="en-US"/>
          </a:p>
        </p:txBody>
      </p:sp>
    </p:spTree>
    <p:extLst>
      <p:ext uri="{BB962C8B-B14F-4D97-AF65-F5344CB8AC3E}">
        <p14:creationId xmlns:p14="http://schemas.microsoft.com/office/powerpoint/2010/main" val="339846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14</a:t>
            </a:fld>
            <a:endParaRPr lang="en-US"/>
          </a:p>
        </p:txBody>
      </p:sp>
    </p:spTree>
    <p:extLst>
      <p:ext uri="{BB962C8B-B14F-4D97-AF65-F5344CB8AC3E}">
        <p14:creationId xmlns:p14="http://schemas.microsoft.com/office/powerpoint/2010/main" val="120992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17</a:t>
            </a:fld>
            <a:endParaRPr lang="en-US"/>
          </a:p>
        </p:txBody>
      </p:sp>
    </p:spTree>
    <p:extLst>
      <p:ext uri="{BB962C8B-B14F-4D97-AF65-F5344CB8AC3E}">
        <p14:creationId xmlns:p14="http://schemas.microsoft.com/office/powerpoint/2010/main" val="374684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 spa with </a:t>
            </a:r>
            <a:r>
              <a:rPr lang="en-US" dirty="0" err="1"/>
              <a:t>patchHistory</a:t>
            </a:r>
            <a:r>
              <a:rPr lang="en-US" dirty="0"/>
              <a:t>?? With </a:t>
            </a:r>
            <a:r>
              <a:rPr lang="en-US" dirty="0" err="1"/>
              <a:t>shellServices</a:t>
            </a:r>
            <a:r>
              <a:rPr lang="en-US" dirty="0"/>
              <a:t> was declared we create and set up for SPA.</a:t>
            </a:r>
          </a:p>
          <a:p>
            <a:r>
              <a:rPr lang="en-US" dirty="0"/>
              <a:t>Loader can be XV1Apploader or XV2Apploader</a:t>
            </a:r>
          </a:p>
          <a:p>
            <a:r>
              <a:rPr lang="en-US" dirty="0"/>
              <a:t>Init as </a:t>
            </a:r>
            <a:r>
              <a:rPr lang="en-US" dirty="0" err="1"/>
              <a:t>baseInit</a:t>
            </a:r>
            <a:r>
              <a:rPr lang="en-US" dirty="0"/>
              <a:t> was invoked from consumer </a:t>
            </a:r>
          </a:p>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18</a:t>
            </a:fld>
            <a:endParaRPr lang="en-US"/>
          </a:p>
        </p:txBody>
      </p:sp>
    </p:spTree>
    <p:extLst>
      <p:ext uri="{BB962C8B-B14F-4D97-AF65-F5344CB8AC3E}">
        <p14:creationId xmlns:p14="http://schemas.microsoft.com/office/powerpoint/2010/main" val="85732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React and visual automata-based programming | </a:t>
            </a:r>
            <a:r>
              <a:rPr lang="en-US" dirty="0" err="1">
                <a:hlinkClick r:id="rId3"/>
              </a:rPr>
              <a:t>Łukasz</a:t>
            </a:r>
            <a:r>
              <a:rPr lang="en-US" dirty="0">
                <a:hlinkClick r:id="rId3"/>
              </a:rPr>
              <a:t> </a:t>
            </a:r>
            <a:r>
              <a:rPr lang="en-US" dirty="0" err="1">
                <a:hlinkClick r:id="rId3"/>
              </a:rPr>
              <a:t>Makuch</a:t>
            </a:r>
            <a:r>
              <a:rPr lang="en-US" dirty="0">
                <a:hlinkClick r:id="rId3"/>
              </a:rPr>
              <a:t> (</a:t>
            </a:r>
            <a:r>
              <a:rPr lang="en-US" dirty="0" err="1">
                <a:hlinkClick r:id="rId3"/>
              </a:rPr>
              <a:t>coder.earth</a:t>
            </a:r>
            <a:r>
              <a:rPr lang="en-US" dirty="0">
                <a:hlinkClick r:id="rId3"/>
              </a:rPr>
              <a:t>)</a:t>
            </a:r>
            <a:endParaRPr lang="en-US" dirty="0"/>
          </a:p>
          <a:p>
            <a:r>
              <a:rPr lang="en-US" dirty="0">
                <a:hlinkClick r:id="rId4"/>
              </a:rPr>
              <a:t>State management in JavaScript: data-related state and behavior-related state | </a:t>
            </a:r>
            <a:r>
              <a:rPr lang="en-US" dirty="0" err="1">
                <a:hlinkClick r:id="rId4"/>
              </a:rPr>
              <a:t>Łukasz</a:t>
            </a:r>
            <a:r>
              <a:rPr lang="en-US" dirty="0">
                <a:hlinkClick r:id="rId4"/>
              </a:rPr>
              <a:t> </a:t>
            </a:r>
            <a:r>
              <a:rPr lang="en-US" dirty="0" err="1">
                <a:hlinkClick r:id="rId4"/>
              </a:rPr>
              <a:t>Makuch</a:t>
            </a:r>
            <a:r>
              <a:rPr lang="en-US" dirty="0">
                <a:hlinkClick r:id="rId4"/>
              </a:rPr>
              <a:t> (</a:t>
            </a:r>
            <a:r>
              <a:rPr lang="en-US" dirty="0" err="1">
                <a:hlinkClick r:id="rId4"/>
              </a:rPr>
              <a:t>coder.earth</a:t>
            </a:r>
            <a:r>
              <a:rPr lang="en-US" dirty="0">
                <a:hlinkClick r:id="rId4"/>
              </a:rPr>
              <a:t>)</a:t>
            </a:r>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2</a:t>
            </a:fld>
            <a:endParaRPr lang="en-US"/>
          </a:p>
        </p:txBody>
      </p:sp>
    </p:spTree>
    <p:extLst>
      <p:ext uri="{BB962C8B-B14F-4D97-AF65-F5344CB8AC3E}">
        <p14:creationId xmlns:p14="http://schemas.microsoft.com/office/powerpoint/2010/main" val="62182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common concept when we are talking about state management</a:t>
            </a:r>
          </a:p>
        </p:txBody>
      </p:sp>
      <p:sp>
        <p:nvSpPr>
          <p:cNvPr id="4" name="Slide Number Placeholder 3"/>
          <p:cNvSpPr>
            <a:spLocks noGrp="1"/>
          </p:cNvSpPr>
          <p:nvPr>
            <p:ph type="sldNum" sz="quarter" idx="5"/>
          </p:nvPr>
        </p:nvSpPr>
        <p:spPr/>
        <p:txBody>
          <a:bodyPr/>
          <a:lstStyle/>
          <a:p>
            <a:fld id="{AC45AF8B-8BE9-43C9-B31D-1C2B9F8C2DF7}" type="slidenum">
              <a:rPr lang="en-US" smtClean="0"/>
              <a:t>5</a:t>
            </a:fld>
            <a:endParaRPr lang="en-US"/>
          </a:p>
        </p:txBody>
      </p:sp>
    </p:spTree>
    <p:extLst>
      <p:ext uri="{BB962C8B-B14F-4D97-AF65-F5344CB8AC3E}">
        <p14:creationId xmlns:p14="http://schemas.microsoft.com/office/powerpoint/2010/main" val="356500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In order to illustrate my concerns, I'd like show you yet another whiteboard drawing. </a:t>
            </a:r>
          </a:p>
          <a:p>
            <a:r>
              <a:rPr lang="en-US" b="0" i="0" dirty="0">
                <a:solidFill>
                  <a:srgbClr val="000000"/>
                </a:solidFill>
                <a:effectLst/>
                <a:latin typeface="Open Sans" panose="020B0606030504020204" pitchFamily="34" charset="0"/>
              </a:rPr>
              <a:t>In this picture I captured all the main screens of a wizard-like application as well as the events which make one screen change to another.</a:t>
            </a:r>
          </a:p>
          <a:p>
            <a:r>
              <a:rPr lang="en-US" b="0" i="0" dirty="0">
                <a:solidFill>
                  <a:srgbClr val="000000"/>
                </a:solidFill>
                <a:effectLst/>
                <a:latin typeface="Open Sans" panose="020B0606030504020204" pitchFamily="34" charset="0"/>
              </a:rPr>
              <a:t>To put it another way, it's about behavior-related state.</a:t>
            </a:r>
          </a:p>
          <a:p>
            <a:r>
              <a:rPr lang="en-US" dirty="0">
                <a:hlinkClick r:id="rId3"/>
              </a:rPr>
              <a:t>React and visual automata-based programming | </a:t>
            </a:r>
            <a:r>
              <a:rPr lang="en-US" dirty="0" err="1">
                <a:hlinkClick r:id="rId3"/>
              </a:rPr>
              <a:t>Łukasz</a:t>
            </a:r>
            <a:r>
              <a:rPr lang="en-US" dirty="0">
                <a:hlinkClick r:id="rId3"/>
              </a:rPr>
              <a:t> </a:t>
            </a:r>
            <a:r>
              <a:rPr lang="en-US" dirty="0" err="1">
                <a:hlinkClick r:id="rId3"/>
              </a:rPr>
              <a:t>Makuch</a:t>
            </a:r>
            <a:r>
              <a:rPr lang="en-US" dirty="0">
                <a:hlinkClick r:id="rId3"/>
              </a:rPr>
              <a:t> (</a:t>
            </a:r>
            <a:r>
              <a:rPr lang="en-US" dirty="0" err="1">
                <a:hlinkClick r:id="rId3"/>
              </a:rPr>
              <a:t>coder.earth</a:t>
            </a:r>
            <a:r>
              <a:rPr lang="en-US" dirty="0">
                <a:hlinkClick r:id="rId3"/>
              </a:rPr>
              <a:t>)</a:t>
            </a:r>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6</a:t>
            </a:fld>
            <a:endParaRPr lang="en-US"/>
          </a:p>
        </p:txBody>
      </p:sp>
    </p:spTree>
    <p:extLst>
      <p:ext uri="{BB962C8B-B14F-4D97-AF65-F5344CB8AC3E}">
        <p14:creationId xmlns:p14="http://schemas.microsoft.com/office/powerpoint/2010/main" val="115075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7</a:t>
            </a:fld>
            <a:endParaRPr lang="en-US"/>
          </a:p>
        </p:txBody>
      </p:sp>
    </p:spTree>
    <p:extLst>
      <p:ext uri="{BB962C8B-B14F-4D97-AF65-F5344CB8AC3E}">
        <p14:creationId xmlns:p14="http://schemas.microsoft.com/office/powerpoint/2010/main" val="163525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đa</a:t>
            </a:r>
            <a:r>
              <a:rPr lang="en-US" dirty="0"/>
              <a:t> </a:t>
            </a:r>
            <a:r>
              <a:rPr lang="en-US" dirty="0" err="1"/>
              <a:t>vũ</a:t>
            </a:r>
            <a:r>
              <a:rPr lang="en-US" dirty="0"/>
              <a:t> </a:t>
            </a:r>
            <a:r>
              <a:rPr lang="en-US" dirty="0" err="1"/>
              <a:t>vụ</a:t>
            </a:r>
            <a:r>
              <a:rPr lang="en-US" dirty="0"/>
              <a:t> song </a:t>
            </a:r>
            <a:r>
              <a:rPr lang="en-US" dirty="0" err="1"/>
              <a:t>song</a:t>
            </a:r>
            <a:r>
              <a:rPr lang="en-US" dirty="0"/>
              <a:t> và </a:t>
            </a:r>
            <a:r>
              <a:rPr lang="en-US" dirty="0" err="1"/>
              <a:t>có</a:t>
            </a:r>
            <a:r>
              <a:rPr lang="en-US" dirty="0"/>
              <a:t> </a:t>
            </a:r>
            <a:r>
              <a:rPr lang="en-US" dirty="0" err="1"/>
              <a:t>thứ</a:t>
            </a:r>
            <a:r>
              <a:rPr lang="en-US" dirty="0"/>
              <a:t> </a:t>
            </a:r>
            <a:r>
              <a:rPr lang="en-US" dirty="0" err="1"/>
              <a:t>bậc</a:t>
            </a:r>
            <a:r>
              <a:rPr lang="en-US" dirty="0"/>
              <a:t> </a:t>
            </a:r>
            <a:r>
              <a:rPr lang="en-US" dirty="0" err="1"/>
              <a:t>thì</a:t>
            </a:r>
            <a:r>
              <a:rPr lang="en-US" dirty="0"/>
              <a:t> </a:t>
            </a:r>
          </a:p>
        </p:txBody>
      </p:sp>
      <p:sp>
        <p:nvSpPr>
          <p:cNvPr id="4" name="Slide Number Placeholder 3"/>
          <p:cNvSpPr>
            <a:spLocks noGrp="1"/>
          </p:cNvSpPr>
          <p:nvPr>
            <p:ph type="sldNum" sz="quarter" idx="5"/>
          </p:nvPr>
        </p:nvSpPr>
        <p:spPr/>
        <p:txBody>
          <a:bodyPr/>
          <a:lstStyle/>
          <a:p>
            <a:fld id="{AC45AF8B-8BE9-43C9-B31D-1C2B9F8C2DF7}" type="slidenum">
              <a:rPr lang="en-US" smtClean="0"/>
              <a:t>8</a:t>
            </a:fld>
            <a:endParaRPr lang="en-US"/>
          </a:p>
        </p:txBody>
      </p:sp>
    </p:spTree>
    <p:extLst>
      <p:ext uri="{BB962C8B-B14F-4D97-AF65-F5344CB8AC3E}">
        <p14:creationId xmlns:p14="http://schemas.microsoft.com/office/powerpoint/2010/main" val="122579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9</a:t>
            </a:fld>
            <a:endParaRPr lang="en-US"/>
          </a:p>
        </p:txBody>
      </p:sp>
    </p:spTree>
    <p:extLst>
      <p:ext uri="{BB962C8B-B14F-4D97-AF65-F5344CB8AC3E}">
        <p14:creationId xmlns:p14="http://schemas.microsoft.com/office/powerpoint/2010/main" val="138497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Microsoft JhengHei Light" panose="020B0304030504040204" pitchFamily="34" charset="-120"/>
              </a:rPr>
              <a:t>Fortunately, React 16.3 introduces the concept of </a:t>
            </a:r>
            <a:r>
              <a:rPr lang="en-US" sz="1800" dirty="0">
                <a:effectLst/>
                <a:latin typeface="Open Sans" panose="020B0606030504020204" pitchFamily="34" charset="0"/>
                <a:hlinkClick r:id="rId3"/>
              </a:rPr>
              <a:t>Context</a:t>
            </a:r>
            <a:r>
              <a:rPr lang="en-US" sz="1800" dirty="0">
                <a:effectLst/>
                <a:latin typeface="Microsoft JhengHei Light" panose="020B0304030504040204" pitchFamily="34" charset="-120"/>
              </a:rPr>
              <a:t> which helps to greatly alleviate the messiness of prop drilling</a:t>
            </a:r>
          </a:p>
          <a:p>
            <a:pPr marL="0" marR="0">
              <a:spcBef>
                <a:spcPts val="0"/>
              </a:spcBef>
              <a:spcAft>
                <a:spcPts val="0"/>
              </a:spcAft>
            </a:pPr>
            <a:r>
              <a:rPr lang="en-US" sz="1800" dirty="0">
                <a:effectLst/>
                <a:latin typeface="Microsoft JhengHei Light" panose="020B0304030504040204" pitchFamily="34" charset="-120"/>
              </a:rPr>
              <a:t>Through the use of the Context Provider and Consumer APIs, app state can be accessed from within any component, regardless of how many levels it is nested, without that data being passed in from a parent component. </a:t>
            </a:r>
          </a:p>
          <a:p>
            <a:pPr marL="0" marR="0">
              <a:spcBef>
                <a:spcPts val="0"/>
              </a:spcBef>
              <a:spcAft>
                <a:spcPts val="0"/>
              </a:spcAft>
            </a:pPr>
            <a:r>
              <a:rPr lang="en-US" sz="1800" dirty="0">
                <a:effectLst/>
                <a:latin typeface="Microsoft JhengHei Light" panose="020B0304030504040204" pitchFamily="34" charset="-120"/>
              </a:rPr>
              <a:t> </a:t>
            </a:r>
          </a:p>
          <a:p>
            <a:pPr marL="0" marR="0">
              <a:spcBef>
                <a:spcPts val="0"/>
              </a:spcBef>
              <a:spcAft>
                <a:spcPts val="0"/>
              </a:spcAft>
            </a:pPr>
            <a:r>
              <a:rPr lang="en-US" sz="1800" dirty="0">
                <a:effectLst/>
                <a:latin typeface="Microsoft JhengHei Light" panose="020B0304030504040204" pitchFamily="34" charset="-120"/>
              </a:rPr>
              <a:t>Additionally, parent components which would typically need access to app state in order to pass data down to child components can now remain completely unconcerned about app state.</a:t>
            </a:r>
          </a:p>
          <a:p>
            <a:pPr marL="0" marR="0">
              <a:spcBef>
                <a:spcPts val="0"/>
              </a:spcBef>
              <a:spcAft>
                <a:spcPts val="0"/>
              </a:spcAft>
            </a:pPr>
            <a:r>
              <a:rPr lang="en-US" sz="1800" dirty="0">
                <a:effectLst/>
                <a:latin typeface="Microsoft JhengHei Light" panose="020B0304030504040204" pitchFamily="34" charset="-120"/>
              </a:rPr>
              <a:t> </a:t>
            </a:r>
          </a:p>
          <a:p>
            <a:pPr marL="0" marR="0">
              <a:spcBef>
                <a:spcPts val="0"/>
              </a:spcBef>
              <a:spcAft>
                <a:spcPts val="0"/>
              </a:spcAft>
            </a:pPr>
            <a:r>
              <a:rPr lang="en-US" sz="1800" dirty="0">
                <a:effectLst/>
                <a:latin typeface="Microsoft JhengHei Light" panose="020B0304030504040204" pitchFamily="34" charset="-120"/>
              </a:rPr>
              <a:t>As a result, less components become tightly-coupled together, and more components can remain flexible and much more reusable.</a:t>
            </a:r>
          </a:p>
          <a:p>
            <a:pPr marL="0" marR="0">
              <a:spcBef>
                <a:spcPts val="0"/>
              </a:spcBef>
              <a:spcAft>
                <a:spcPts val="0"/>
              </a:spcAft>
            </a:pPr>
            <a:endParaRPr lang="en-US" sz="1800" dirty="0">
              <a:effectLst/>
              <a:latin typeface="Microsoft JhengHei Light" panose="020B0304030504040204" pitchFamily="34" charset="-120"/>
            </a:endParaRPr>
          </a:p>
          <a:p>
            <a:pPr marL="0" marR="0">
              <a:spcBef>
                <a:spcPts val="0"/>
              </a:spcBef>
              <a:spcAft>
                <a:spcPts val="0"/>
              </a:spcAft>
            </a:pPr>
            <a:r>
              <a:rPr lang="en-US" sz="1800" dirty="0">
                <a:effectLst/>
                <a:latin typeface="Microsoft JhengHei Light" panose="020B0304030504040204" pitchFamily="34" charset="-120"/>
              </a:rPr>
              <a:t>Additionally, Redux enables the use of powerful middleware libraries. </a:t>
            </a:r>
            <a:r>
              <a:rPr lang="en-US" sz="1800" dirty="0">
                <a:solidFill>
                  <a:srgbClr val="C7254E"/>
                </a:solidFill>
                <a:effectLst/>
                <a:latin typeface="Menlo"/>
              </a:rPr>
              <a:t>Redux-sagas</a:t>
            </a:r>
            <a:r>
              <a:rPr lang="en-US" sz="1800" dirty="0">
                <a:effectLst/>
                <a:latin typeface="Microsoft JhengHei Light" panose="020B0304030504040204" pitchFamily="34" charset="-120"/>
              </a:rPr>
              <a:t>, for example, provides the ability to perform redux functions asynchronously, which comes in very handy when making API calls. Middleware like this proves to be very useful in solving complex problems and can result in significant performance increases and UX improvements over Context.</a:t>
            </a:r>
          </a:p>
          <a:p>
            <a:pPr marL="0" marR="0">
              <a:spcBef>
                <a:spcPts val="0"/>
              </a:spcBef>
              <a:spcAft>
                <a:spcPts val="0"/>
              </a:spcAft>
            </a:pPr>
            <a:r>
              <a:rPr lang="en-US" sz="1800" dirty="0">
                <a:effectLst/>
                <a:latin typeface="Microsoft JhengHei Light" panose="020B0304030504040204" pitchFamily="34" charset="-120"/>
              </a:rPr>
              <a:t> </a:t>
            </a:r>
          </a:p>
          <a:p>
            <a:pPr marL="0" marR="0">
              <a:spcBef>
                <a:spcPts val="0"/>
              </a:spcBef>
              <a:spcAft>
                <a:spcPts val="0"/>
              </a:spcAft>
            </a:pPr>
            <a:r>
              <a:rPr lang="en-US" sz="1800" dirty="0">
                <a:effectLst/>
                <a:latin typeface="Microsoft JhengHei Light" panose="020B0304030504040204" pitchFamily="34" charset="-120"/>
              </a:rPr>
              <a:t>The introduction of Context has transformed the landscape of React state management. Gone are the days of deciding between prop drilling with plain React or making the significant time investment to set up Redux. Context now represents a much needed solution to prop drilling that is quick and easy to implement. However, as the complexity and scale of the app increases and as performance becomes a higher concern, Redux remains the tried-and-true solution.</a:t>
            </a:r>
          </a:p>
          <a:p>
            <a:pPr marL="0" marR="0">
              <a:spcBef>
                <a:spcPts val="0"/>
              </a:spcBef>
              <a:spcAft>
                <a:spcPts val="0"/>
              </a:spcAft>
            </a:pPr>
            <a:endParaRPr lang="en-US" sz="1800" dirty="0">
              <a:effectLst/>
              <a:latin typeface="Microsoft JhengHei Light" panose="020B0304030504040204" pitchFamily="34" charset="-120"/>
            </a:endParaRPr>
          </a:p>
        </p:txBody>
      </p:sp>
      <p:sp>
        <p:nvSpPr>
          <p:cNvPr id="4" name="Slide Number Placeholder 3"/>
          <p:cNvSpPr>
            <a:spLocks noGrp="1"/>
          </p:cNvSpPr>
          <p:nvPr>
            <p:ph type="sldNum" sz="quarter" idx="5"/>
          </p:nvPr>
        </p:nvSpPr>
        <p:spPr/>
        <p:txBody>
          <a:bodyPr/>
          <a:lstStyle/>
          <a:p>
            <a:fld id="{AC45AF8B-8BE9-43C9-B31D-1C2B9F8C2DF7}" type="slidenum">
              <a:rPr lang="en-US" smtClean="0"/>
              <a:t>10</a:t>
            </a:fld>
            <a:endParaRPr lang="en-US"/>
          </a:p>
        </p:txBody>
      </p:sp>
    </p:spTree>
    <p:extLst>
      <p:ext uri="{BB962C8B-B14F-4D97-AF65-F5344CB8AC3E}">
        <p14:creationId xmlns:p14="http://schemas.microsoft.com/office/powerpoint/2010/main" val="3167798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onsolas" panose="020B0609020204030204" pitchFamily="49" charset="0"/>
              </a:rPr>
              <a:t> app size and complexity,</a:t>
            </a:r>
          </a:p>
          <a:p>
            <a:r>
              <a:rPr lang="en-US" sz="1200" dirty="0">
                <a:effectLst/>
                <a:latin typeface="Consolas" panose="020B0609020204030204" pitchFamily="49" charset="0"/>
              </a:rPr>
              <a:t> long-term scalability,</a:t>
            </a:r>
          </a:p>
          <a:p>
            <a:r>
              <a:rPr lang="en-US" sz="1200" dirty="0">
                <a:effectLst/>
                <a:latin typeface="Consolas" panose="020B0609020204030204" pitchFamily="49" charset="0"/>
              </a:rPr>
              <a:t> simply personal preference</a:t>
            </a:r>
            <a:endParaRPr lang="en-US" sz="1800" dirty="0">
              <a:latin typeface="Consolas" panose="020B0609020204030204" pitchFamily="49" charset="0"/>
            </a:endParaRPr>
          </a:p>
          <a:p>
            <a:pPr algn="l"/>
            <a:endParaRPr lang="en-US" b="0" i="0" dirty="0">
              <a:solidFill>
                <a:srgbClr val="222222"/>
              </a:solidFill>
              <a:effectLst/>
              <a:latin typeface="Open Sans" panose="020B0606030504020204" pitchFamily="34" charset="0"/>
            </a:endParaRP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Rails-style</a:t>
            </a:r>
          </a:p>
          <a:p>
            <a:pPr algn="l"/>
            <a:r>
              <a:rPr lang="en-US" b="0" i="0" dirty="0">
                <a:solidFill>
                  <a:srgbClr val="333333"/>
                </a:solidFill>
                <a:effectLst/>
                <a:latin typeface="Open Sans" panose="020B0606030504020204" pitchFamily="34" charset="0"/>
              </a:rPr>
              <a:t>The Rails-style convention of code structure suggests that code should be separated into files within function-specific folders such as Components, Actions, Reducers, Middleware, etc. The resulting folder structure resembles the way in which many </a:t>
            </a:r>
            <a:r>
              <a:rPr lang="en-US" b="0" i="0" u="none" strike="noStrike" dirty="0">
                <a:solidFill>
                  <a:srgbClr val="3EBEB1"/>
                </a:solidFill>
                <a:effectLst/>
                <a:latin typeface="Open Sans" panose="020B0606030504020204" pitchFamily="34" charset="0"/>
                <a:hlinkClick r:id="rId3"/>
              </a:rPr>
              <a:t>Rails</a:t>
            </a:r>
            <a:r>
              <a:rPr lang="en-US" b="0" i="0" dirty="0">
                <a:solidFill>
                  <a:srgbClr val="333333"/>
                </a:solidFill>
                <a:effectLst/>
                <a:latin typeface="Open Sans" panose="020B0606030504020204" pitchFamily="34" charset="0"/>
              </a:rPr>
              <a:t> projects are organized into function-specific folders for Models, Views, and Controllers. This design pattern suffices for smaller projects, but as apps grow, each of these folders can quickly become unwieldy. Each folder could contain dozens, potentially even hundreds, of files which becomes very difficult to manage.</a:t>
            </a:r>
          </a:p>
          <a:p>
            <a:endParaRPr lang="en-US" dirty="0"/>
          </a:p>
          <a:p>
            <a:pPr algn="l"/>
            <a:r>
              <a:rPr lang="en-US" b="0" i="0" dirty="0">
                <a:solidFill>
                  <a:srgbClr val="222222"/>
                </a:solidFill>
                <a:effectLst/>
                <a:latin typeface="Open Sans" panose="020B0606030504020204" pitchFamily="34" charset="0"/>
              </a:rPr>
              <a:t>Domain-style</a:t>
            </a:r>
          </a:p>
          <a:p>
            <a:pPr algn="l"/>
            <a:r>
              <a:rPr lang="en-US" b="0" i="0" dirty="0">
                <a:solidFill>
                  <a:srgbClr val="333333"/>
                </a:solidFill>
                <a:effectLst/>
                <a:latin typeface="Open Sans" panose="020B0606030504020204" pitchFamily="34" charset="0"/>
              </a:rPr>
              <a:t>A domain-style design pattern helps to address the issue of bloated, unmanageable, Rails-style folders by organizing files into folders based on app features such as User, Post, Order, etc. All files regarding Orders, for example, would be located within the Order folder, and that folder would then contain files for Order related components, actions, reducers, and helper functions. This file structure allows for quick access to relevant files when working on specific app features, and eliminates the need to search through large, cluttered folders and files.</a:t>
            </a:r>
          </a:p>
          <a:p>
            <a:endParaRPr lang="en-US" dirty="0"/>
          </a:p>
          <a:p>
            <a:pPr algn="l"/>
            <a:r>
              <a:rPr lang="en-US" b="0" i="0" dirty="0">
                <a:solidFill>
                  <a:srgbClr val="222222"/>
                </a:solidFill>
                <a:effectLst/>
                <a:latin typeface="Open Sans" panose="020B0606030504020204" pitchFamily="34" charset="0"/>
              </a:rPr>
              <a:t>Ducks pattern</a:t>
            </a:r>
          </a:p>
          <a:p>
            <a:pPr algn="l"/>
            <a:r>
              <a:rPr lang="en-US" b="0" i="0" dirty="0">
                <a:solidFill>
                  <a:srgbClr val="333333"/>
                </a:solidFill>
                <a:effectLst/>
                <a:latin typeface="Open Sans" panose="020B0606030504020204" pitchFamily="34" charset="0"/>
              </a:rPr>
              <a:t>While the domain-centric pattern is a big step in the right direction, our dev team at </a:t>
            </a:r>
            <a:r>
              <a:rPr lang="en-US" b="0" i="0" dirty="0" err="1">
                <a:solidFill>
                  <a:srgbClr val="333333"/>
                </a:solidFill>
                <a:effectLst/>
                <a:latin typeface="Open Sans" panose="020B0606030504020204" pitchFamily="34" charset="0"/>
              </a:rPr>
              <a:t>SmartLogic</a:t>
            </a:r>
            <a:r>
              <a:rPr lang="en-US" b="0" i="0" dirty="0">
                <a:solidFill>
                  <a:srgbClr val="333333"/>
                </a:solidFill>
                <a:effectLst/>
                <a:latin typeface="Open Sans" panose="020B0606030504020204" pitchFamily="34" charset="0"/>
              </a:rPr>
              <a:t> has found the </a:t>
            </a:r>
            <a:r>
              <a:rPr lang="en-US" b="0" i="0" u="none" strike="noStrike" dirty="0">
                <a:solidFill>
                  <a:srgbClr val="3EBEB1"/>
                </a:solidFill>
                <a:effectLst/>
                <a:latin typeface="Open Sans" panose="020B0606030504020204" pitchFamily="34" charset="0"/>
                <a:hlinkClick r:id="rId4"/>
              </a:rPr>
              <a:t>Ducks</a:t>
            </a:r>
            <a:r>
              <a:rPr lang="en-US" b="0" i="0" dirty="0">
                <a:solidFill>
                  <a:srgbClr val="333333"/>
                </a:solidFill>
                <a:effectLst/>
                <a:latin typeface="Open Sans" panose="020B0606030504020204" pitchFamily="34" charset="0"/>
              </a:rPr>
              <a:t> pattern to be an even more effective way to organize our code. As in the domain-style convention, code is organized based on features of the app. The "ducks" pattern, however, combines the actions, action type constants, and reducers into a single redux file.</a:t>
            </a:r>
          </a:p>
          <a:p>
            <a:pPr algn="l"/>
            <a:r>
              <a:rPr lang="en-US" b="0" i="0" dirty="0">
                <a:solidFill>
                  <a:srgbClr val="333333"/>
                </a:solidFill>
                <a:effectLst/>
                <a:latin typeface="Open Sans" panose="020B0606030504020204" pitchFamily="34" charset="0"/>
              </a:rPr>
              <a:t>This consolidation of Redux-specific code leads to leaner project directories which has proved to be very beneficial as our apps grow. Additionally, when working on redux-related code, less files need to be touched. These benefits normally come at a cost, though. Combining actions, action type constants, and reducer logic could potentially result in very large redux files.</a:t>
            </a:r>
          </a:p>
          <a:p>
            <a:endParaRPr lang="en-US" dirty="0"/>
          </a:p>
        </p:txBody>
      </p:sp>
      <p:sp>
        <p:nvSpPr>
          <p:cNvPr id="4" name="Slide Number Placeholder 3"/>
          <p:cNvSpPr>
            <a:spLocks noGrp="1"/>
          </p:cNvSpPr>
          <p:nvPr>
            <p:ph type="sldNum" sz="quarter" idx="5"/>
          </p:nvPr>
        </p:nvSpPr>
        <p:spPr/>
        <p:txBody>
          <a:bodyPr/>
          <a:lstStyle/>
          <a:p>
            <a:fld id="{AC45AF8B-8BE9-43C9-B31D-1C2B9F8C2DF7}" type="slidenum">
              <a:rPr lang="en-US" smtClean="0"/>
              <a:t>12</a:t>
            </a:fld>
            <a:endParaRPr lang="en-US"/>
          </a:p>
        </p:txBody>
      </p:sp>
    </p:spTree>
    <p:extLst>
      <p:ext uri="{BB962C8B-B14F-4D97-AF65-F5344CB8AC3E}">
        <p14:creationId xmlns:p14="http://schemas.microsoft.com/office/powerpoint/2010/main" val="425652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1BDD-2044-FF93-CD95-A64A17050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4BC257-CB1E-C80A-BDBE-0A25BCE3F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C8CE4D-A84B-9768-6B2B-AB0DC25E7777}"/>
              </a:ext>
            </a:extLst>
          </p:cNvPr>
          <p:cNvSpPr>
            <a:spLocks noGrp="1"/>
          </p:cNvSpPr>
          <p:nvPr>
            <p:ph type="dt" sz="half" idx="10"/>
          </p:nvPr>
        </p:nvSpPr>
        <p:spPr/>
        <p:txBody>
          <a:bodyPr/>
          <a:lstStyle/>
          <a:p>
            <a:fld id="{EA0C0817-A112-4847-8014-A94B7D2A4EA3}" type="datetime1">
              <a:rPr lang="en-US" smtClean="0"/>
              <a:t>5/19/2022</a:t>
            </a:fld>
            <a:endParaRPr lang="en-US" dirty="0"/>
          </a:p>
        </p:txBody>
      </p:sp>
      <p:sp>
        <p:nvSpPr>
          <p:cNvPr id="5" name="Footer Placeholder 4">
            <a:extLst>
              <a:ext uri="{FF2B5EF4-FFF2-40B4-BE49-F238E27FC236}">
                <a16:creationId xmlns:a16="http://schemas.microsoft.com/office/drawing/2014/main" id="{7A1310CD-2686-C76B-A167-136F4C8808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9AD6E-8B4D-D3DC-1A82-877CC5C2E82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725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CA6E-E4F5-6C74-01D3-FFF442E68F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973A1-D149-6D7B-A2A2-F62922A13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AD495-F133-F5A7-0BE2-93B2E746685D}"/>
              </a:ext>
            </a:extLst>
          </p:cNvPr>
          <p:cNvSpPr>
            <a:spLocks noGrp="1"/>
          </p:cNvSpPr>
          <p:nvPr>
            <p:ph type="dt" sz="half" idx="10"/>
          </p:nvPr>
        </p:nvSpPr>
        <p:spPr/>
        <p:txBody>
          <a:bodyPr/>
          <a:lstStyle/>
          <a:p>
            <a:fld id="{134F40B7-36AB-4376-BE14-EF7004D79BB9}" type="datetime1">
              <a:rPr lang="en-US" smtClean="0"/>
              <a:t>5/19/2022</a:t>
            </a:fld>
            <a:endParaRPr lang="en-US" dirty="0"/>
          </a:p>
        </p:txBody>
      </p:sp>
      <p:sp>
        <p:nvSpPr>
          <p:cNvPr id="5" name="Footer Placeholder 4">
            <a:extLst>
              <a:ext uri="{FF2B5EF4-FFF2-40B4-BE49-F238E27FC236}">
                <a16:creationId xmlns:a16="http://schemas.microsoft.com/office/drawing/2014/main" id="{C630DE06-007D-56E6-2921-ABFD4ED325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D2944-1BB4-C349-4233-E1F57FAE5B6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166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3E55A-B703-C422-01BA-BACDA9E72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C1683-B42E-7092-056D-290F95F8F6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F1BE0-162A-3BAB-1334-965C0A900C68}"/>
              </a:ext>
            </a:extLst>
          </p:cNvPr>
          <p:cNvSpPr>
            <a:spLocks noGrp="1"/>
          </p:cNvSpPr>
          <p:nvPr>
            <p:ph type="dt" sz="half" idx="10"/>
          </p:nvPr>
        </p:nvSpPr>
        <p:spPr/>
        <p:txBody>
          <a:bodyPr/>
          <a:lstStyle/>
          <a:p>
            <a:fld id="{FF87CAB8-DCAE-46A5-AADA-B3FAD11A54E0}" type="datetime1">
              <a:rPr lang="en-US" smtClean="0"/>
              <a:t>5/19/2022</a:t>
            </a:fld>
            <a:endParaRPr lang="en-US" dirty="0"/>
          </a:p>
        </p:txBody>
      </p:sp>
      <p:sp>
        <p:nvSpPr>
          <p:cNvPr id="5" name="Footer Placeholder 4">
            <a:extLst>
              <a:ext uri="{FF2B5EF4-FFF2-40B4-BE49-F238E27FC236}">
                <a16:creationId xmlns:a16="http://schemas.microsoft.com/office/drawing/2014/main" id="{F4EAF975-FCDF-8EE8-E7F8-7F6DB33BE1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373A4F-5CB0-2FF0-9DD0-447420C8759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810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671F-985D-A3BF-CAC5-7CCCFD7A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74608-2523-483D-8846-6FC2B0AA0E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734A6-D383-920D-40CE-CF9115F4CECB}"/>
              </a:ext>
            </a:extLst>
          </p:cNvPr>
          <p:cNvSpPr>
            <a:spLocks noGrp="1"/>
          </p:cNvSpPr>
          <p:nvPr>
            <p:ph type="dt" sz="half" idx="10"/>
          </p:nvPr>
        </p:nvSpPr>
        <p:spPr/>
        <p:txBody>
          <a:bodyPr/>
          <a:lstStyle/>
          <a:p>
            <a:fld id="{7332B432-ACDA-4023-A761-2BAB76577B62}" type="datetime1">
              <a:rPr lang="en-US" smtClean="0"/>
              <a:t>5/19/2022</a:t>
            </a:fld>
            <a:endParaRPr lang="en-US" dirty="0"/>
          </a:p>
        </p:txBody>
      </p:sp>
      <p:sp>
        <p:nvSpPr>
          <p:cNvPr id="5" name="Footer Placeholder 4">
            <a:extLst>
              <a:ext uri="{FF2B5EF4-FFF2-40B4-BE49-F238E27FC236}">
                <a16:creationId xmlns:a16="http://schemas.microsoft.com/office/drawing/2014/main" id="{AA0CC26C-DF85-C748-7FA6-6530EBD1C8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C2DC3A-DBB4-02FF-D66D-CB5E2637AAC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244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8118-4709-80C6-E8DA-5AD5CB579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ADF37-7240-BFCD-5358-037BA2EAA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3AB31-69C7-0267-4FF7-27DE6EACC159}"/>
              </a:ext>
            </a:extLst>
          </p:cNvPr>
          <p:cNvSpPr>
            <a:spLocks noGrp="1"/>
          </p:cNvSpPr>
          <p:nvPr>
            <p:ph type="dt" sz="half" idx="10"/>
          </p:nvPr>
        </p:nvSpPr>
        <p:spPr/>
        <p:txBody>
          <a:bodyPr/>
          <a:lstStyle/>
          <a:p>
            <a:fld id="{D9C646AA-F36E-4540-911D-FFFC0A0EF24A}" type="datetime1">
              <a:rPr lang="en-US" smtClean="0"/>
              <a:t>5/19/2022</a:t>
            </a:fld>
            <a:endParaRPr lang="en-US" dirty="0"/>
          </a:p>
        </p:txBody>
      </p:sp>
      <p:sp>
        <p:nvSpPr>
          <p:cNvPr id="5" name="Footer Placeholder 4">
            <a:extLst>
              <a:ext uri="{FF2B5EF4-FFF2-40B4-BE49-F238E27FC236}">
                <a16:creationId xmlns:a16="http://schemas.microsoft.com/office/drawing/2014/main" id="{11D66904-6DF5-7CF7-FD0F-7AA71BC943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1556E3-7190-AE76-F4E2-1FC72118A09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7954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F495-6657-96AA-7DBF-FB0C803D6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6A0AA-21C4-6C7E-0734-A80FE5664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C9B10-773A-E980-6E28-54C5B9913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37526-C24B-A7A1-DDE6-C8AE83ADD84A}"/>
              </a:ext>
            </a:extLst>
          </p:cNvPr>
          <p:cNvSpPr>
            <a:spLocks noGrp="1"/>
          </p:cNvSpPr>
          <p:nvPr>
            <p:ph type="dt" sz="half" idx="10"/>
          </p:nvPr>
        </p:nvSpPr>
        <p:spPr/>
        <p:txBody>
          <a:bodyPr/>
          <a:lstStyle/>
          <a:p>
            <a:fld id="{69186D26-FA5F-4637-B602-B7C2DC34CFD4}" type="datetime1">
              <a:rPr lang="en-US" smtClean="0"/>
              <a:t>5/19/2022</a:t>
            </a:fld>
            <a:endParaRPr lang="en-US" dirty="0"/>
          </a:p>
        </p:txBody>
      </p:sp>
      <p:sp>
        <p:nvSpPr>
          <p:cNvPr id="6" name="Footer Placeholder 5">
            <a:extLst>
              <a:ext uri="{FF2B5EF4-FFF2-40B4-BE49-F238E27FC236}">
                <a16:creationId xmlns:a16="http://schemas.microsoft.com/office/drawing/2014/main" id="{C0A27D36-ECA7-A0D7-C802-68CBC10C62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EC7A16-FE6E-B841-F44A-599791A875D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1183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AB5C-79D6-E7D3-38B1-AACBE98B0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64F2A-DEF9-97AC-0246-052D07D6C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C32A9-599C-B4A7-F018-C2A091F90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43B92-08D2-B76D-3012-6681522D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4682D-6F19-44D0-4CD4-4C74EBC41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6B8D93-FFCA-3FDB-2742-A35AB589D0CD}"/>
              </a:ext>
            </a:extLst>
          </p:cNvPr>
          <p:cNvSpPr>
            <a:spLocks noGrp="1"/>
          </p:cNvSpPr>
          <p:nvPr>
            <p:ph type="dt" sz="half" idx="10"/>
          </p:nvPr>
        </p:nvSpPr>
        <p:spPr/>
        <p:txBody>
          <a:bodyPr/>
          <a:lstStyle/>
          <a:p>
            <a:fld id="{8A7F15D8-96D1-4781-BC50-CA8A088B2FE4}" type="datetime1">
              <a:rPr lang="en-US" smtClean="0"/>
              <a:t>5/19/2022</a:t>
            </a:fld>
            <a:endParaRPr lang="en-US" dirty="0"/>
          </a:p>
        </p:txBody>
      </p:sp>
      <p:sp>
        <p:nvSpPr>
          <p:cNvPr id="8" name="Footer Placeholder 7">
            <a:extLst>
              <a:ext uri="{FF2B5EF4-FFF2-40B4-BE49-F238E27FC236}">
                <a16:creationId xmlns:a16="http://schemas.microsoft.com/office/drawing/2014/main" id="{76A1B5A1-8C15-EFFE-2198-AFCD4392E9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3050831-061B-0118-3FD2-BA91C4100DE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1339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67E2-D0EF-9400-F463-E7AC1A9CA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4478E4-32F1-410F-1754-2BA77B9202A4}"/>
              </a:ext>
            </a:extLst>
          </p:cNvPr>
          <p:cNvSpPr>
            <a:spLocks noGrp="1"/>
          </p:cNvSpPr>
          <p:nvPr>
            <p:ph type="dt" sz="half" idx="10"/>
          </p:nvPr>
        </p:nvSpPr>
        <p:spPr/>
        <p:txBody>
          <a:bodyPr/>
          <a:lstStyle/>
          <a:p>
            <a:fld id="{F9A96C99-B8F8-4528-BD05-0E16E943DC09}" type="datetime1">
              <a:rPr lang="en-US" smtClean="0"/>
              <a:t>5/19/2022</a:t>
            </a:fld>
            <a:endParaRPr lang="en-US" dirty="0"/>
          </a:p>
        </p:txBody>
      </p:sp>
      <p:sp>
        <p:nvSpPr>
          <p:cNvPr id="4" name="Footer Placeholder 3">
            <a:extLst>
              <a:ext uri="{FF2B5EF4-FFF2-40B4-BE49-F238E27FC236}">
                <a16:creationId xmlns:a16="http://schemas.microsoft.com/office/drawing/2014/main" id="{F4A08EC5-4D0B-4661-B8A6-AF3EF005883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064D2B-47BB-442B-BDC2-6ECE2FC6EEB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9352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F0E00-0881-B059-EF33-99B01CD42BBB}"/>
              </a:ext>
            </a:extLst>
          </p:cNvPr>
          <p:cNvSpPr>
            <a:spLocks noGrp="1"/>
          </p:cNvSpPr>
          <p:nvPr>
            <p:ph type="dt" sz="half" idx="10"/>
          </p:nvPr>
        </p:nvSpPr>
        <p:spPr/>
        <p:txBody>
          <a:bodyPr/>
          <a:lstStyle/>
          <a:p>
            <a:fld id="{03636942-C211-4B28-8DBD-C953E00AF71B}" type="datetime1">
              <a:rPr lang="en-US" smtClean="0"/>
              <a:t>5/19/2022</a:t>
            </a:fld>
            <a:endParaRPr lang="en-US" dirty="0"/>
          </a:p>
        </p:txBody>
      </p:sp>
      <p:sp>
        <p:nvSpPr>
          <p:cNvPr id="3" name="Footer Placeholder 2">
            <a:extLst>
              <a:ext uri="{FF2B5EF4-FFF2-40B4-BE49-F238E27FC236}">
                <a16:creationId xmlns:a16="http://schemas.microsoft.com/office/drawing/2014/main" id="{290B372B-4CBF-C57B-FA74-8F0C7F2104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791477-39A3-4CF9-03FE-3CE7A1DBB88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972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D90B-2B6D-C680-6B5B-07B0BB3DF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3F9D3B-51BF-FC20-D102-708797BD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5DF8B3-F65B-6530-EA29-EFAAC84FE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DB2A5-C3E9-63F9-65F6-91F7F3935A3D}"/>
              </a:ext>
            </a:extLst>
          </p:cNvPr>
          <p:cNvSpPr>
            <a:spLocks noGrp="1"/>
          </p:cNvSpPr>
          <p:nvPr>
            <p:ph type="dt" sz="half" idx="10"/>
          </p:nvPr>
        </p:nvSpPr>
        <p:spPr/>
        <p:txBody>
          <a:bodyPr/>
          <a:lstStyle/>
          <a:p>
            <a:fld id="{7E8D12A6-918A-48BD-8CB9-CA713993B0EA}" type="datetime1">
              <a:rPr lang="en-US" smtClean="0"/>
              <a:t>5/19/2022</a:t>
            </a:fld>
            <a:endParaRPr lang="en-US" dirty="0"/>
          </a:p>
        </p:txBody>
      </p:sp>
      <p:sp>
        <p:nvSpPr>
          <p:cNvPr id="6" name="Footer Placeholder 5">
            <a:extLst>
              <a:ext uri="{FF2B5EF4-FFF2-40B4-BE49-F238E27FC236}">
                <a16:creationId xmlns:a16="http://schemas.microsoft.com/office/drawing/2014/main" id="{AFCD4DD8-C7AF-26F7-AC66-B77FA9A510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E3CB97-6AAA-C089-AB0A-066F4238A0B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2091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C97E-1209-BB11-138D-1CE83C6F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494B7-5273-76D1-FFBA-83A98579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EC03C5-9846-73CD-6D10-142BAED03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DFC7B-BC36-C0B4-05AB-3B950FD69F36}"/>
              </a:ext>
            </a:extLst>
          </p:cNvPr>
          <p:cNvSpPr>
            <a:spLocks noGrp="1"/>
          </p:cNvSpPr>
          <p:nvPr>
            <p:ph type="dt" sz="half" idx="10"/>
          </p:nvPr>
        </p:nvSpPr>
        <p:spPr/>
        <p:txBody>
          <a:bodyPr/>
          <a:lstStyle/>
          <a:p>
            <a:fld id="{E778CE86-875F-4587-BCF6-FA054AFC0D53}" type="datetime1">
              <a:rPr lang="en-US" smtClean="0"/>
              <a:pPr/>
              <a:t>5/19/2022</a:t>
            </a:fld>
            <a:endParaRPr lang="en-US" dirty="0"/>
          </a:p>
        </p:txBody>
      </p:sp>
      <p:sp>
        <p:nvSpPr>
          <p:cNvPr id="6" name="Footer Placeholder 5">
            <a:extLst>
              <a:ext uri="{FF2B5EF4-FFF2-40B4-BE49-F238E27FC236}">
                <a16:creationId xmlns:a16="http://schemas.microsoft.com/office/drawing/2014/main" id="{BAD25117-11AB-9186-0C71-6CF317C9C9F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DFD86F0-3696-3C74-A5C7-715EB30C737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74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3C910-A6E5-9522-8224-CA2B4AF77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745E2-6188-0917-1B8C-345B4F1D8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3EDE7-3CA7-4F99-3E44-2FB3CC113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5/19/2022</a:t>
            </a:fld>
            <a:endParaRPr lang="en-US" dirty="0"/>
          </a:p>
        </p:txBody>
      </p:sp>
      <p:sp>
        <p:nvSpPr>
          <p:cNvPr id="5" name="Footer Placeholder 4">
            <a:extLst>
              <a:ext uri="{FF2B5EF4-FFF2-40B4-BE49-F238E27FC236}">
                <a16:creationId xmlns:a16="http://schemas.microsoft.com/office/drawing/2014/main" id="{FEBEA6C3-18F7-2080-23C9-D752F5ACC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C00ABD-93BA-66D4-FBFE-E629D736F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59375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breshot.com/colorful-mosaic-background/"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ynextmove.org/vets/profile/state/43-4041.00" TargetMode="External"/><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cultureadmagazine.com/2016/11/critica-de-doctor-strange-2016.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8476" b="7254"/>
          <a:stretch/>
        </p:blipFill>
        <p:spPr>
          <a:xfrm>
            <a:off x="-3047" y="10"/>
            <a:ext cx="12191999" cy="6857990"/>
          </a:xfrm>
          <a:prstGeom prst="rect">
            <a:avLst/>
          </a:prstGeom>
        </p:spPr>
      </p:pic>
      <p:sp>
        <p:nvSpPr>
          <p:cNvPr id="52"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9600" b="1" dirty="0">
                <a:solidFill>
                  <a:srgbClr val="FFFFFF"/>
                </a:solidFill>
                <a:latin typeface="Consolas" panose="020B0609020204030204" pitchFamily="49" charset="0"/>
              </a:rPr>
              <a:t>STATE MANAGEMENT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pPr>
              <a:spcAft>
                <a:spcPts val="600"/>
              </a:spcAft>
            </a:pPr>
            <a:r>
              <a:rPr lang="en-US" dirty="0" err="1">
                <a:solidFill>
                  <a:srgbClr val="FFFFFF"/>
                </a:solidFill>
              </a:rPr>
              <a:t>From@brian</a:t>
            </a:r>
            <a:endParaRPr lang="en-US" dirty="0">
              <a:solidFill>
                <a:srgbClr val="FFFFFF"/>
              </a:solidFill>
            </a:endParaRPr>
          </a:p>
        </p:txBody>
      </p:sp>
    </p:spTree>
    <p:extLst>
      <p:ext uri="{BB962C8B-B14F-4D97-AF65-F5344CB8AC3E}">
        <p14:creationId xmlns:p14="http://schemas.microsoft.com/office/powerpoint/2010/main" val="426968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2D57-2A70-6AF5-B912-B1A13FCE34DE}"/>
              </a:ext>
            </a:extLst>
          </p:cNvPr>
          <p:cNvSpPr>
            <a:spLocks noGrp="1"/>
          </p:cNvSpPr>
          <p:nvPr>
            <p:ph type="title"/>
          </p:nvPr>
        </p:nvSpPr>
        <p:spPr/>
        <p:txBody>
          <a:bodyPr>
            <a:normAutofit/>
          </a:bodyPr>
          <a:lstStyle/>
          <a:p>
            <a:r>
              <a:rPr lang="en-US" sz="6600" dirty="0">
                <a:latin typeface="Consolas" panose="020B0609020204030204" pitchFamily="49" charset="0"/>
              </a:rPr>
              <a:t>Context API vs Redux </a:t>
            </a:r>
          </a:p>
        </p:txBody>
      </p:sp>
      <p:sp>
        <p:nvSpPr>
          <p:cNvPr id="3" name="Content Placeholder 2">
            <a:extLst>
              <a:ext uri="{FF2B5EF4-FFF2-40B4-BE49-F238E27FC236}">
                <a16:creationId xmlns:a16="http://schemas.microsoft.com/office/drawing/2014/main" id="{7290655B-3786-79CC-A8F3-CDABB044CF9C}"/>
              </a:ext>
            </a:extLst>
          </p:cNvPr>
          <p:cNvSpPr>
            <a:spLocks noGrp="1"/>
          </p:cNvSpPr>
          <p:nvPr>
            <p:ph idx="1"/>
          </p:nvPr>
        </p:nvSpPr>
        <p:spPr>
          <a:xfrm>
            <a:off x="838200" y="1690688"/>
            <a:ext cx="10754032" cy="4613634"/>
          </a:xfrm>
        </p:spPr>
        <p:txBody>
          <a:bodyPr>
            <a:normAutofit fontScale="92500" lnSpcReduction="20000"/>
          </a:bodyPr>
          <a:lstStyle/>
          <a:p>
            <a:pPr marL="0" indent="0">
              <a:lnSpc>
                <a:spcPct val="170000"/>
              </a:lnSpc>
              <a:buNone/>
            </a:pPr>
            <a:r>
              <a:rPr lang="en-US" sz="1800" dirty="0">
                <a:latin typeface="Consolas" panose="020B0609020204030204" pitchFamily="49" charset="0"/>
              </a:rPr>
              <a:t>A single of truth is core of ______. That c</a:t>
            </a:r>
            <a:r>
              <a:rPr lang="en-US" sz="1800" dirty="0">
                <a:effectLst/>
                <a:latin typeface="Consolas" panose="020B0609020204030204" pitchFamily="49" charset="0"/>
              </a:rPr>
              <a:t>an only be accessed and manipulated in very specific, predefined ways. Then data manipulation through _______ is very controlled and consistent. Additionally, ________ enables the use of powerful middleware libraries. That inherited ________(S,O,L,I,D) principle. </a:t>
            </a:r>
          </a:p>
          <a:p>
            <a:pPr marL="0" indent="0">
              <a:lnSpc>
                <a:spcPct val="170000"/>
              </a:lnSpc>
              <a:spcBef>
                <a:spcPts val="0"/>
              </a:spcBef>
              <a:buNone/>
            </a:pPr>
            <a:endParaRPr lang="en-US" sz="1800" dirty="0">
              <a:effectLst/>
              <a:latin typeface="Consolas" panose="020B0609020204030204" pitchFamily="49" charset="0"/>
            </a:endParaRPr>
          </a:p>
          <a:p>
            <a:pPr marL="0" indent="0">
              <a:lnSpc>
                <a:spcPct val="170000"/>
              </a:lnSpc>
              <a:spcBef>
                <a:spcPts val="0"/>
              </a:spcBef>
              <a:buNone/>
            </a:pPr>
            <a:r>
              <a:rPr lang="en-US" sz="1800" dirty="0">
                <a:effectLst/>
                <a:latin typeface="Consolas" panose="020B0609020204030204" pitchFamily="49" charset="0"/>
              </a:rPr>
              <a:t>The introduction of _____ has transformed the landscape of React state management. Gone are the days of deciding between prop drilling with plain React or making the significant time investment to set up _____. Context now represents a much needed solution to prop drilling that is quick and easy to implement. However, as the complexity and scale of the app increases and as performance becomes a higher concern, ______ remains the tried-and-true solution</a:t>
            </a:r>
          </a:p>
          <a:p>
            <a:pPr marL="0" indent="0">
              <a:lnSpc>
                <a:spcPct val="170000"/>
              </a:lnSpc>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39638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Clever React context tricks using Typescript — not Redux">
            <a:extLst>
              <a:ext uri="{FF2B5EF4-FFF2-40B4-BE49-F238E27FC236}">
                <a16:creationId xmlns:a16="http://schemas.microsoft.com/office/drawing/2014/main" id="{C0B701BB-08CB-8A3A-E0EE-16A4F70B7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34904"/>
            <a:ext cx="10905066" cy="46073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0AFFF50-5C37-C447-F022-E55C692540A2}"/>
              </a:ext>
            </a:extLst>
          </p:cNvPr>
          <p:cNvSpPr/>
          <p:nvPr/>
        </p:nvSpPr>
        <p:spPr>
          <a:xfrm>
            <a:off x="3746639" y="247694"/>
            <a:ext cx="4698723" cy="1323439"/>
          </a:xfrm>
          <a:prstGeom prst="rect">
            <a:avLst/>
          </a:prstGeom>
          <a:noFill/>
        </p:spPr>
        <p:txBody>
          <a:bodyPr wrap="none" lIns="91440" tIns="45720" rIns="91440" bIns="45720">
            <a:spAutoFit/>
          </a:bodyPr>
          <a:lstStyle/>
          <a:p>
            <a:pPr algn="ctr"/>
            <a:r>
              <a:rPr lang="en-US" sz="8000" dirty="0">
                <a:ln w="0"/>
                <a:effectLst>
                  <a:outerShdw blurRad="38100" dist="19050" dir="2700000" algn="tl" rotWithShape="0">
                    <a:schemeClr val="dk1">
                      <a:alpha val="40000"/>
                    </a:schemeClr>
                  </a:outerShdw>
                </a:effectLst>
                <a:latin typeface="Consolas" panose="020B0609020204030204" pitchFamily="49" charset="0"/>
              </a:rPr>
              <a:t>SUM-MARY</a:t>
            </a:r>
            <a:endParaRPr lang="en-US" sz="5400" dirty="0">
              <a:ln w="0"/>
              <a:effectLst>
                <a:outerShdw blurRad="38100" dist="19050" dir="2700000" algn="tl" rotWithShape="0">
                  <a:schemeClr val="dk1">
                    <a:alpha val="40000"/>
                  </a:schemeClr>
                </a:outerShdw>
              </a:effectLst>
              <a:latin typeface="Consolas" panose="020B0609020204030204" pitchFamily="49" charset="0"/>
            </a:endParaRPr>
          </a:p>
        </p:txBody>
      </p:sp>
    </p:spTree>
    <p:extLst>
      <p:ext uri="{BB962C8B-B14F-4D97-AF65-F5344CB8AC3E}">
        <p14:creationId xmlns:p14="http://schemas.microsoft.com/office/powerpoint/2010/main" val="342705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writing a large hybrid app with React Native (Chain React Conf 2017) -  Speaker Deck">
            <a:extLst>
              <a:ext uri="{FF2B5EF4-FFF2-40B4-BE49-F238E27FC236}">
                <a16:creationId xmlns:a16="http://schemas.microsoft.com/office/drawing/2014/main" id="{1C91E828-754B-9FB4-34F6-F33FC9E6BD7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F8FFCF-F40B-744B-EF93-8BB41FF4679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effectLst/>
              </a:rPr>
              <a:t>Rails-style, Domain-Style, and Ducks</a:t>
            </a:r>
            <a:r>
              <a:rPr lang="en-US" sz="6000" dirty="0">
                <a:solidFill>
                  <a:srgbClr val="FFFFFF"/>
                </a:solidFill>
              </a:rPr>
              <a:t> </a:t>
            </a:r>
          </a:p>
        </p:txBody>
      </p:sp>
      <p:sp>
        <p:nvSpPr>
          <p:cNvPr id="3" name="Content Placeholder 2">
            <a:extLst>
              <a:ext uri="{FF2B5EF4-FFF2-40B4-BE49-F238E27FC236}">
                <a16:creationId xmlns:a16="http://schemas.microsoft.com/office/drawing/2014/main" id="{150A5A5F-937A-419A-BABC-3D22A370BBE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Files -&gt; Features -&gt; </a:t>
            </a:r>
            <a:r>
              <a:rPr lang="en-US" sz="2400" u="sng">
                <a:solidFill>
                  <a:srgbClr val="FFFFFF"/>
                </a:solidFill>
              </a:rPr>
              <a:t>Ducks</a:t>
            </a:r>
          </a:p>
        </p:txBody>
      </p:sp>
    </p:spTree>
    <p:extLst>
      <p:ext uri="{BB962C8B-B14F-4D97-AF65-F5344CB8AC3E}">
        <p14:creationId xmlns:p14="http://schemas.microsoft.com/office/powerpoint/2010/main" val="142593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87EF31AA-AC99-32BA-51EE-4CB65A270D89}"/>
              </a:ext>
            </a:extLst>
          </p:cNvPr>
          <p:cNvPicPr>
            <a:picLocks noGrp="1" noChangeAspect="1"/>
          </p:cNvPicPr>
          <p:nvPr>
            <p:ph idx="1"/>
          </p:nvPr>
        </p:nvPicPr>
        <p:blipFill rotWithShape="1">
          <a:blip r:embed="rId2"/>
          <a:srcRect l="3615" r="5701" b="-1"/>
          <a:stretch/>
        </p:blipFill>
        <p:spPr>
          <a:xfrm>
            <a:off x="20" y="1282"/>
            <a:ext cx="12191980" cy="6856718"/>
          </a:xfrm>
          <a:prstGeom prst="rect">
            <a:avLst/>
          </a:prstGeom>
        </p:spPr>
      </p:pic>
    </p:spTree>
    <p:extLst>
      <p:ext uri="{BB962C8B-B14F-4D97-AF65-F5344CB8AC3E}">
        <p14:creationId xmlns:p14="http://schemas.microsoft.com/office/powerpoint/2010/main" val="102618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a:extLst>
              <a:ext uri="{FF2B5EF4-FFF2-40B4-BE49-F238E27FC236}">
                <a16:creationId xmlns:a16="http://schemas.microsoft.com/office/drawing/2014/main" id="{2E8AF65A-FC0B-9C22-6DE6-AA789C4E7431}"/>
              </a:ext>
            </a:extLst>
          </p:cNvPr>
          <p:cNvPicPr>
            <a:picLocks noGrp="1" noChangeAspect="1"/>
          </p:cNvPicPr>
          <p:nvPr>
            <p:ph idx="1"/>
          </p:nvPr>
        </p:nvPicPr>
        <p:blipFill rotWithShape="1">
          <a:blip r:embed="rId3"/>
          <a:srcRect b="3035"/>
          <a:stretch/>
        </p:blipFill>
        <p:spPr>
          <a:xfrm>
            <a:off x="20" y="1282"/>
            <a:ext cx="12191980" cy="6856718"/>
          </a:xfrm>
          <a:prstGeom prst="rect">
            <a:avLst/>
          </a:prstGeom>
        </p:spPr>
      </p:pic>
    </p:spTree>
    <p:extLst>
      <p:ext uri="{BB962C8B-B14F-4D97-AF65-F5344CB8AC3E}">
        <p14:creationId xmlns:p14="http://schemas.microsoft.com/office/powerpoint/2010/main" val="150084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EA15CF73-9D65-5A8D-2436-30560D057316}"/>
              </a:ext>
            </a:extLst>
          </p:cNvPr>
          <p:cNvPicPr>
            <a:picLocks noGrp="1" noChangeAspect="1"/>
          </p:cNvPicPr>
          <p:nvPr>
            <p:ph idx="1"/>
          </p:nvPr>
        </p:nvPicPr>
        <p:blipFill rotWithShape="1">
          <a:blip r:embed="rId2"/>
          <a:srcRect b="8924"/>
          <a:stretch/>
        </p:blipFill>
        <p:spPr>
          <a:xfrm>
            <a:off x="20" y="1282"/>
            <a:ext cx="12191980" cy="6856718"/>
          </a:xfrm>
          <a:prstGeom prst="rect">
            <a:avLst/>
          </a:prstGeom>
        </p:spPr>
      </p:pic>
    </p:spTree>
    <p:extLst>
      <p:ext uri="{BB962C8B-B14F-4D97-AF65-F5344CB8AC3E}">
        <p14:creationId xmlns:p14="http://schemas.microsoft.com/office/powerpoint/2010/main" val="351657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61B3FE46-F4A0-1AF1-F986-B45C3760B6C6}"/>
              </a:ext>
            </a:extLst>
          </p:cNvPr>
          <p:cNvPicPr>
            <a:picLocks noGrp="1" noChangeAspect="1"/>
          </p:cNvPicPr>
          <p:nvPr>
            <p:ph idx="1"/>
          </p:nvPr>
        </p:nvPicPr>
        <p:blipFill rotWithShape="1">
          <a:blip r:embed="rId2"/>
          <a:srcRect b="5480"/>
          <a:stretch/>
        </p:blipFill>
        <p:spPr>
          <a:xfrm>
            <a:off x="20" y="1282"/>
            <a:ext cx="12191980" cy="6856718"/>
          </a:xfrm>
          <a:prstGeom prst="rect">
            <a:avLst/>
          </a:prstGeom>
        </p:spPr>
      </p:pic>
    </p:spTree>
    <p:extLst>
      <p:ext uri="{BB962C8B-B14F-4D97-AF65-F5344CB8AC3E}">
        <p14:creationId xmlns:p14="http://schemas.microsoft.com/office/powerpoint/2010/main" val="163186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03">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05">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Picture 30" descr="Diagram&#10;&#10;Description automatically generated">
            <a:extLst>
              <a:ext uri="{FF2B5EF4-FFF2-40B4-BE49-F238E27FC236}">
                <a16:creationId xmlns:a16="http://schemas.microsoft.com/office/drawing/2014/main" id="{0756991F-CC50-1F5D-DFCA-1741CC609FFE}"/>
              </a:ext>
            </a:extLst>
          </p:cNvPr>
          <p:cNvPicPr>
            <a:picLocks noChangeAspect="1"/>
          </p:cNvPicPr>
          <p:nvPr/>
        </p:nvPicPr>
        <p:blipFill rotWithShape="1">
          <a:blip r:embed="rId3"/>
          <a:srcRect t="5715" r="-2" b="11822"/>
          <a:stretch/>
        </p:blipFill>
        <p:spPr>
          <a:xfrm>
            <a:off x="1910081" y="70058"/>
            <a:ext cx="8066464" cy="3296651"/>
          </a:xfrm>
          <a:prstGeom prst="rect">
            <a:avLst/>
          </a:prstGeom>
        </p:spPr>
      </p:pic>
      <p:sp>
        <p:nvSpPr>
          <p:cNvPr id="32" name="Content Placeholder 31">
            <a:extLst>
              <a:ext uri="{FF2B5EF4-FFF2-40B4-BE49-F238E27FC236}">
                <a16:creationId xmlns:a16="http://schemas.microsoft.com/office/drawing/2014/main" id="{29D3AA4D-136F-44DA-E80F-F539F1B95DCC}"/>
              </a:ext>
            </a:extLst>
          </p:cNvPr>
          <p:cNvSpPr>
            <a:spLocks noGrp="1"/>
          </p:cNvSpPr>
          <p:nvPr>
            <p:ph idx="1"/>
          </p:nvPr>
        </p:nvSpPr>
        <p:spPr>
          <a:xfrm>
            <a:off x="1788161" y="4185920"/>
            <a:ext cx="9199880" cy="1335245"/>
          </a:xfrm>
        </p:spPr>
        <p:txBody>
          <a:bodyPr anchor="ctr">
            <a:normAutofit fontScale="92500"/>
          </a:bodyPr>
          <a:lstStyle/>
          <a:p>
            <a:pPr marL="0" indent="0" algn="ctr">
              <a:buNone/>
            </a:pPr>
            <a:r>
              <a:rPr lang="vi-VN" sz="6600" b="1" kern="1200" dirty="0">
                <a:latin typeface="Consolas" panose="020B0609020204030204" pitchFamily="49" charset="0"/>
              </a:rPr>
              <a:t>FAT </a:t>
            </a:r>
            <a:r>
              <a:rPr lang="vi-VN" sz="6600" b="1" dirty="0">
                <a:latin typeface="Consolas" panose="020B0609020204030204" pitchFamily="49" charset="0"/>
              </a:rPr>
              <a:t>AND SLIM ACTIONS</a:t>
            </a:r>
            <a:endParaRPr lang="en-US" sz="6600" dirty="0">
              <a:latin typeface="Consolas" panose="020B0609020204030204" pitchFamily="49" charset="0"/>
            </a:endParaRPr>
          </a:p>
        </p:txBody>
      </p:sp>
    </p:spTree>
    <p:extLst>
      <p:ext uri="{BB962C8B-B14F-4D97-AF65-F5344CB8AC3E}">
        <p14:creationId xmlns:p14="http://schemas.microsoft.com/office/powerpoint/2010/main" val="125267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50753B-34D3-D972-BA17-66C526081705}"/>
              </a:ext>
            </a:extLst>
          </p:cNvPr>
          <p:cNvSpPr>
            <a:spLocks noGrp="1"/>
          </p:cNvSpPr>
          <p:nvPr>
            <p:ph type="title"/>
          </p:nvPr>
        </p:nvSpPr>
        <p:spPr>
          <a:xfrm>
            <a:off x="864848" y="1784574"/>
            <a:ext cx="3616913" cy="2795160"/>
          </a:xfrm>
        </p:spPr>
        <p:txBody>
          <a:bodyPr vert="horz" lIns="91440" tIns="45720" rIns="91440" bIns="45720" rtlCol="0" anchor="b">
            <a:normAutofit fontScale="90000"/>
          </a:bodyPr>
          <a:lstStyle/>
          <a:p>
            <a:pPr algn="ctr"/>
            <a:r>
              <a:rPr lang="en-US" sz="6700" b="1" kern="1200" dirty="0">
                <a:solidFill>
                  <a:schemeClr val="tx1"/>
                </a:solidFill>
                <a:latin typeface="Consolas" panose="020B0609020204030204" pitchFamily="49" charset="0"/>
              </a:rPr>
              <a:t>SEPARTE OF CONCERN </a:t>
            </a:r>
            <a:br>
              <a:rPr lang="en-US" sz="4100" kern="1200" dirty="0">
                <a:solidFill>
                  <a:schemeClr val="tx1"/>
                </a:solidFill>
                <a:latin typeface="Consolas" panose="020B0609020204030204" pitchFamily="49" charset="0"/>
              </a:rPr>
            </a:br>
            <a:r>
              <a:rPr lang="en-US" sz="2200" kern="1200" dirty="0">
                <a:solidFill>
                  <a:schemeClr val="tx1"/>
                </a:solidFill>
                <a:latin typeface="Consolas" panose="020B0609020204030204" pitchFamily="49" charset="0"/>
              </a:rPr>
              <a:t>CONSUMNER </a:t>
            </a:r>
            <a:r>
              <a:rPr lang="vi-VN" sz="2200" dirty="0">
                <a:latin typeface="Consolas" panose="020B0609020204030204" pitchFamily="49" charset="0"/>
              </a:rPr>
              <a:t>&amp;&amp;</a:t>
            </a:r>
            <a:r>
              <a:rPr lang="en-US" sz="2200" kern="1200" dirty="0">
                <a:solidFill>
                  <a:schemeClr val="tx1"/>
                </a:solidFill>
                <a:latin typeface="Consolas" panose="020B0609020204030204" pitchFamily="49" charset="0"/>
              </a:rPr>
              <a:t> PRODUCER</a:t>
            </a:r>
            <a:endParaRPr lang="en-US" sz="4100" kern="1200" dirty="0">
              <a:solidFill>
                <a:schemeClr val="tx1"/>
              </a:solidFill>
              <a:latin typeface="Consolas" panose="020B0609020204030204" pitchFamily="49" charset="0"/>
            </a:endParaRPr>
          </a:p>
        </p:txBody>
      </p:sp>
      <p:pic>
        <p:nvPicPr>
          <p:cNvPr id="7" name="Picture 6">
            <a:extLst>
              <a:ext uri="{FF2B5EF4-FFF2-40B4-BE49-F238E27FC236}">
                <a16:creationId xmlns:a16="http://schemas.microsoft.com/office/drawing/2014/main" id="{EA87C221-665E-3A71-5DCD-0C69FE107ABE}"/>
              </a:ext>
            </a:extLst>
          </p:cNvPr>
          <p:cNvPicPr>
            <a:picLocks noChangeAspect="1"/>
          </p:cNvPicPr>
          <p:nvPr/>
        </p:nvPicPr>
        <p:blipFill>
          <a:blip r:embed="rId3"/>
          <a:stretch>
            <a:fillRect/>
          </a:stretch>
        </p:blipFill>
        <p:spPr>
          <a:xfrm>
            <a:off x="6258393" y="253618"/>
            <a:ext cx="5160199" cy="5670549"/>
          </a:xfrm>
          <a:prstGeom prst="rect">
            <a:avLst/>
          </a:prstGeom>
        </p:spPr>
      </p:pic>
    </p:spTree>
    <p:extLst>
      <p:ext uri="{BB962C8B-B14F-4D97-AF65-F5344CB8AC3E}">
        <p14:creationId xmlns:p14="http://schemas.microsoft.com/office/powerpoint/2010/main" val="1885078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2D9A-77A9-FF38-A002-11B9F50ACA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102526-7E3E-1497-4911-23ABE6756EDD}"/>
              </a:ext>
            </a:extLst>
          </p:cNvPr>
          <p:cNvSpPr>
            <a:spLocks noGrp="1"/>
          </p:cNvSpPr>
          <p:nvPr>
            <p:ph idx="1"/>
          </p:nvPr>
        </p:nvSpPr>
        <p:spPr/>
        <p:txBody>
          <a:bodyPr/>
          <a:lstStyle/>
          <a:p>
            <a:pPr marL="0" indent="0" algn="ctr">
              <a:buNone/>
            </a:pPr>
            <a:r>
              <a:rPr lang="vi-VN" dirty="0">
                <a:latin typeface="Consolas" panose="020B0609020204030204" pitchFamily="49" charset="0"/>
              </a:rPr>
              <a:t>Thanks, you</a:t>
            </a:r>
            <a:endParaRPr lang="en-US" dirty="0">
              <a:latin typeface="Consolas" panose="020B0609020204030204" pitchFamily="49" charset="0"/>
            </a:endParaRPr>
          </a:p>
        </p:txBody>
      </p:sp>
    </p:spTree>
    <p:extLst>
      <p:ext uri="{BB962C8B-B14F-4D97-AF65-F5344CB8AC3E}">
        <p14:creationId xmlns:p14="http://schemas.microsoft.com/office/powerpoint/2010/main" val="285216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dirty="0">
                <a:latin typeface="Consolas" panose="020B0609020204030204" pitchFamily="49" charset="0"/>
              </a:rPr>
              <a:t>Out line</a:t>
            </a:r>
            <a:r>
              <a:rPr lang="vi-VN" dirty="0">
                <a:latin typeface="Consolas" panose="020B0609020204030204" pitchFamily="49" charset="0"/>
              </a:rPr>
              <a:t>	</a:t>
            </a: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09665054-01F4-883A-EECB-93853FD342F6}"/>
              </a:ext>
            </a:extLst>
          </p:cNvPr>
          <p:cNvSpPr txBox="1"/>
          <p:nvPr/>
        </p:nvSpPr>
        <p:spPr>
          <a:xfrm>
            <a:off x="4302888" y="2608916"/>
            <a:ext cx="4146631" cy="1477328"/>
          </a:xfrm>
          <a:prstGeom prst="rect">
            <a:avLst/>
          </a:prstGeom>
          <a:noFill/>
        </p:spPr>
        <p:txBody>
          <a:bodyPr wrap="square" rtlCol="0">
            <a:spAutoFit/>
          </a:bodyPr>
          <a:lstStyle/>
          <a:p>
            <a:pPr marL="342900" indent="-342900">
              <a:buAutoNum type="arabicPeriod"/>
            </a:pPr>
            <a:r>
              <a:rPr lang="vi-VN" dirty="0">
                <a:latin typeface="Consolas" panose="020B0609020204030204" pitchFamily="49" charset="0"/>
              </a:rPr>
              <a:t>State management review </a:t>
            </a:r>
          </a:p>
          <a:p>
            <a:pPr marL="342900" indent="-342900">
              <a:buAutoNum type="arabicPeriod"/>
            </a:pPr>
            <a:r>
              <a:rPr lang="vi-VN" dirty="0">
                <a:latin typeface="Consolas" panose="020B0609020204030204" pitchFamily="49" charset="0"/>
              </a:rPr>
              <a:t>Some of pattern </a:t>
            </a:r>
          </a:p>
          <a:p>
            <a:pPr marL="342900" indent="-342900">
              <a:buAutoNum type="arabicPeriod"/>
            </a:pPr>
            <a:r>
              <a:rPr lang="vi-VN" dirty="0">
                <a:latin typeface="Consolas" panose="020B0609020204030204" pitchFamily="49" charset="0"/>
              </a:rPr>
              <a:t>Project style in scale </a:t>
            </a:r>
          </a:p>
          <a:p>
            <a:pPr marL="342900" indent="-342900">
              <a:buAutoNum type="arabicPeriod"/>
            </a:pPr>
            <a:r>
              <a:rPr lang="vi-VN" dirty="0">
                <a:latin typeface="Consolas" panose="020B0609020204030204" pitchFamily="49" charset="0"/>
              </a:rPr>
              <a:t>Disscussion</a:t>
            </a:r>
          </a:p>
          <a:p>
            <a:pPr marL="342900" indent="-342900">
              <a:buAutoNum type="arabicPeriod"/>
            </a:pPr>
            <a:r>
              <a:rPr lang="vi-VN" dirty="0">
                <a:latin typeface="Consolas" panose="020B0609020204030204" pitchFamily="49" charset="0"/>
              </a:rPr>
              <a:t>Some of knowlegde from NAB</a:t>
            </a:r>
            <a:endParaRPr lang="en-US" dirty="0">
              <a:latin typeface="Consolas" panose="020B0609020204030204" pitchFamily="49" charset="0"/>
            </a:endParaRPr>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A89749-2E9F-7ED3-40C2-C8B9522D8DF4}"/>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44813" y="-22"/>
            <a:ext cx="12102391" cy="6858022"/>
          </a:xfrm>
          <a:prstGeom prst="rect">
            <a:avLst/>
          </a:prstGeom>
        </p:spPr>
      </p:pic>
      <p:sp>
        <p:nvSpPr>
          <p:cNvPr id="2" name="Title 1">
            <a:extLst>
              <a:ext uri="{FF2B5EF4-FFF2-40B4-BE49-F238E27FC236}">
                <a16:creationId xmlns:a16="http://schemas.microsoft.com/office/drawing/2014/main" id="{4C1DF203-5E9C-AF5A-2244-2812213BCC4B}"/>
              </a:ext>
            </a:extLst>
          </p:cNvPr>
          <p:cNvSpPr>
            <a:spLocks noGrp="1"/>
          </p:cNvSpPr>
          <p:nvPr>
            <p:ph type="title"/>
          </p:nvPr>
        </p:nvSpPr>
        <p:spPr>
          <a:xfrm>
            <a:off x="1374320" y="1148858"/>
            <a:ext cx="9443357" cy="2753880"/>
          </a:xfrm>
        </p:spPr>
        <p:txBody>
          <a:bodyPr vert="horz" lIns="91440" tIns="45720" rIns="91440" bIns="45720" rtlCol="0" anchor="b">
            <a:normAutofit/>
          </a:bodyPr>
          <a:lstStyle/>
          <a:p>
            <a:pPr algn="ctr">
              <a:lnSpc>
                <a:spcPct val="83000"/>
              </a:lnSpc>
            </a:pPr>
            <a:r>
              <a:rPr lang="en-US" sz="6800" b="1" cap="all" spc="-100" dirty="0">
                <a:solidFill>
                  <a:schemeClr val="tx1"/>
                </a:solidFill>
                <a:highlight>
                  <a:srgbClr val="000000"/>
                </a:highlight>
                <a:latin typeface="Consolas" panose="020B0609020204030204" pitchFamily="49" charset="0"/>
              </a:rPr>
              <a:t>&gt;/ What is state Management?</a:t>
            </a:r>
          </a:p>
        </p:txBody>
      </p:sp>
      <p:sp>
        <p:nvSpPr>
          <p:cNvPr id="4" name="TextBox 3">
            <a:extLst>
              <a:ext uri="{FF2B5EF4-FFF2-40B4-BE49-F238E27FC236}">
                <a16:creationId xmlns:a16="http://schemas.microsoft.com/office/drawing/2014/main" id="{FDF9AC60-12D2-E6BC-EFB6-F81B24629F70}"/>
              </a:ext>
            </a:extLst>
          </p:cNvPr>
          <p:cNvSpPr txBox="1"/>
          <p:nvPr/>
        </p:nvSpPr>
        <p:spPr>
          <a:xfrm>
            <a:off x="44813" y="6858000"/>
            <a:ext cx="12102391" cy="230832"/>
          </a:xfrm>
          <a:prstGeom prst="rect">
            <a:avLst/>
          </a:prstGeom>
          <a:noFill/>
        </p:spPr>
        <p:txBody>
          <a:bodyPr wrap="square" rtlCol="0">
            <a:spAutoFit/>
          </a:bodyPr>
          <a:lstStyle/>
          <a:p>
            <a:r>
              <a:rPr lang="en-US" sz="900">
                <a:hlinkClick r:id="rId3" tooltip="https://www.mynextmove.org/vets/profile/state/43-4041.00"/>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821665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ata-related state and behavior-related state">
            <a:extLst>
              <a:ext uri="{FF2B5EF4-FFF2-40B4-BE49-F238E27FC236}">
                <a16:creationId xmlns:a16="http://schemas.microsoft.com/office/drawing/2014/main" id="{C8BEF603-6515-A1C6-DDA6-CDD6073275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3327" y="643466"/>
            <a:ext cx="1076534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1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a:extLst>
              <a:ext uri="{FF2B5EF4-FFF2-40B4-BE49-F238E27FC236}">
                <a16:creationId xmlns:a16="http://schemas.microsoft.com/office/drawing/2014/main" id="{DBC35429-F589-F92A-384B-43BB21A5AA0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6366" r="5261"/>
          <a:stretch/>
        </p:blipFill>
        <p:spPr>
          <a:xfrm>
            <a:off x="-835152" y="10"/>
            <a:ext cx="9493659" cy="6857990"/>
          </a:xfrm>
          <a:prstGeom prst="rect">
            <a:avLst/>
          </a:prstGeom>
        </p:spPr>
      </p:pic>
      <p:sp>
        <p:nvSpPr>
          <p:cNvPr id="2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E32EB5-7287-2C15-B9C6-840C41509A15}"/>
              </a:ext>
            </a:extLst>
          </p:cNvPr>
          <p:cNvSpPr>
            <a:spLocks noGrp="1"/>
          </p:cNvSpPr>
          <p:nvPr>
            <p:ph type="title"/>
          </p:nvPr>
        </p:nvSpPr>
        <p:spPr>
          <a:xfrm>
            <a:off x="7531610" y="365125"/>
            <a:ext cx="3822189" cy="1899912"/>
          </a:xfrm>
        </p:spPr>
        <p:txBody>
          <a:bodyPr>
            <a:normAutofit fontScale="90000"/>
          </a:bodyPr>
          <a:lstStyle/>
          <a:p>
            <a:r>
              <a:rPr lang="en-US" sz="6600" b="1" dirty="0">
                <a:latin typeface="Informal Roman" panose="030604020304060B0204" pitchFamily="66" charset="0"/>
                <a:ea typeface="STHupo" panose="020B0503020204020204" pitchFamily="2" charset="-122"/>
              </a:rPr>
              <a:t>Summon your spells</a:t>
            </a:r>
          </a:p>
        </p:txBody>
      </p:sp>
      <p:sp>
        <p:nvSpPr>
          <p:cNvPr id="26" name="Content Placeholder 2">
            <a:extLst>
              <a:ext uri="{FF2B5EF4-FFF2-40B4-BE49-F238E27FC236}">
                <a16:creationId xmlns:a16="http://schemas.microsoft.com/office/drawing/2014/main" id="{3A30DBAF-B67B-4248-3C78-FB761F32806F}"/>
              </a:ext>
            </a:extLst>
          </p:cNvPr>
          <p:cNvSpPr>
            <a:spLocks noGrp="1"/>
          </p:cNvSpPr>
          <p:nvPr>
            <p:ph idx="1"/>
          </p:nvPr>
        </p:nvSpPr>
        <p:spPr>
          <a:xfrm>
            <a:off x="7531610" y="2434201"/>
            <a:ext cx="3822189" cy="3742762"/>
          </a:xfrm>
        </p:spPr>
        <p:txBody>
          <a:bodyPr>
            <a:normAutofit fontScale="92500" lnSpcReduction="10000"/>
          </a:bodyPr>
          <a:lstStyle/>
          <a:p>
            <a:pPr>
              <a:buFont typeface="Wingdings" panose="05000000000000000000" pitchFamily="2" charset="2"/>
              <a:buChar char="§"/>
            </a:pPr>
            <a:r>
              <a:rPr lang="en-US" sz="2400" i="0" dirty="0">
                <a:effectLst/>
                <a:latin typeface="Consolas" panose="020B0609020204030204" pitchFamily="49" charset="0"/>
              </a:rPr>
              <a:t>immutable data structures</a:t>
            </a:r>
          </a:p>
          <a:p>
            <a:pPr>
              <a:buFont typeface="Wingdings" panose="05000000000000000000" pitchFamily="2" charset="2"/>
              <a:buChar char="§"/>
            </a:pPr>
            <a:r>
              <a:rPr lang="en-US" sz="2400" dirty="0">
                <a:latin typeface="Consolas" panose="020B0609020204030204" pitchFamily="49" charset="0"/>
              </a:rPr>
              <a:t>m</a:t>
            </a:r>
            <a:r>
              <a:rPr lang="en-US" sz="2400" i="0" dirty="0">
                <a:effectLst/>
                <a:latin typeface="Consolas" panose="020B0609020204030204" pitchFamily="49" charset="0"/>
              </a:rPr>
              <a:t>utations</a:t>
            </a:r>
            <a:endParaRPr lang="en-US" sz="2400" dirty="0">
              <a:latin typeface="Consolas" panose="020B0609020204030204" pitchFamily="49" charset="0"/>
            </a:endParaRPr>
          </a:p>
          <a:p>
            <a:pPr>
              <a:buFont typeface="Wingdings" panose="05000000000000000000" pitchFamily="2" charset="2"/>
              <a:buChar char="§"/>
            </a:pPr>
            <a:r>
              <a:rPr lang="en-US" sz="2400" i="0" dirty="0">
                <a:effectLst/>
                <a:latin typeface="Consolas" panose="020B0609020204030204" pitchFamily="49" charset="0"/>
              </a:rPr>
              <a:t>stored in one place</a:t>
            </a:r>
          </a:p>
          <a:p>
            <a:pPr>
              <a:buFont typeface="Wingdings" panose="05000000000000000000" pitchFamily="2" charset="2"/>
              <a:buChar char="§"/>
            </a:pPr>
            <a:r>
              <a:rPr lang="en-US" sz="2400" i="0" dirty="0">
                <a:effectLst/>
                <a:latin typeface="Consolas" panose="020B0609020204030204" pitchFamily="49" charset="0"/>
              </a:rPr>
              <a:t>distributed among many objects.</a:t>
            </a:r>
            <a:endParaRPr lang="en-US" sz="2400" dirty="0">
              <a:latin typeface="Consolas" panose="020B0609020204030204" pitchFamily="49" charset="0"/>
            </a:endParaRPr>
          </a:p>
          <a:p>
            <a:pPr>
              <a:buFont typeface="Wingdings" panose="05000000000000000000" pitchFamily="2" charset="2"/>
              <a:buChar char="§"/>
            </a:pPr>
            <a:r>
              <a:rPr lang="en-US" sz="2400" i="0" dirty="0">
                <a:effectLst/>
                <a:latin typeface="Consolas" panose="020B0609020204030204" pitchFamily="49" charset="0"/>
              </a:rPr>
              <a:t>pulling </a:t>
            </a:r>
          </a:p>
          <a:p>
            <a:pPr>
              <a:buFont typeface="Wingdings" panose="05000000000000000000" pitchFamily="2" charset="2"/>
              <a:buChar char="§"/>
            </a:pPr>
            <a:r>
              <a:rPr lang="en-US" sz="2400" i="0" dirty="0">
                <a:effectLst/>
                <a:latin typeface="Consolas" panose="020B0609020204030204" pitchFamily="49" charset="0"/>
              </a:rPr>
              <a:t>Hollywood-like (push) solutions which actually call us.</a:t>
            </a:r>
            <a:endParaRPr lang="en-US" sz="2400" dirty="0">
              <a:latin typeface="Consolas" panose="020B0609020204030204" pitchFamily="49" charset="0"/>
            </a:endParaRPr>
          </a:p>
        </p:txBody>
      </p:sp>
      <p:sp>
        <p:nvSpPr>
          <p:cNvPr id="4" name="TextBox 3">
            <a:extLst>
              <a:ext uri="{FF2B5EF4-FFF2-40B4-BE49-F238E27FC236}">
                <a16:creationId xmlns:a16="http://schemas.microsoft.com/office/drawing/2014/main" id="{9A73A234-F6A1-8966-2180-81F340E61F47}"/>
              </a:ext>
            </a:extLst>
          </p:cNvPr>
          <p:cNvSpPr txBox="1"/>
          <p:nvPr/>
        </p:nvSpPr>
        <p:spPr>
          <a:xfrm>
            <a:off x="1" y="6858000"/>
            <a:ext cx="9669642" cy="230832"/>
          </a:xfrm>
          <a:prstGeom prst="rect">
            <a:avLst/>
          </a:prstGeom>
          <a:noFill/>
        </p:spPr>
        <p:txBody>
          <a:bodyPr wrap="square" rtlCol="0">
            <a:spAutoFit/>
          </a:bodyPr>
          <a:lstStyle/>
          <a:p>
            <a:r>
              <a:rPr lang="en-US" sz="900">
                <a:hlinkClick r:id="rId4" tooltip="http://www.cultureadmagazine.com/2016/11/critica-de-doctor-strange-2016.html"/>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33946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C9ACA-DECD-FF4C-1360-E837582686D8}"/>
              </a:ext>
            </a:extLst>
          </p:cNvPr>
          <p:cNvSpPr>
            <a:spLocks noGrp="1"/>
          </p:cNvSpPr>
          <p:nvPr>
            <p:ph type="title"/>
          </p:nvPr>
        </p:nvSpPr>
        <p:spPr>
          <a:xfrm>
            <a:off x="222635" y="1774723"/>
            <a:ext cx="3595678" cy="1330839"/>
          </a:xfrm>
        </p:spPr>
        <p:txBody>
          <a:bodyPr>
            <a:noAutofit/>
          </a:bodyPr>
          <a:lstStyle/>
          <a:p>
            <a:r>
              <a:rPr lang="en-US" sz="6000" b="1" dirty="0">
                <a:latin typeface="Consolas" panose="020B0609020204030204" pitchFamily="49" charset="0"/>
              </a:rPr>
              <a:t>Context </a:t>
            </a:r>
            <a:br>
              <a:rPr lang="en-US" sz="6000" b="1" dirty="0">
                <a:latin typeface="Consolas" panose="020B0609020204030204" pitchFamily="49" charset="0"/>
              </a:rPr>
            </a:br>
            <a:r>
              <a:rPr lang="en-US" sz="6000" b="1" u="sng" dirty="0">
                <a:latin typeface="Consolas" panose="020B0609020204030204" pitchFamily="49" charset="0"/>
              </a:rPr>
              <a:t>vs</a:t>
            </a:r>
            <a:br>
              <a:rPr lang="en-US" sz="6000" b="1" dirty="0">
                <a:latin typeface="Consolas" panose="020B0609020204030204" pitchFamily="49" charset="0"/>
              </a:rPr>
            </a:br>
            <a:r>
              <a:rPr lang="en-US" sz="6000" b="1" dirty="0">
                <a:latin typeface="Consolas" panose="020B0609020204030204" pitchFamily="49" charset="0"/>
              </a:rPr>
              <a:t>Props</a:t>
            </a:r>
            <a:br>
              <a:rPr lang="en-US" sz="6000" b="1" dirty="0">
                <a:latin typeface="Consolas" panose="020B0609020204030204" pitchFamily="49" charset="0"/>
              </a:rPr>
            </a:br>
            <a:r>
              <a:rPr lang="en-US" sz="6000" b="1" u="sng" dirty="0">
                <a:latin typeface="Consolas" panose="020B0609020204030204" pitchFamily="49" charset="0"/>
              </a:rPr>
              <a:t>not</a:t>
            </a:r>
            <a:r>
              <a:rPr lang="en-US" sz="6000" b="1" dirty="0">
                <a:latin typeface="Consolas" panose="020B0609020204030204" pitchFamily="49" charset="0"/>
              </a:rPr>
              <a:t> Drilling</a:t>
            </a:r>
          </a:p>
        </p:txBody>
      </p:sp>
      <p:pic>
        <p:nvPicPr>
          <p:cNvPr id="2050" name="Picture 2">
            <a:extLst>
              <a:ext uri="{FF2B5EF4-FFF2-40B4-BE49-F238E27FC236}">
                <a16:creationId xmlns:a16="http://schemas.microsoft.com/office/drawing/2014/main" id="{528239F3-4AB3-59F5-5367-DF208C58C9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868"/>
          <a:stretch/>
        </p:blipFill>
        <p:spPr bwMode="auto">
          <a:xfrm>
            <a:off x="4040947" y="1"/>
            <a:ext cx="7383199"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3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F992F3-C857-9DF7-0814-720D8DC96217}"/>
              </a:ext>
            </a:extLst>
          </p:cNvPr>
          <p:cNvSpPr>
            <a:spLocks noGrp="1"/>
          </p:cNvSpPr>
          <p:nvPr>
            <p:ph type="title"/>
          </p:nvPr>
        </p:nvSpPr>
        <p:spPr>
          <a:xfrm>
            <a:off x="828675" y="494414"/>
            <a:ext cx="10534650" cy="817403"/>
          </a:xfrm>
        </p:spPr>
        <p:txBody>
          <a:bodyPr vert="horz" lIns="91440" tIns="45720" rIns="91440" bIns="45720" rtlCol="0" anchor="b">
            <a:noAutofit/>
          </a:bodyPr>
          <a:lstStyle/>
          <a:p>
            <a:pPr algn="ctr"/>
            <a:r>
              <a:rPr lang="en-US" sz="4800" b="1" kern="1200" dirty="0">
                <a:solidFill>
                  <a:schemeClr val="tx1"/>
                </a:solidFill>
                <a:latin typeface="Consolas" panose="020B0609020204030204" pitchFamily="49" charset="0"/>
              </a:rPr>
              <a:t>💀 Anti pattern</a:t>
            </a:r>
          </a:p>
        </p:txBody>
      </p:sp>
      <p:pic>
        <p:nvPicPr>
          <p:cNvPr id="3074" name="Picture 2" descr="Image">
            <a:extLst>
              <a:ext uri="{FF2B5EF4-FFF2-40B4-BE49-F238E27FC236}">
                <a16:creationId xmlns:a16="http://schemas.microsoft.com/office/drawing/2014/main" id="{CED3D845-A443-1CC2-7EC3-B77ACFF48B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28675" y="2083506"/>
            <a:ext cx="10726182" cy="490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4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ow Doctor Strange 2's Trailer Teases Return of WandaVision's Darkhold">
            <a:extLst>
              <a:ext uri="{FF2B5EF4-FFF2-40B4-BE49-F238E27FC236}">
                <a16:creationId xmlns:a16="http://schemas.microsoft.com/office/drawing/2014/main" id="{2B431B34-0B93-294C-1E70-C0BEA990CA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32" r="3026"/>
          <a:stretch/>
        </p:blipFill>
        <p:spPr bwMode="auto">
          <a:xfrm>
            <a:off x="1" y="-60293"/>
            <a:ext cx="12192000" cy="752427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EB7B8F72-D5A5-6667-ADB4-9A7DA830F0FD}"/>
              </a:ext>
            </a:extLst>
          </p:cNvPr>
          <p:cNvCxnSpPr>
            <a:cxnSpLocks/>
          </p:cNvCxnSpPr>
          <p:nvPr/>
        </p:nvCxnSpPr>
        <p:spPr>
          <a:xfrm flipH="1">
            <a:off x="9532375" y="3737496"/>
            <a:ext cx="202789" cy="531574"/>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7292DEB-77B7-7E79-0A12-5DEEA60D6F1A}"/>
              </a:ext>
            </a:extLst>
          </p:cNvPr>
          <p:cNvGrpSpPr/>
          <p:nvPr/>
        </p:nvGrpSpPr>
        <p:grpSpPr>
          <a:xfrm>
            <a:off x="2502310" y="298068"/>
            <a:ext cx="9117731" cy="4863867"/>
            <a:chOff x="2502310" y="298068"/>
            <a:chExt cx="9117731" cy="4863867"/>
          </a:xfrm>
        </p:grpSpPr>
        <p:cxnSp>
          <p:nvCxnSpPr>
            <p:cNvPr id="28" name="Straight Connector 27">
              <a:extLst>
                <a:ext uri="{FF2B5EF4-FFF2-40B4-BE49-F238E27FC236}">
                  <a16:creationId xmlns:a16="http://schemas.microsoft.com/office/drawing/2014/main" id="{BCB959B9-179A-0922-73BB-835A87395955}"/>
                </a:ext>
              </a:extLst>
            </p:cNvPr>
            <p:cNvCxnSpPr>
              <a:cxnSpLocks/>
              <a:stCxn id="9" idx="4"/>
              <a:endCxn id="11" idx="0"/>
            </p:cNvCxnSpPr>
            <p:nvPr/>
          </p:nvCxnSpPr>
          <p:spPr>
            <a:xfrm>
              <a:off x="6867832" y="2448233"/>
              <a:ext cx="766915" cy="9180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08B1399C-D2C4-E212-33C1-0B4897376A15}"/>
                </a:ext>
              </a:extLst>
            </p:cNvPr>
            <p:cNvGrpSpPr/>
            <p:nvPr/>
          </p:nvGrpSpPr>
          <p:grpSpPr>
            <a:xfrm>
              <a:off x="2502310" y="298068"/>
              <a:ext cx="9117731" cy="4863867"/>
              <a:chOff x="2502310" y="298068"/>
              <a:chExt cx="9117731" cy="4863867"/>
            </a:xfrm>
          </p:grpSpPr>
          <p:grpSp>
            <p:nvGrpSpPr>
              <p:cNvPr id="46" name="Group 45">
                <a:extLst>
                  <a:ext uri="{FF2B5EF4-FFF2-40B4-BE49-F238E27FC236}">
                    <a16:creationId xmlns:a16="http://schemas.microsoft.com/office/drawing/2014/main" id="{4B71A811-C586-62C5-EAC1-43D9DB411F55}"/>
                  </a:ext>
                </a:extLst>
              </p:cNvPr>
              <p:cNvGrpSpPr/>
              <p:nvPr/>
            </p:nvGrpSpPr>
            <p:grpSpPr>
              <a:xfrm>
                <a:off x="2502310" y="298068"/>
                <a:ext cx="7736757" cy="4863867"/>
                <a:chOff x="2502310" y="298068"/>
                <a:chExt cx="7736757" cy="4863867"/>
              </a:xfrm>
            </p:grpSpPr>
            <p:sp>
              <p:nvSpPr>
                <p:cNvPr id="5" name="Oval 4">
                  <a:extLst>
                    <a:ext uri="{FF2B5EF4-FFF2-40B4-BE49-F238E27FC236}">
                      <a16:creationId xmlns:a16="http://schemas.microsoft.com/office/drawing/2014/main" id="{F867CC71-B969-D844-B363-98AD86DD8892}"/>
                    </a:ext>
                  </a:extLst>
                </p:cNvPr>
                <p:cNvSpPr/>
                <p:nvPr/>
              </p:nvSpPr>
              <p:spPr>
                <a:xfrm>
                  <a:off x="2502310" y="4188542"/>
                  <a:ext cx="1007806"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400" b="1" dirty="0">
                      <a:solidFill>
                        <a:schemeClr val="bg1"/>
                      </a:solidFill>
                      <a:latin typeface="STHupo" panose="02010800040101010101" pitchFamily="2" charset="-122"/>
                      <a:ea typeface="STHupo" panose="02010800040101010101" pitchFamily="2" charset="-122"/>
                    </a:rPr>
                    <a:t>STATE</a:t>
                  </a:r>
                </a:p>
              </p:txBody>
            </p:sp>
            <p:sp>
              <p:nvSpPr>
                <p:cNvPr id="7" name="Oval 6">
                  <a:extLst>
                    <a:ext uri="{FF2B5EF4-FFF2-40B4-BE49-F238E27FC236}">
                      <a16:creationId xmlns:a16="http://schemas.microsoft.com/office/drawing/2014/main" id="{08D04722-AB95-D3BE-B11C-F895979E5A98}"/>
                    </a:ext>
                  </a:extLst>
                </p:cNvPr>
                <p:cNvSpPr/>
                <p:nvPr/>
              </p:nvSpPr>
              <p:spPr>
                <a:xfrm>
                  <a:off x="3913238" y="904255"/>
                  <a:ext cx="1209368"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b="1" dirty="0">
                      <a:solidFill>
                        <a:schemeClr val="bg1"/>
                      </a:solidFill>
                      <a:latin typeface="STHupo" panose="02010800040101010101" pitchFamily="2" charset="-122"/>
                      <a:ea typeface="STHupo" panose="02010800040101010101" pitchFamily="2" charset="-122"/>
                    </a:rPr>
                    <a:t>STATE</a:t>
                  </a:r>
                </a:p>
              </p:txBody>
            </p:sp>
            <p:sp>
              <p:nvSpPr>
                <p:cNvPr id="8" name="Oval 7">
                  <a:extLst>
                    <a:ext uri="{FF2B5EF4-FFF2-40B4-BE49-F238E27FC236}">
                      <a16:creationId xmlns:a16="http://schemas.microsoft.com/office/drawing/2014/main" id="{BBC03105-E9B6-D0FF-80DE-97DA403D2BEC}"/>
                    </a:ext>
                  </a:extLst>
                </p:cNvPr>
                <p:cNvSpPr/>
                <p:nvPr/>
              </p:nvSpPr>
              <p:spPr>
                <a:xfrm>
                  <a:off x="3308554" y="2455607"/>
                  <a:ext cx="1209368"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b="1" dirty="0">
                      <a:solidFill>
                        <a:schemeClr val="bg1"/>
                      </a:solidFill>
                      <a:latin typeface="STHupo" panose="02010800040101010101" pitchFamily="2" charset="-122"/>
                      <a:ea typeface="STHupo" panose="02010800040101010101" pitchFamily="2" charset="-122"/>
                    </a:rPr>
                    <a:t>STATE</a:t>
                  </a:r>
                </a:p>
              </p:txBody>
            </p:sp>
            <p:sp>
              <p:nvSpPr>
                <p:cNvPr id="9" name="Oval 8">
                  <a:extLst>
                    <a:ext uri="{FF2B5EF4-FFF2-40B4-BE49-F238E27FC236}">
                      <a16:creationId xmlns:a16="http://schemas.microsoft.com/office/drawing/2014/main" id="{97184CC4-CBB2-AE97-5DEB-9AD5012DCF67}"/>
                    </a:ext>
                  </a:extLst>
                </p:cNvPr>
                <p:cNvSpPr/>
                <p:nvPr/>
              </p:nvSpPr>
              <p:spPr>
                <a:xfrm>
                  <a:off x="6263148" y="1474840"/>
                  <a:ext cx="1209368"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b="1" dirty="0">
                      <a:solidFill>
                        <a:schemeClr val="bg1"/>
                      </a:solidFill>
                      <a:latin typeface="STHupo" panose="02010800040101010101" pitchFamily="2" charset="-122"/>
                      <a:ea typeface="STHupo" panose="02010800040101010101" pitchFamily="2" charset="-122"/>
                    </a:rPr>
                    <a:t>STATE</a:t>
                  </a:r>
                </a:p>
              </p:txBody>
            </p:sp>
            <p:sp>
              <p:nvSpPr>
                <p:cNvPr id="10" name="Oval 9">
                  <a:extLst>
                    <a:ext uri="{FF2B5EF4-FFF2-40B4-BE49-F238E27FC236}">
                      <a16:creationId xmlns:a16="http://schemas.microsoft.com/office/drawing/2014/main" id="{FDD574B4-2A28-2CDC-4D3B-C768C1E97C45}"/>
                    </a:ext>
                  </a:extLst>
                </p:cNvPr>
                <p:cNvSpPr/>
                <p:nvPr/>
              </p:nvSpPr>
              <p:spPr>
                <a:xfrm>
                  <a:off x="6988276" y="298068"/>
                  <a:ext cx="887363" cy="822810"/>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200" b="1" dirty="0">
                      <a:solidFill>
                        <a:schemeClr val="bg1"/>
                      </a:solidFill>
                      <a:latin typeface="STHupo" panose="02010800040101010101" pitchFamily="2" charset="-122"/>
                      <a:ea typeface="STHupo" panose="02010800040101010101" pitchFamily="2" charset="-122"/>
                    </a:rPr>
                    <a:t>STATE</a:t>
                  </a:r>
                  <a:endParaRPr lang="en-US" b="1" dirty="0">
                    <a:solidFill>
                      <a:schemeClr val="bg1"/>
                    </a:solidFill>
                    <a:latin typeface="STHupo" panose="02010800040101010101" pitchFamily="2" charset="-122"/>
                    <a:ea typeface="STHupo" panose="02010800040101010101" pitchFamily="2" charset="-122"/>
                  </a:endParaRPr>
                </a:p>
              </p:txBody>
            </p:sp>
            <p:sp>
              <p:nvSpPr>
                <p:cNvPr id="11" name="Oval 10">
                  <a:extLst>
                    <a:ext uri="{FF2B5EF4-FFF2-40B4-BE49-F238E27FC236}">
                      <a16:creationId xmlns:a16="http://schemas.microsoft.com/office/drawing/2014/main" id="{AC69DE94-75F0-8EB8-61DC-FBA05CEF5052}"/>
                    </a:ext>
                  </a:extLst>
                </p:cNvPr>
                <p:cNvSpPr/>
                <p:nvPr/>
              </p:nvSpPr>
              <p:spPr>
                <a:xfrm>
                  <a:off x="7130844" y="3366243"/>
                  <a:ext cx="1007806"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400" b="1" dirty="0">
                      <a:solidFill>
                        <a:schemeClr val="bg1"/>
                      </a:solidFill>
                      <a:latin typeface="STHupo" panose="02010800040101010101" pitchFamily="2" charset="-122"/>
                      <a:ea typeface="STHupo" panose="02010800040101010101" pitchFamily="2" charset="-122"/>
                    </a:rPr>
                    <a:t>STATE</a:t>
                  </a:r>
                </a:p>
              </p:txBody>
            </p:sp>
            <p:sp>
              <p:nvSpPr>
                <p:cNvPr id="12" name="Oval 11">
                  <a:extLst>
                    <a:ext uri="{FF2B5EF4-FFF2-40B4-BE49-F238E27FC236}">
                      <a16:creationId xmlns:a16="http://schemas.microsoft.com/office/drawing/2014/main" id="{F3B1CC82-85F9-079F-6A9C-05735C95A0E7}"/>
                    </a:ext>
                  </a:extLst>
                </p:cNvPr>
                <p:cNvSpPr/>
                <p:nvPr/>
              </p:nvSpPr>
              <p:spPr>
                <a:xfrm>
                  <a:off x="4685071" y="4174206"/>
                  <a:ext cx="1007806" cy="806147"/>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400" b="1" dirty="0">
                      <a:solidFill>
                        <a:schemeClr val="bg1"/>
                      </a:solidFill>
                      <a:latin typeface="STHupo" panose="02010800040101010101" pitchFamily="2" charset="-122"/>
                      <a:ea typeface="STHupo" panose="02010800040101010101" pitchFamily="2" charset="-122"/>
                    </a:rPr>
                    <a:t>STATE</a:t>
                  </a:r>
                  <a:endParaRPr lang="en-US" b="1" dirty="0">
                    <a:solidFill>
                      <a:schemeClr val="bg1"/>
                    </a:solidFill>
                    <a:latin typeface="STHupo" panose="02010800040101010101" pitchFamily="2" charset="-122"/>
                    <a:ea typeface="STHupo" panose="02010800040101010101" pitchFamily="2" charset="-122"/>
                  </a:endParaRPr>
                </a:p>
              </p:txBody>
            </p:sp>
            <p:sp>
              <p:nvSpPr>
                <p:cNvPr id="13" name="Oval 12">
                  <a:extLst>
                    <a:ext uri="{FF2B5EF4-FFF2-40B4-BE49-F238E27FC236}">
                      <a16:creationId xmlns:a16="http://schemas.microsoft.com/office/drawing/2014/main" id="{27D1A410-336A-5B82-2830-61BC7B59E224}"/>
                    </a:ext>
                  </a:extLst>
                </p:cNvPr>
                <p:cNvSpPr/>
                <p:nvPr/>
              </p:nvSpPr>
              <p:spPr>
                <a:xfrm>
                  <a:off x="9231261" y="2728452"/>
                  <a:ext cx="1007806"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400" b="1" dirty="0">
                      <a:solidFill>
                        <a:schemeClr val="bg1"/>
                      </a:solidFill>
                      <a:latin typeface="STHupo" panose="02010800040101010101" pitchFamily="2" charset="-122"/>
                      <a:ea typeface="STHupo" panose="02010800040101010101" pitchFamily="2" charset="-122"/>
                    </a:rPr>
                    <a:t>STATE</a:t>
                  </a:r>
                </a:p>
              </p:txBody>
            </p:sp>
            <p:sp>
              <p:nvSpPr>
                <p:cNvPr id="14" name="Oval 13">
                  <a:extLst>
                    <a:ext uri="{FF2B5EF4-FFF2-40B4-BE49-F238E27FC236}">
                      <a16:creationId xmlns:a16="http://schemas.microsoft.com/office/drawing/2014/main" id="{33537041-9F8D-44CA-3251-79F6761E99A7}"/>
                    </a:ext>
                  </a:extLst>
                </p:cNvPr>
                <p:cNvSpPr/>
                <p:nvPr/>
              </p:nvSpPr>
              <p:spPr>
                <a:xfrm>
                  <a:off x="9028472" y="4117975"/>
                  <a:ext cx="1007806" cy="973393"/>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1400" b="1" dirty="0">
                      <a:solidFill>
                        <a:schemeClr val="bg1"/>
                      </a:solidFill>
                      <a:latin typeface="STHupo" panose="02010800040101010101" pitchFamily="2" charset="-122"/>
                      <a:ea typeface="STHupo" panose="02010800040101010101" pitchFamily="2" charset="-122"/>
                    </a:rPr>
                    <a:t>STATE</a:t>
                  </a:r>
                </a:p>
              </p:txBody>
            </p:sp>
            <p:cxnSp>
              <p:nvCxnSpPr>
                <p:cNvPr id="16" name="Straight Connector 15">
                  <a:extLst>
                    <a:ext uri="{FF2B5EF4-FFF2-40B4-BE49-F238E27FC236}">
                      <a16:creationId xmlns:a16="http://schemas.microsoft.com/office/drawing/2014/main" id="{9AC97345-E0AE-AA85-F7CF-C1CD98DB7BD9}"/>
                    </a:ext>
                  </a:extLst>
                </p:cNvPr>
                <p:cNvCxnSpPr>
                  <a:cxnSpLocks/>
                  <a:stCxn id="7" idx="6"/>
                  <a:endCxn id="9" idx="2"/>
                </p:cNvCxnSpPr>
                <p:nvPr/>
              </p:nvCxnSpPr>
              <p:spPr>
                <a:xfrm>
                  <a:off x="5122606" y="1390952"/>
                  <a:ext cx="1140542" cy="570585"/>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9" name="Straight Connector 18">
                  <a:extLst>
                    <a:ext uri="{FF2B5EF4-FFF2-40B4-BE49-F238E27FC236}">
                      <a16:creationId xmlns:a16="http://schemas.microsoft.com/office/drawing/2014/main" id="{E4B298B2-B331-2949-9E9F-A8D8034A6B54}"/>
                    </a:ext>
                  </a:extLst>
                </p:cNvPr>
                <p:cNvCxnSpPr>
                  <a:cxnSpLocks/>
                  <a:stCxn id="8" idx="0"/>
                  <a:endCxn id="7" idx="4"/>
                </p:cNvCxnSpPr>
                <p:nvPr/>
              </p:nvCxnSpPr>
              <p:spPr>
                <a:xfrm flipV="1">
                  <a:off x="3913238" y="1877648"/>
                  <a:ext cx="604684" cy="577959"/>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22" name="Straight Connector 21">
                  <a:extLst>
                    <a:ext uri="{FF2B5EF4-FFF2-40B4-BE49-F238E27FC236}">
                      <a16:creationId xmlns:a16="http://schemas.microsoft.com/office/drawing/2014/main" id="{CB571152-F225-E30C-F4C0-35EFF0173367}"/>
                    </a:ext>
                  </a:extLst>
                </p:cNvPr>
                <p:cNvCxnSpPr>
                  <a:cxnSpLocks/>
                  <a:stCxn id="12" idx="1"/>
                  <a:endCxn id="8" idx="5"/>
                </p:cNvCxnSpPr>
                <p:nvPr/>
              </p:nvCxnSpPr>
              <p:spPr>
                <a:xfrm flipH="1" flipV="1">
                  <a:off x="4340814" y="3286450"/>
                  <a:ext cx="491847" cy="1005813"/>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25" name="Straight Connector 24">
                  <a:extLst>
                    <a:ext uri="{FF2B5EF4-FFF2-40B4-BE49-F238E27FC236}">
                      <a16:creationId xmlns:a16="http://schemas.microsoft.com/office/drawing/2014/main" id="{B3492D29-0C3B-E9FE-1610-F320FEBEE641}"/>
                    </a:ext>
                  </a:extLst>
                </p:cNvPr>
                <p:cNvCxnSpPr>
                  <a:cxnSpLocks/>
                  <a:stCxn id="8" idx="3"/>
                  <a:endCxn id="5" idx="0"/>
                </p:cNvCxnSpPr>
                <p:nvPr/>
              </p:nvCxnSpPr>
              <p:spPr>
                <a:xfrm flipH="1">
                  <a:off x="3006213" y="3286450"/>
                  <a:ext cx="479449" cy="902092"/>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2" name="Straight Connector 31">
                  <a:extLst>
                    <a:ext uri="{FF2B5EF4-FFF2-40B4-BE49-F238E27FC236}">
                      <a16:creationId xmlns:a16="http://schemas.microsoft.com/office/drawing/2014/main" id="{0473E32C-655C-B065-6134-5F0708DB7E8A}"/>
                    </a:ext>
                  </a:extLst>
                </p:cNvPr>
                <p:cNvCxnSpPr>
                  <a:cxnSpLocks/>
                  <a:stCxn id="13" idx="2"/>
                </p:cNvCxnSpPr>
                <p:nvPr/>
              </p:nvCxnSpPr>
              <p:spPr>
                <a:xfrm flipH="1">
                  <a:off x="7765026" y="3215149"/>
                  <a:ext cx="1466235" cy="152400"/>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3" name="Straight Connector 32">
                  <a:extLst>
                    <a:ext uri="{FF2B5EF4-FFF2-40B4-BE49-F238E27FC236}">
                      <a16:creationId xmlns:a16="http://schemas.microsoft.com/office/drawing/2014/main" id="{717908A2-9784-A0B1-7DC0-D29790AFE07D}"/>
                    </a:ext>
                  </a:extLst>
                </p:cNvPr>
                <p:cNvCxnSpPr>
                  <a:cxnSpLocks/>
                  <a:stCxn id="10" idx="4"/>
                  <a:endCxn id="9" idx="0"/>
                </p:cNvCxnSpPr>
                <p:nvPr/>
              </p:nvCxnSpPr>
              <p:spPr>
                <a:xfrm flipH="1">
                  <a:off x="6867832" y="1120878"/>
                  <a:ext cx="564126" cy="353962"/>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7" name="Straight Connector 36">
                  <a:extLst>
                    <a:ext uri="{FF2B5EF4-FFF2-40B4-BE49-F238E27FC236}">
                      <a16:creationId xmlns:a16="http://schemas.microsoft.com/office/drawing/2014/main" id="{FD6BBDF4-8352-0BC3-C2E2-6D75F2C451C2}"/>
                    </a:ext>
                  </a:extLst>
                </p:cNvPr>
                <p:cNvCxnSpPr>
                  <a:cxnSpLocks/>
                  <a:endCxn id="9" idx="6"/>
                </p:cNvCxnSpPr>
                <p:nvPr/>
              </p:nvCxnSpPr>
              <p:spPr>
                <a:xfrm flipH="1" flipV="1">
                  <a:off x="7472516" y="1961537"/>
                  <a:ext cx="1907458" cy="1022554"/>
                </a:xfrm>
                <a:prstGeom prst="line">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sp>
            <p:nvSpPr>
              <p:cNvPr id="48" name="Arrow: Down 47">
                <a:extLst>
                  <a:ext uri="{FF2B5EF4-FFF2-40B4-BE49-F238E27FC236}">
                    <a16:creationId xmlns:a16="http://schemas.microsoft.com/office/drawing/2014/main" id="{7F08A133-CC55-8D7D-3C63-05520345538C}"/>
                  </a:ext>
                </a:extLst>
              </p:cNvPr>
              <p:cNvSpPr/>
              <p:nvPr/>
            </p:nvSpPr>
            <p:spPr>
              <a:xfrm rot="16719633">
                <a:off x="6483062" y="3132697"/>
                <a:ext cx="415455" cy="1231396"/>
              </a:xfrm>
              <a:prstGeom prst="downArrow">
                <a:avLst>
                  <a:gd name="adj1" fmla="val 523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2F89A871-71D0-E02B-41F2-C3C1441859E7}"/>
                  </a:ext>
                </a:extLst>
              </p:cNvPr>
              <p:cNvSpPr/>
              <p:nvPr/>
            </p:nvSpPr>
            <p:spPr>
              <a:xfrm rot="15074994">
                <a:off x="8488917" y="2678686"/>
                <a:ext cx="476879" cy="1634035"/>
              </a:xfrm>
              <a:prstGeom prst="downArrow">
                <a:avLst>
                  <a:gd name="adj1" fmla="val 523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octor Strange 2 was always designed to be a Marvel Cinematic Universe  horror film | Entertainment WorldWide News">
                <a:extLst>
                  <a:ext uri="{FF2B5EF4-FFF2-40B4-BE49-F238E27FC236}">
                    <a16:creationId xmlns:a16="http://schemas.microsoft.com/office/drawing/2014/main" id="{832E2FED-131B-8354-D1E8-4B1B12F66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5580" y="1785056"/>
                <a:ext cx="2144461" cy="1206259"/>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0135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781943-2442-B8E2-FE6E-A2DCD0BF2D43}"/>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5400" b="1" dirty="0">
                <a:latin typeface="Consolas" panose="020B0609020204030204" pitchFamily="49" charset="0"/>
              </a:rPr>
              <a:t>🪄Teleport Spell</a:t>
            </a:r>
            <a:endParaRPr lang="en-US" sz="5400" b="1" kern="1200" dirty="0">
              <a:solidFill>
                <a:schemeClr val="tx1"/>
              </a:solidFill>
              <a:latin typeface="Consolas" panose="020B0609020204030204" pitchFamily="49" charset="0"/>
            </a:endParaRPr>
          </a:p>
        </p:txBody>
      </p:sp>
      <p:pic>
        <p:nvPicPr>
          <p:cNvPr id="8" name="Content Placeholder 7">
            <a:extLst>
              <a:ext uri="{FF2B5EF4-FFF2-40B4-BE49-F238E27FC236}">
                <a16:creationId xmlns:a16="http://schemas.microsoft.com/office/drawing/2014/main" id="{B5DDAA60-E524-9730-81B0-34D0E92CDBE8}"/>
              </a:ext>
            </a:extLst>
          </p:cNvPr>
          <p:cNvPicPr>
            <a:picLocks noGrp="1" noChangeAspect="1"/>
          </p:cNvPicPr>
          <p:nvPr>
            <p:ph idx="1"/>
          </p:nvPr>
        </p:nvPicPr>
        <p:blipFill>
          <a:blip r:embed="rId3"/>
          <a:stretch>
            <a:fillRect/>
          </a:stretch>
        </p:blipFill>
        <p:spPr>
          <a:xfrm>
            <a:off x="828675" y="2083506"/>
            <a:ext cx="10537492" cy="4636496"/>
          </a:xfrm>
          <a:prstGeom prst="rect">
            <a:avLst/>
          </a:prstGeom>
        </p:spPr>
      </p:pic>
    </p:spTree>
    <p:extLst>
      <p:ext uri="{BB962C8B-B14F-4D97-AF65-F5344CB8AC3E}">
        <p14:creationId xmlns:p14="http://schemas.microsoft.com/office/powerpoint/2010/main" val="196482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428</TotalTime>
  <Words>1036</Words>
  <Application>Microsoft Office PowerPoint</Application>
  <PresentationFormat>Widescreen</PresentationFormat>
  <Paragraphs>87</Paragraphs>
  <Slides>19</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Microsoft JhengHei Light</vt:lpstr>
      <vt:lpstr>STHupo</vt:lpstr>
      <vt:lpstr>Arial</vt:lpstr>
      <vt:lpstr>Calibri</vt:lpstr>
      <vt:lpstr>Calibri Light</vt:lpstr>
      <vt:lpstr>Consolas</vt:lpstr>
      <vt:lpstr>Informal Roman</vt:lpstr>
      <vt:lpstr>Menlo</vt:lpstr>
      <vt:lpstr>Open Sans</vt:lpstr>
      <vt:lpstr>Wingdings</vt:lpstr>
      <vt:lpstr>Office Theme</vt:lpstr>
      <vt:lpstr>STATE MANAGEMENT</vt:lpstr>
      <vt:lpstr>Out line </vt:lpstr>
      <vt:lpstr>&gt;/ What is state Management?</vt:lpstr>
      <vt:lpstr>PowerPoint Presentation</vt:lpstr>
      <vt:lpstr>Summon your spells</vt:lpstr>
      <vt:lpstr>Context  vs Props not Drilling</vt:lpstr>
      <vt:lpstr>💀 Anti pattern</vt:lpstr>
      <vt:lpstr>PowerPoint Presentation</vt:lpstr>
      <vt:lpstr>🪄Teleport Spell</vt:lpstr>
      <vt:lpstr>Context API vs Redux </vt:lpstr>
      <vt:lpstr>PowerPoint Presentation</vt:lpstr>
      <vt:lpstr>Rails-style, Domain-Style, and Ducks </vt:lpstr>
      <vt:lpstr>PowerPoint Presentation</vt:lpstr>
      <vt:lpstr>PowerPoint Presentation</vt:lpstr>
      <vt:lpstr>PowerPoint Presentation</vt:lpstr>
      <vt:lpstr>PowerPoint Presentation</vt:lpstr>
      <vt:lpstr>PowerPoint Presentation</vt:lpstr>
      <vt:lpstr>SEPARTE OF CONCERN  CONSUMNER &amp;&amp; PRODUCER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dc:title>
  <dc:creator>Khánh Trần</dc:creator>
  <cp:lastModifiedBy>Khánh Trần</cp:lastModifiedBy>
  <cp:revision>1</cp:revision>
  <dcterms:created xsi:type="dcterms:W3CDTF">2022-05-18T23:56:57Z</dcterms:created>
  <dcterms:modified xsi:type="dcterms:W3CDTF">2022-05-19T07:06:58Z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