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60" r:id="rId6"/>
    <p:sldId id="278" r:id="rId7"/>
    <p:sldId id="261" r:id="rId8"/>
    <p:sldId id="281" r:id="rId9"/>
    <p:sldId id="280" r:id="rId10"/>
    <p:sldId id="262" r:id="rId11"/>
    <p:sldId id="263" r:id="rId12"/>
    <p:sldId id="266" r:id="rId13"/>
    <p:sldId id="265" r:id="rId14"/>
    <p:sldId id="267" r:id="rId15"/>
    <p:sldId id="268" r:id="rId16"/>
    <p:sldId id="284" r:id="rId17"/>
    <p:sldId id="285" r:id="rId18"/>
    <p:sldId id="286" r:id="rId19"/>
    <p:sldId id="269" r:id="rId20"/>
    <p:sldId id="270" r:id="rId21"/>
    <p:sldId id="271" r:id="rId22"/>
    <p:sldId id="272" r:id="rId23"/>
    <p:sldId id="273" r:id="rId24"/>
    <p:sldId id="282" r:id="rId25"/>
    <p:sldId id="274" r:id="rId26"/>
    <p:sldId id="275" r:id="rId27"/>
    <p:sldId id="276" r:id="rId28"/>
    <p:sldId id="277" r:id="rId29"/>
    <p:sldId id="287" r:id="rId30"/>
    <p:sldId id="288"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0F553-36A3-470F-87D0-C750C5E783AB}" v="75" dt="2022-09-23T01:52:50.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ánh Trần" userId="040e626f61962f96" providerId="LiveId" clId="{1980F553-36A3-470F-87D0-C750C5E783AB}"/>
    <pc:docChg chg="undo custSel addSld delSld modSld sldOrd">
      <pc:chgData name="Khánh Trần" userId="040e626f61962f96" providerId="LiveId" clId="{1980F553-36A3-470F-87D0-C750C5E783AB}" dt="2022-09-23T01:53:37.561" v="5659" actId="2696"/>
      <pc:docMkLst>
        <pc:docMk/>
      </pc:docMkLst>
      <pc:sldChg chg="addSp delSp modSp mod modMedia setBg addAnim delAnim modAnim delDesignElem">
        <pc:chgData name="Khánh Trần" userId="040e626f61962f96" providerId="LiveId" clId="{1980F553-36A3-470F-87D0-C750C5E783AB}" dt="2022-09-23T01:18:25.316" v="5196" actId="20577"/>
        <pc:sldMkLst>
          <pc:docMk/>
          <pc:sldMk cId="722346940" sldId="256"/>
        </pc:sldMkLst>
        <pc:spChg chg="mod ord">
          <ac:chgData name="Khánh Trần" userId="040e626f61962f96" providerId="LiveId" clId="{1980F553-36A3-470F-87D0-C750C5E783AB}" dt="2022-09-23T01:18:02.213" v="5195" actId="2711"/>
          <ac:spMkLst>
            <pc:docMk/>
            <pc:sldMk cId="722346940" sldId="256"/>
            <ac:spMk id="2" creationId="{9FAB952C-37C9-FE61-9095-3A19DF497623}"/>
          </ac:spMkLst>
        </pc:spChg>
        <pc:spChg chg="mod">
          <ac:chgData name="Khánh Trần" userId="040e626f61962f96" providerId="LiveId" clId="{1980F553-36A3-470F-87D0-C750C5E783AB}" dt="2022-09-23T01:18:25.316" v="5196" actId="20577"/>
          <ac:spMkLst>
            <pc:docMk/>
            <pc:sldMk cId="722346940" sldId="256"/>
            <ac:spMk id="3" creationId="{4AE032A9-DB55-1C48-80B3-915E45932E63}"/>
          </ac:spMkLst>
        </pc:spChg>
        <pc:spChg chg="add del">
          <ac:chgData name="Khánh Trần" userId="040e626f61962f96" providerId="LiveId" clId="{1980F553-36A3-470F-87D0-C750C5E783AB}" dt="2022-09-23T00:30:49.210" v="3582" actId="26606"/>
          <ac:spMkLst>
            <pc:docMk/>
            <pc:sldMk cId="722346940" sldId="256"/>
            <ac:spMk id="8" creationId="{88294908-8B00-4F58-BBBA-20F71A40AA9E}"/>
          </ac:spMkLst>
        </pc:spChg>
        <pc:spChg chg="add del">
          <ac:chgData name="Khánh Trần" userId="040e626f61962f96" providerId="LiveId" clId="{1980F553-36A3-470F-87D0-C750C5E783AB}" dt="2022-09-23T00:30:48.580" v="3578" actId="26606"/>
          <ac:spMkLst>
            <pc:docMk/>
            <pc:sldMk cId="722346940" sldId="256"/>
            <ac:spMk id="9" creationId="{C1DD1A8A-57D5-4A81-AD04-532B043C5611}"/>
          </ac:spMkLst>
        </pc:spChg>
        <pc:spChg chg="add del">
          <ac:chgData name="Khánh Trần" userId="040e626f61962f96" providerId="LiveId" clId="{1980F553-36A3-470F-87D0-C750C5E783AB}" dt="2022-09-23T00:30:49.210" v="3582" actId="26606"/>
          <ac:spMkLst>
            <pc:docMk/>
            <pc:sldMk cId="722346940" sldId="256"/>
            <ac:spMk id="10" creationId="{4364C879-1404-4203-8E9D-CC5DE0A621A2}"/>
          </ac:spMkLst>
        </pc:spChg>
        <pc:spChg chg="add del">
          <ac:chgData name="Khánh Trần" userId="040e626f61962f96" providerId="LiveId" clId="{1980F553-36A3-470F-87D0-C750C5E783AB}" dt="2022-09-23T00:30:48.580" v="3578" actId="26606"/>
          <ac:spMkLst>
            <pc:docMk/>
            <pc:sldMk cId="722346940" sldId="256"/>
            <ac:spMk id="11" creationId="{007891EC-4501-44ED-A8C8-B11B6DB767AB}"/>
          </ac:spMkLst>
        </pc:spChg>
        <pc:spChg chg="add del">
          <ac:chgData name="Khánh Trần" userId="040e626f61962f96" providerId="LiveId" clId="{1980F553-36A3-470F-87D0-C750C5E783AB}" dt="2022-09-23T00:30:49.210" v="3582" actId="26606"/>
          <ac:spMkLst>
            <pc:docMk/>
            <pc:sldMk cId="722346940" sldId="256"/>
            <ac:spMk id="12" creationId="{84617302-4B0D-4351-A6BB-6F0930D943AC}"/>
          </ac:spMkLst>
        </pc:spChg>
        <pc:spChg chg="add del">
          <ac:chgData name="Khánh Trần" userId="040e626f61962f96" providerId="LiveId" clId="{1980F553-36A3-470F-87D0-C750C5E783AB}" dt="2022-09-23T00:30:49.210" v="3582" actId="26606"/>
          <ac:spMkLst>
            <pc:docMk/>
            <pc:sldMk cId="722346940" sldId="256"/>
            <ac:spMk id="14" creationId="{DA2C7802-C2E0-4218-8F89-8DD7CCD2CD1C}"/>
          </ac:spMkLst>
        </pc:spChg>
        <pc:spChg chg="add del">
          <ac:chgData name="Khánh Trần" userId="040e626f61962f96" providerId="LiveId" clId="{1980F553-36A3-470F-87D0-C750C5E783AB}" dt="2022-09-23T00:30:49.210" v="3582" actId="26606"/>
          <ac:spMkLst>
            <pc:docMk/>
            <pc:sldMk cId="722346940" sldId="256"/>
            <ac:spMk id="16" creationId="{A6D7111A-21E5-4EE9-8A78-10E5530F0116}"/>
          </ac:spMkLst>
        </pc:spChg>
        <pc:spChg chg="add del">
          <ac:chgData name="Khánh Trần" userId="040e626f61962f96" providerId="LiveId" clId="{1980F553-36A3-470F-87D0-C750C5E783AB}" dt="2022-09-23T00:30:49.210" v="3582" actId="26606"/>
          <ac:spMkLst>
            <pc:docMk/>
            <pc:sldMk cId="722346940" sldId="256"/>
            <ac:spMk id="18" creationId="{A3969E80-A77B-49FC-9122-D89AFD5EE118}"/>
          </ac:spMkLst>
        </pc:spChg>
        <pc:spChg chg="add del">
          <ac:chgData name="Khánh Trần" userId="040e626f61962f96" providerId="LiveId" clId="{1980F553-36A3-470F-87D0-C750C5E783AB}" dt="2022-09-23T00:30:49.210" v="3582" actId="26606"/>
          <ac:spMkLst>
            <pc:docMk/>
            <pc:sldMk cId="722346940" sldId="256"/>
            <ac:spMk id="20" creationId="{1849CA57-76BD-4CF2-80BA-D7A46A01B7B1}"/>
          </ac:spMkLst>
        </pc:spChg>
        <pc:spChg chg="add del">
          <ac:chgData name="Khánh Trần" userId="040e626f61962f96" providerId="LiveId" clId="{1980F553-36A3-470F-87D0-C750C5E783AB}" dt="2022-09-23T00:30:49.210" v="3582" actId="26606"/>
          <ac:spMkLst>
            <pc:docMk/>
            <pc:sldMk cId="722346940" sldId="256"/>
            <ac:spMk id="22" creationId="{35E9085E-E730-4768-83D4-6CB7E9897153}"/>
          </ac:spMkLst>
        </pc:spChg>
        <pc:spChg chg="add del">
          <ac:chgData name="Khánh Trần" userId="040e626f61962f96" providerId="LiveId" clId="{1980F553-36A3-470F-87D0-C750C5E783AB}" dt="2022-09-23T00:30:49.210" v="3582" actId="26606"/>
          <ac:spMkLst>
            <pc:docMk/>
            <pc:sldMk cId="722346940" sldId="256"/>
            <ac:spMk id="24" creationId="{973272FE-A474-4CAE-8CA2-BCC8B476C3F4}"/>
          </ac:spMkLst>
        </pc:spChg>
        <pc:spChg chg="add del">
          <ac:chgData name="Khánh Trần" userId="040e626f61962f96" providerId="LiveId" clId="{1980F553-36A3-470F-87D0-C750C5E783AB}" dt="2022-09-23T00:30:49.210" v="3582" actId="26606"/>
          <ac:spMkLst>
            <pc:docMk/>
            <pc:sldMk cId="722346940" sldId="256"/>
            <ac:spMk id="26" creationId="{E07981EA-05A6-437C-88D7-B377B92B031D}"/>
          </ac:spMkLst>
        </pc:spChg>
        <pc:spChg chg="add del">
          <ac:chgData name="Khánh Trần" userId="040e626f61962f96" providerId="LiveId" clId="{1980F553-36A3-470F-87D0-C750C5E783AB}" dt="2022-09-23T00:30:49.210" v="3582" actId="26606"/>
          <ac:spMkLst>
            <pc:docMk/>
            <pc:sldMk cId="722346940" sldId="256"/>
            <ac:spMk id="28" creationId="{15E3C750-986E-4769-B1AE-49289FBEE757}"/>
          </ac:spMkLst>
        </pc:spChg>
        <pc:spChg chg="add del">
          <ac:chgData name="Khánh Trần" userId="040e626f61962f96" providerId="LiveId" clId="{1980F553-36A3-470F-87D0-C750C5E783AB}" dt="2022-09-23T00:30:58.250" v="3586" actId="26606"/>
          <ac:spMkLst>
            <pc:docMk/>
            <pc:sldMk cId="722346940" sldId="256"/>
            <ac:spMk id="30" creationId="{B26EE4FD-480F-42A5-9FEB-DA630457CFB7}"/>
          </ac:spMkLst>
        </pc:spChg>
        <pc:spChg chg="add del">
          <ac:chgData name="Khánh Trần" userId="040e626f61962f96" providerId="LiveId" clId="{1980F553-36A3-470F-87D0-C750C5E783AB}" dt="2022-09-23T00:30:58.250" v="3586" actId="26606"/>
          <ac:spMkLst>
            <pc:docMk/>
            <pc:sldMk cId="722346940" sldId="256"/>
            <ac:spMk id="31" creationId="{A187062F-BE14-42FC-B06A-607DB23849C3}"/>
          </ac:spMkLst>
        </pc:spChg>
        <pc:spChg chg="add del">
          <ac:chgData name="Khánh Trần" userId="040e626f61962f96" providerId="LiveId" clId="{1980F553-36A3-470F-87D0-C750C5E783AB}" dt="2022-09-23T00:30:58.250" v="3586" actId="26606"/>
          <ac:spMkLst>
            <pc:docMk/>
            <pc:sldMk cId="722346940" sldId="256"/>
            <ac:spMk id="32" creationId="{731FE21B-2A45-4BF5-8B03-E12341988774}"/>
          </ac:spMkLst>
        </pc:spChg>
        <pc:spChg chg="add del">
          <ac:chgData name="Khánh Trần" userId="040e626f61962f96" providerId="LiveId" clId="{1980F553-36A3-470F-87D0-C750C5E783AB}" dt="2022-09-23T00:30:58.250" v="3586" actId="26606"/>
          <ac:spMkLst>
            <pc:docMk/>
            <pc:sldMk cId="722346940" sldId="256"/>
            <ac:spMk id="33" creationId="{2DC5A94D-79ED-48F5-9DC5-96CBB507CEC8}"/>
          </ac:spMkLst>
        </pc:spChg>
        <pc:spChg chg="add del">
          <ac:chgData name="Khánh Trần" userId="040e626f61962f96" providerId="LiveId" clId="{1980F553-36A3-470F-87D0-C750C5E783AB}" dt="2022-09-23T00:30:58.250" v="3586" actId="26606"/>
          <ac:spMkLst>
            <pc:docMk/>
            <pc:sldMk cId="722346940" sldId="256"/>
            <ac:spMk id="34" creationId="{93A3D4BE-AF25-4F9A-9C29-1145CCE24A28}"/>
          </ac:spMkLst>
        </pc:spChg>
        <pc:spChg chg="add del">
          <ac:chgData name="Khánh Trần" userId="040e626f61962f96" providerId="LiveId" clId="{1980F553-36A3-470F-87D0-C750C5E783AB}" dt="2022-09-23T00:45:23.966" v="4381"/>
          <ac:spMkLst>
            <pc:docMk/>
            <pc:sldMk cId="722346940" sldId="256"/>
            <ac:spMk id="40" creationId="{E0AE394F-AFF1-4485-AF1F-7387A2F041AA}"/>
          </ac:spMkLst>
        </pc:spChg>
        <pc:spChg chg="add del">
          <ac:chgData name="Khánh Trần" userId="040e626f61962f96" providerId="LiveId" clId="{1980F553-36A3-470F-87D0-C750C5E783AB}" dt="2022-09-23T01:06:59.665" v="5055" actId="26606"/>
          <ac:spMkLst>
            <pc:docMk/>
            <pc:sldMk cId="722346940" sldId="256"/>
            <ac:spMk id="41" creationId="{94714483-7072-431F-9DBE-87F44E4D44BC}"/>
          </ac:spMkLst>
        </pc:spChg>
        <pc:spChg chg="add del">
          <ac:chgData name="Khánh Trần" userId="040e626f61962f96" providerId="LiveId" clId="{1980F553-36A3-470F-87D0-C750C5E783AB}" dt="2022-09-23T00:45:23.966" v="4381"/>
          <ac:spMkLst>
            <pc:docMk/>
            <pc:sldMk cId="722346940" sldId="256"/>
            <ac:spMk id="42" creationId="{5683D043-25BB-4AC9-8130-641179672614}"/>
          </ac:spMkLst>
        </pc:spChg>
        <pc:spChg chg="add del">
          <ac:chgData name="Khánh Trần" userId="040e626f61962f96" providerId="LiveId" clId="{1980F553-36A3-470F-87D0-C750C5E783AB}" dt="2022-09-23T01:06:59.665" v="5055" actId="26606"/>
          <ac:spMkLst>
            <pc:docMk/>
            <pc:sldMk cId="722346940" sldId="256"/>
            <ac:spMk id="43" creationId="{495892E1-F4A5-4991-AC52-4F417B14A2A2}"/>
          </ac:spMkLst>
        </pc:spChg>
        <pc:spChg chg="add del">
          <ac:chgData name="Khánh Trần" userId="040e626f61962f96" providerId="LiveId" clId="{1980F553-36A3-470F-87D0-C750C5E783AB}" dt="2022-09-23T00:45:23.966" v="4381"/>
          <ac:spMkLst>
            <pc:docMk/>
            <pc:sldMk cId="722346940" sldId="256"/>
            <ac:spMk id="44" creationId="{AA61CCAC-6875-474C-8E9E-F57ABF078C2B}"/>
          </ac:spMkLst>
        </pc:spChg>
        <pc:spChg chg="add del">
          <ac:chgData name="Khánh Trần" userId="040e626f61962f96" providerId="LiveId" clId="{1980F553-36A3-470F-87D0-C750C5E783AB}" dt="2022-09-23T01:07:02.774" v="5061" actId="26606"/>
          <ac:spMkLst>
            <pc:docMk/>
            <pc:sldMk cId="722346940" sldId="256"/>
            <ac:spMk id="47" creationId="{530F234A-713C-4B90-B43E-8F10C8B679D2}"/>
          </ac:spMkLst>
        </pc:spChg>
        <pc:spChg chg="add del">
          <ac:chgData name="Khánh Trần" userId="040e626f61962f96" providerId="LiveId" clId="{1980F553-36A3-470F-87D0-C750C5E783AB}" dt="2022-09-23T01:07:02.774" v="5061" actId="26606"/>
          <ac:spMkLst>
            <pc:docMk/>
            <pc:sldMk cId="722346940" sldId="256"/>
            <ac:spMk id="49" creationId="{028836FF-97B4-4EE9-AF5D-39FF0F5AC8A0}"/>
          </ac:spMkLst>
        </pc:spChg>
        <pc:spChg chg="add del">
          <ac:chgData name="Khánh Trần" userId="040e626f61962f96" providerId="LiveId" clId="{1980F553-36A3-470F-87D0-C750C5E783AB}" dt="2022-09-23T01:07:02.774" v="5061" actId="26606"/>
          <ac:spMkLst>
            <pc:docMk/>
            <pc:sldMk cId="722346940" sldId="256"/>
            <ac:spMk id="51" creationId="{52329D9A-3D48-4B69-939D-2A480F14786F}"/>
          </ac:spMkLst>
        </pc:spChg>
        <pc:spChg chg="add del">
          <ac:chgData name="Khánh Trần" userId="040e626f61962f96" providerId="LiveId" clId="{1980F553-36A3-470F-87D0-C750C5E783AB}" dt="2022-09-23T01:06:59.665" v="5055" actId="26606"/>
          <ac:spMkLst>
            <pc:docMk/>
            <pc:sldMk cId="722346940" sldId="256"/>
            <ac:spMk id="53" creationId="{E2683E3F-F855-4549-84F8-42064EC0F247}"/>
          </ac:spMkLst>
        </pc:spChg>
        <pc:spChg chg="add del">
          <ac:chgData name="Khánh Trần" userId="040e626f61962f96" providerId="LiveId" clId="{1980F553-36A3-470F-87D0-C750C5E783AB}" dt="2022-09-23T01:07:02.774" v="5061" actId="26606"/>
          <ac:spMkLst>
            <pc:docMk/>
            <pc:sldMk cId="722346940" sldId="256"/>
            <ac:spMk id="57" creationId="{B4AFD177-1A38-4FAE-87D4-840AE22C861C}"/>
          </ac:spMkLst>
        </pc:spChg>
        <pc:spChg chg="add del">
          <ac:chgData name="Khánh Trần" userId="040e626f61962f96" providerId="LiveId" clId="{1980F553-36A3-470F-87D0-C750C5E783AB}" dt="2022-09-23T01:07:02.774" v="5061" actId="26606"/>
          <ac:spMkLst>
            <pc:docMk/>
            <pc:sldMk cId="722346940" sldId="256"/>
            <ac:spMk id="59" creationId="{655520DF-BCFA-4422-B5D9-A5A1FABAD510}"/>
          </ac:spMkLst>
        </pc:spChg>
        <pc:spChg chg="add del">
          <ac:chgData name="Khánh Trần" userId="040e626f61962f96" providerId="LiveId" clId="{1980F553-36A3-470F-87D0-C750C5E783AB}" dt="2022-09-23T01:06:59.665" v="5055" actId="26606"/>
          <ac:spMkLst>
            <pc:docMk/>
            <pc:sldMk cId="722346940" sldId="256"/>
            <ac:spMk id="61" creationId="{832F3179-0CD5-40C8-9939-D8355006F7BA}"/>
          </ac:spMkLst>
        </pc:spChg>
        <pc:spChg chg="add del">
          <ac:chgData name="Khánh Trần" userId="040e626f61962f96" providerId="LiveId" clId="{1980F553-36A3-470F-87D0-C750C5E783AB}" dt="2022-09-23T01:07:00.575" v="5057" actId="26606"/>
          <ac:spMkLst>
            <pc:docMk/>
            <pc:sldMk cId="722346940" sldId="256"/>
            <ac:spMk id="69" creationId="{23D09407-53BC-485E-B4CE-BC5E4FC4B25B}"/>
          </ac:spMkLst>
        </pc:spChg>
        <pc:spChg chg="add del">
          <ac:chgData name="Khánh Trần" userId="040e626f61962f96" providerId="LiveId" clId="{1980F553-36A3-470F-87D0-C750C5E783AB}" dt="2022-09-23T01:07:00.575" v="5057" actId="26606"/>
          <ac:spMkLst>
            <pc:docMk/>
            <pc:sldMk cId="722346940" sldId="256"/>
            <ac:spMk id="70" creationId="{921DB988-49FC-4608-B0A2-E2F3A4019041}"/>
          </ac:spMkLst>
        </pc:spChg>
        <pc:spChg chg="add del">
          <ac:chgData name="Khánh Trần" userId="040e626f61962f96" providerId="LiveId" clId="{1980F553-36A3-470F-87D0-C750C5E783AB}" dt="2022-09-23T01:07:01.871" v="5059" actId="26606"/>
          <ac:spMkLst>
            <pc:docMk/>
            <pc:sldMk cId="722346940" sldId="256"/>
            <ac:spMk id="80" creationId="{AC477752-ACCA-41C1-9B1D-D0CED1F9CBDD}"/>
          </ac:spMkLst>
        </pc:spChg>
        <pc:spChg chg="add del">
          <ac:chgData name="Khánh Trần" userId="040e626f61962f96" providerId="LiveId" clId="{1980F553-36A3-470F-87D0-C750C5E783AB}" dt="2022-09-23T01:07:02.774" v="5061" actId="26606"/>
          <ac:spMkLst>
            <pc:docMk/>
            <pc:sldMk cId="722346940" sldId="256"/>
            <ac:spMk id="82" creationId="{E561AD0F-2B15-4989-ABCB-25A120A180F7}"/>
          </ac:spMkLst>
        </pc:spChg>
        <pc:spChg chg="add del">
          <ac:chgData name="Khánh Trần" userId="040e626f61962f96" providerId="LiveId" clId="{1980F553-36A3-470F-87D0-C750C5E783AB}" dt="2022-09-23T01:07:02.774" v="5061" actId="26606"/>
          <ac:spMkLst>
            <pc:docMk/>
            <pc:sldMk cId="722346940" sldId="256"/>
            <ac:spMk id="83" creationId="{5707F116-8EC0-4822-9067-186AC8C96EB8}"/>
          </ac:spMkLst>
        </pc:spChg>
        <pc:spChg chg="add del">
          <ac:chgData name="Khánh Trần" userId="040e626f61962f96" providerId="LiveId" clId="{1980F553-36A3-470F-87D0-C750C5E783AB}" dt="2022-09-23T01:07:02.774" v="5061" actId="26606"/>
          <ac:spMkLst>
            <pc:docMk/>
            <pc:sldMk cId="722346940" sldId="256"/>
            <ac:spMk id="84" creationId="{B1ECBAC9-8FF8-4D44-BD49-6B81C38167DA}"/>
          </ac:spMkLst>
        </pc:spChg>
        <pc:spChg chg="add del">
          <ac:chgData name="Khánh Trần" userId="040e626f61962f96" providerId="LiveId" clId="{1980F553-36A3-470F-87D0-C750C5E783AB}" dt="2022-09-23T01:07:02.774" v="5061" actId="26606"/>
          <ac:spMkLst>
            <pc:docMk/>
            <pc:sldMk cId="722346940" sldId="256"/>
            <ac:spMk id="85" creationId="{2D5CC4CB-7B78-480A-A0AE-A8A35C08E190}"/>
          </ac:spMkLst>
        </pc:spChg>
        <pc:spChg chg="add del">
          <ac:chgData name="Khánh Trần" userId="040e626f61962f96" providerId="LiveId" clId="{1980F553-36A3-470F-87D0-C750C5E783AB}" dt="2022-09-23T01:07:02.774" v="5061" actId="26606"/>
          <ac:spMkLst>
            <pc:docMk/>
            <pc:sldMk cId="722346940" sldId="256"/>
            <ac:spMk id="86" creationId="{DC580C66-5435-4F00-873E-679D3D5049C0}"/>
          </ac:spMkLst>
        </pc:spChg>
        <pc:spChg chg="add del">
          <ac:chgData name="Khánh Trần" userId="040e626f61962f96" providerId="LiveId" clId="{1980F553-36A3-470F-87D0-C750C5E783AB}" dt="2022-09-23T01:07:03.546" v="5063" actId="26606"/>
          <ac:spMkLst>
            <pc:docMk/>
            <pc:sldMk cId="722346940" sldId="256"/>
            <ac:spMk id="88" creationId="{8A94871E-96FC-4ADE-815B-41A636E34F1A}"/>
          </ac:spMkLst>
        </pc:spChg>
        <pc:spChg chg="add del">
          <ac:chgData name="Khánh Trần" userId="040e626f61962f96" providerId="LiveId" clId="{1980F553-36A3-470F-87D0-C750C5E783AB}" dt="2022-09-23T01:07:03.546" v="5063" actId="26606"/>
          <ac:spMkLst>
            <pc:docMk/>
            <pc:sldMk cId="722346940" sldId="256"/>
            <ac:spMk id="89" creationId="{3FCFB1DE-0B7E-48CC-BA90-B2AB0889F9D6}"/>
          </ac:spMkLst>
        </pc:spChg>
        <pc:spChg chg="add del">
          <ac:chgData name="Khánh Trần" userId="040e626f61962f96" providerId="LiveId" clId="{1980F553-36A3-470F-87D0-C750C5E783AB}" dt="2022-09-23T01:07:39.995" v="5074" actId="26606"/>
          <ac:spMkLst>
            <pc:docMk/>
            <pc:sldMk cId="722346940" sldId="256"/>
            <ac:spMk id="91" creationId="{BF4B7DD6-3B06-4C16-B34D-4DC3E3F2E8C5}"/>
          </ac:spMkLst>
        </pc:spChg>
        <pc:spChg chg="add del">
          <ac:chgData name="Khánh Trần" userId="040e626f61962f96" providerId="LiveId" clId="{1980F553-36A3-470F-87D0-C750C5E783AB}" dt="2022-09-23T01:07:39.995" v="5074" actId="26606"/>
          <ac:spMkLst>
            <pc:docMk/>
            <pc:sldMk cId="722346940" sldId="256"/>
            <ac:spMk id="92" creationId="{120582D2-07E2-46B9-8A77-58C7E65748D0}"/>
          </ac:spMkLst>
        </pc:spChg>
        <pc:spChg chg="add del">
          <ac:chgData name="Khánh Trần" userId="040e626f61962f96" providerId="LiveId" clId="{1980F553-36A3-470F-87D0-C750C5E783AB}" dt="2022-09-23T01:07:19.157" v="5067" actId="26606"/>
          <ac:spMkLst>
            <pc:docMk/>
            <pc:sldMk cId="722346940" sldId="256"/>
            <ac:spMk id="97" creationId="{4E1BEB12-92AF-4445-98AD-4C7756E7C93B}"/>
          </ac:spMkLst>
        </pc:spChg>
        <pc:spChg chg="add del">
          <ac:chgData name="Khánh Trần" userId="040e626f61962f96" providerId="LiveId" clId="{1980F553-36A3-470F-87D0-C750C5E783AB}" dt="2022-09-23T01:07:19.157" v="5067" actId="26606"/>
          <ac:spMkLst>
            <pc:docMk/>
            <pc:sldMk cId="722346940" sldId="256"/>
            <ac:spMk id="99" creationId="{D0522C2C-7B5C-48A7-A969-03941E5D2E76}"/>
          </ac:spMkLst>
        </pc:spChg>
        <pc:spChg chg="add del">
          <ac:chgData name="Khánh Trần" userId="040e626f61962f96" providerId="LiveId" clId="{1980F553-36A3-470F-87D0-C750C5E783AB}" dt="2022-09-23T01:07:19.157" v="5067" actId="26606"/>
          <ac:spMkLst>
            <pc:docMk/>
            <pc:sldMk cId="722346940" sldId="256"/>
            <ac:spMk id="101" creationId="{9C682A1A-5B2D-4111-BBD6-620165633E5B}"/>
          </ac:spMkLst>
        </pc:spChg>
        <pc:spChg chg="add del">
          <ac:chgData name="Khánh Trần" userId="040e626f61962f96" providerId="LiveId" clId="{1980F553-36A3-470F-87D0-C750C5E783AB}" dt="2022-09-23T01:07:19.157" v="5067" actId="26606"/>
          <ac:spMkLst>
            <pc:docMk/>
            <pc:sldMk cId="722346940" sldId="256"/>
            <ac:spMk id="103" creationId="{D6EE29F2-D77F-4BD0-A20B-334D316A1C9D}"/>
          </ac:spMkLst>
        </pc:spChg>
        <pc:spChg chg="add del">
          <ac:chgData name="Khánh Trần" userId="040e626f61962f96" providerId="LiveId" clId="{1980F553-36A3-470F-87D0-C750C5E783AB}" dt="2022-09-23T01:07:19.157" v="5067" actId="26606"/>
          <ac:spMkLst>
            <pc:docMk/>
            <pc:sldMk cId="722346940" sldId="256"/>
            <ac:spMk id="105" creationId="{22D09ED2-868F-42C6-866E-F92E0CEF314F}"/>
          </ac:spMkLst>
        </pc:spChg>
        <pc:spChg chg="add del">
          <ac:chgData name="Khánh Trần" userId="040e626f61962f96" providerId="LiveId" clId="{1980F553-36A3-470F-87D0-C750C5E783AB}" dt="2022-09-23T01:07:20.107" v="5069" actId="26606"/>
          <ac:spMkLst>
            <pc:docMk/>
            <pc:sldMk cId="722346940" sldId="256"/>
            <ac:spMk id="107" creationId="{6ED12BFC-A737-46AF-8411-481112D54B0C}"/>
          </ac:spMkLst>
        </pc:spChg>
        <pc:spChg chg="add del">
          <ac:chgData name="Khánh Trần" userId="040e626f61962f96" providerId="LiveId" clId="{1980F553-36A3-470F-87D0-C750C5E783AB}" dt="2022-09-23T01:07:20.107" v="5069" actId="26606"/>
          <ac:spMkLst>
            <pc:docMk/>
            <pc:sldMk cId="722346940" sldId="256"/>
            <ac:spMk id="108" creationId="{D278ADA9-6383-4BDD-80D2-8899A402687B}"/>
          </ac:spMkLst>
        </pc:spChg>
        <pc:spChg chg="add del">
          <ac:chgData name="Khánh Trần" userId="040e626f61962f96" providerId="LiveId" clId="{1980F553-36A3-470F-87D0-C750C5E783AB}" dt="2022-09-23T01:07:20.107" v="5069" actId="26606"/>
          <ac:spMkLst>
            <pc:docMk/>
            <pc:sldMk cId="722346940" sldId="256"/>
            <ac:spMk id="109" creationId="{484B7147-B0F6-40ED-B5A2-FF72BC8198B6}"/>
          </ac:spMkLst>
        </pc:spChg>
        <pc:spChg chg="add del">
          <ac:chgData name="Khánh Trần" userId="040e626f61962f96" providerId="LiveId" clId="{1980F553-36A3-470F-87D0-C750C5E783AB}" dt="2022-09-23T01:07:20.107" v="5069" actId="26606"/>
          <ac:spMkLst>
            <pc:docMk/>
            <pc:sldMk cId="722346940" sldId="256"/>
            <ac:spMk id="110" creationId="{B36D2DE0-0628-4A9A-A59D-7BA8B5EB3022}"/>
          </ac:spMkLst>
        </pc:spChg>
        <pc:spChg chg="add del">
          <ac:chgData name="Khánh Trần" userId="040e626f61962f96" providerId="LiveId" clId="{1980F553-36A3-470F-87D0-C750C5E783AB}" dt="2022-09-23T01:07:20.107" v="5069" actId="26606"/>
          <ac:spMkLst>
            <pc:docMk/>
            <pc:sldMk cId="722346940" sldId="256"/>
            <ac:spMk id="111" creationId="{48E405C9-94BE-41DA-928C-DEC9A8550E9F}"/>
          </ac:spMkLst>
        </pc:spChg>
        <pc:spChg chg="add del">
          <ac:chgData name="Khánh Trần" userId="040e626f61962f96" providerId="LiveId" clId="{1980F553-36A3-470F-87D0-C750C5E783AB}" dt="2022-09-23T01:07:20.107" v="5069" actId="26606"/>
          <ac:spMkLst>
            <pc:docMk/>
            <pc:sldMk cId="722346940" sldId="256"/>
            <ac:spMk id="112" creationId="{D2091A72-D5BB-42AC-8FD3-F7747D90861E}"/>
          </ac:spMkLst>
        </pc:spChg>
        <pc:spChg chg="add del">
          <ac:chgData name="Khánh Trần" userId="040e626f61962f96" providerId="LiveId" clId="{1980F553-36A3-470F-87D0-C750C5E783AB}" dt="2022-09-23T01:07:21.122" v="5071" actId="26606"/>
          <ac:spMkLst>
            <pc:docMk/>
            <pc:sldMk cId="722346940" sldId="256"/>
            <ac:spMk id="114" creationId="{4E1BEB12-92AF-4445-98AD-4C7756E7C93B}"/>
          </ac:spMkLst>
        </pc:spChg>
        <pc:spChg chg="add del">
          <ac:chgData name="Khánh Trần" userId="040e626f61962f96" providerId="LiveId" clId="{1980F553-36A3-470F-87D0-C750C5E783AB}" dt="2022-09-23T01:07:21.122" v="5071" actId="26606"/>
          <ac:spMkLst>
            <pc:docMk/>
            <pc:sldMk cId="722346940" sldId="256"/>
            <ac:spMk id="115" creationId="{D0522C2C-7B5C-48A7-A969-03941E5D2E76}"/>
          </ac:spMkLst>
        </pc:spChg>
        <pc:spChg chg="add del">
          <ac:chgData name="Khánh Trần" userId="040e626f61962f96" providerId="LiveId" clId="{1980F553-36A3-470F-87D0-C750C5E783AB}" dt="2022-09-23T01:07:21.122" v="5071" actId="26606"/>
          <ac:spMkLst>
            <pc:docMk/>
            <pc:sldMk cId="722346940" sldId="256"/>
            <ac:spMk id="116" creationId="{9C682A1A-5B2D-4111-BBD6-620165633E5B}"/>
          </ac:spMkLst>
        </pc:spChg>
        <pc:spChg chg="add del">
          <ac:chgData name="Khánh Trần" userId="040e626f61962f96" providerId="LiveId" clId="{1980F553-36A3-470F-87D0-C750C5E783AB}" dt="2022-09-23T01:07:21.122" v="5071" actId="26606"/>
          <ac:spMkLst>
            <pc:docMk/>
            <pc:sldMk cId="722346940" sldId="256"/>
            <ac:spMk id="117" creationId="{D6EE29F2-D77F-4BD0-A20B-334D316A1C9D}"/>
          </ac:spMkLst>
        </pc:spChg>
        <pc:spChg chg="add del">
          <ac:chgData name="Khánh Trần" userId="040e626f61962f96" providerId="LiveId" clId="{1980F553-36A3-470F-87D0-C750C5E783AB}" dt="2022-09-23T01:07:21.122" v="5071" actId="26606"/>
          <ac:spMkLst>
            <pc:docMk/>
            <pc:sldMk cId="722346940" sldId="256"/>
            <ac:spMk id="118" creationId="{22D09ED2-868F-42C6-866E-F92E0CEF314F}"/>
          </ac:spMkLst>
        </pc:spChg>
        <pc:spChg chg="add del">
          <ac:chgData name="Khánh Trần" userId="040e626f61962f96" providerId="LiveId" clId="{1980F553-36A3-470F-87D0-C750C5E783AB}" dt="2022-09-23T01:07:39.981" v="5073" actId="26606"/>
          <ac:spMkLst>
            <pc:docMk/>
            <pc:sldMk cId="722346940" sldId="256"/>
            <ac:spMk id="120" creationId="{787F4F1C-8D3D-4EC1-B72D-A0470A5A08B8}"/>
          </ac:spMkLst>
        </pc:spChg>
        <pc:spChg chg="add">
          <ac:chgData name="Khánh Trần" userId="040e626f61962f96" providerId="LiveId" clId="{1980F553-36A3-470F-87D0-C750C5E783AB}" dt="2022-09-23T01:07:39.995" v="5074" actId="26606"/>
          <ac:spMkLst>
            <pc:docMk/>
            <pc:sldMk cId="722346940" sldId="256"/>
            <ac:spMk id="126" creationId="{0B3B9DBC-97CC-4A18-B4A6-66E240292269}"/>
          </ac:spMkLst>
        </pc:spChg>
        <pc:spChg chg="add">
          <ac:chgData name="Khánh Trần" userId="040e626f61962f96" providerId="LiveId" clId="{1980F553-36A3-470F-87D0-C750C5E783AB}" dt="2022-09-23T01:07:39.995" v="5074" actId="26606"/>
          <ac:spMkLst>
            <pc:docMk/>
            <pc:sldMk cId="722346940" sldId="256"/>
            <ac:spMk id="127" creationId="{F4492644-1D84-449E-94E4-5FC5C873D32E}"/>
          </ac:spMkLst>
        </pc:spChg>
        <pc:spChg chg="add">
          <ac:chgData name="Khánh Trần" userId="040e626f61962f96" providerId="LiveId" clId="{1980F553-36A3-470F-87D0-C750C5E783AB}" dt="2022-09-23T01:07:39.995" v="5074" actId="26606"/>
          <ac:spMkLst>
            <pc:docMk/>
            <pc:sldMk cId="722346940" sldId="256"/>
            <ac:spMk id="128" creationId="{94EE1A74-DEBF-434E-8B5E-7AB296ECBE08}"/>
          </ac:spMkLst>
        </pc:spChg>
        <pc:spChg chg="add">
          <ac:chgData name="Khánh Trần" userId="040e626f61962f96" providerId="LiveId" clId="{1980F553-36A3-470F-87D0-C750C5E783AB}" dt="2022-09-23T01:07:39.995" v="5074" actId="26606"/>
          <ac:spMkLst>
            <pc:docMk/>
            <pc:sldMk cId="722346940" sldId="256"/>
            <ac:spMk id="129" creationId="{8C7C4D4B-92D9-4FA4-A294-749E8574FF51}"/>
          </ac:spMkLst>
        </pc:spChg>
        <pc:spChg chg="add">
          <ac:chgData name="Khánh Trần" userId="040e626f61962f96" providerId="LiveId" clId="{1980F553-36A3-470F-87D0-C750C5E783AB}" dt="2022-09-23T01:07:39.995" v="5074" actId="26606"/>
          <ac:spMkLst>
            <pc:docMk/>
            <pc:sldMk cId="722346940" sldId="256"/>
            <ac:spMk id="130" creationId="{BADA3358-2A3F-41B0-A458-6FD1DB3AF9BB}"/>
          </ac:spMkLst>
        </pc:spChg>
        <pc:spChg chg="add">
          <ac:chgData name="Khánh Trần" userId="040e626f61962f96" providerId="LiveId" clId="{1980F553-36A3-470F-87D0-C750C5E783AB}" dt="2022-09-23T01:07:39.995" v="5074" actId="26606"/>
          <ac:spMkLst>
            <pc:docMk/>
            <pc:sldMk cId="722346940" sldId="256"/>
            <ac:spMk id="131" creationId="{E4737216-37B2-43AD-AB08-05BFCCEFC99E}"/>
          </ac:spMkLst>
        </pc:spChg>
        <pc:grpChg chg="add del">
          <ac:chgData name="Khánh Trần" userId="040e626f61962f96" providerId="LiveId" clId="{1980F553-36A3-470F-87D0-C750C5E783AB}" dt="2022-09-23T01:06:59.665" v="5055" actId="26606"/>
          <ac:grpSpMkLst>
            <pc:docMk/>
            <pc:sldMk cId="722346940" sldId="256"/>
            <ac:grpSpMk id="45" creationId="{ACF597F8-76AA-44FA-8E6A-06223B66C0DD}"/>
          </ac:grpSpMkLst>
        </pc:grpChg>
        <pc:grpChg chg="add del">
          <ac:chgData name="Khánh Trần" userId="040e626f61962f96" providerId="LiveId" clId="{1980F553-36A3-470F-87D0-C750C5E783AB}" dt="2022-09-23T01:06:59.665" v="5055" actId="26606"/>
          <ac:grpSpMkLst>
            <pc:docMk/>
            <pc:sldMk cId="722346940" sldId="256"/>
            <ac:grpSpMk id="55" creationId="{8FC90B1E-0223-4440-AF22-8F32F6F0C7D2}"/>
          </ac:grpSpMkLst>
        </pc:grpChg>
        <pc:grpChg chg="add del">
          <ac:chgData name="Khánh Trần" userId="040e626f61962f96" providerId="LiveId" clId="{1980F553-36A3-470F-87D0-C750C5E783AB}" dt="2022-09-23T01:06:59.665" v="5055" actId="26606"/>
          <ac:grpSpMkLst>
            <pc:docMk/>
            <pc:sldMk cId="722346940" sldId="256"/>
            <ac:grpSpMk id="63" creationId="{11CE155D-684B-4F5E-B835-C52765E310E7}"/>
          </ac:grpSpMkLst>
        </pc:grpChg>
        <pc:grpChg chg="add del">
          <ac:chgData name="Khánh Trần" userId="040e626f61962f96" providerId="LiveId" clId="{1980F553-36A3-470F-87D0-C750C5E783AB}" dt="2022-09-23T01:07:00.575" v="5057" actId="26606"/>
          <ac:grpSpMkLst>
            <pc:docMk/>
            <pc:sldMk cId="722346940" sldId="256"/>
            <ac:grpSpMk id="71" creationId="{E9B930FD-8671-4C4C-ADCF-73AC1D0CD417}"/>
          </ac:grpSpMkLst>
        </pc:grpChg>
        <pc:grpChg chg="add del">
          <ac:chgData name="Khánh Trần" userId="040e626f61962f96" providerId="LiveId" clId="{1980F553-36A3-470F-87D0-C750C5E783AB}" dt="2022-09-23T01:07:00.575" v="5057" actId="26606"/>
          <ac:grpSpMkLst>
            <pc:docMk/>
            <pc:sldMk cId="722346940" sldId="256"/>
            <ac:grpSpMk id="76" creationId="{383C2651-AE0C-4AE4-8725-E2F9414FE219}"/>
          </ac:grpSpMkLst>
        </pc:grpChg>
        <pc:grpChg chg="add del">
          <ac:chgData name="Khánh Trần" userId="040e626f61962f96" providerId="LiveId" clId="{1980F553-36A3-470F-87D0-C750C5E783AB}" dt="2022-09-23T01:07:39.981" v="5073" actId="26606"/>
          <ac:grpSpMkLst>
            <pc:docMk/>
            <pc:sldMk cId="722346940" sldId="256"/>
            <ac:grpSpMk id="121" creationId="{D1E3DD61-64DB-46AD-B249-E273CD86B051}"/>
          </ac:grpSpMkLst>
        </pc:grpChg>
        <pc:picChg chg="add del mod">
          <ac:chgData name="Khánh Trần" userId="040e626f61962f96" providerId="LiveId" clId="{1980F553-36A3-470F-87D0-C750C5E783AB}" dt="2022-09-23T00:30:48.580" v="3578" actId="26606"/>
          <ac:picMkLst>
            <pc:docMk/>
            <pc:sldMk cId="722346940" sldId="256"/>
            <ac:picMk id="5" creationId="{D48602FB-7879-CE9F-9AFB-F7C4A461433C}"/>
          </ac:picMkLst>
        </pc:picChg>
        <pc:picChg chg="add del mod ord">
          <ac:chgData name="Khánh Trần" userId="040e626f61962f96" providerId="LiveId" clId="{1980F553-36A3-470F-87D0-C750C5E783AB}" dt="2022-09-23T01:07:07.609" v="5065" actId="478"/>
          <ac:picMkLst>
            <pc:docMk/>
            <pc:sldMk cId="722346940" sldId="256"/>
            <ac:picMk id="36" creationId="{0F4EE51D-F11E-E1F8-773D-04AFCF2D0F8D}"/>
          </ac:picMkLst>
        </pc:picChg>
      </pc:sldChg>
      <pc:sldChg chg="addSp delSp modSp mod setBg">
        <pc:chgData name="Khánh Trần" userId="040e626f61962f96" providerId="LiveId" clId="{1980F553-36A3-470F-87D0-C750C5E783AB}" dt="2022-09-23T01:23:00.744" v="5259" actId="26606"/>
        <pc:sldMkLst>
          <pc:docMk/>
          <pc:sldMk cId="1753346010" sldId="257"/>
        </pc:sldMkLst>
        <pc:spChg chg="mod">
          <ac:chgData name="Khánh Trần" userId="040e626f61962f96" providerId="LiveId" clId="{1980F553-36A3-470F-87D0-C750C5E783AB}" dt="2022-09-23T01:23:00.744" v="5259" actId="26606"/>
          <ac:spMkLst>
            <pc:docMk/>
            <pc:sldMk cId="1753346010" sldId="257"/>
            <ac:spMk id="2" creationId="{2AD40A1E-00DE-26E1-B4A6-5E99B511B0A4}"/>
          </ac:spMkLst>
        </pc:spChg>
        <pc:spChg chg="add del mod">
          <ac:chgData name="Khánh Trần" userId="040e626f61962f96" providerId="LiveId" clId="{1980F553-36A3-470F-87D0-C750C5E783AB}" dt="2022-09-23T01:06:33.762" v="5052" actId="26606"/>
          <ac:spMkLst>
            <pc:docMk/>
            <pc:sldMk cId="1753346010" sldId="257"/>
            <ac:spMk id="3" creationId="{3744FF3F-DB4D-B274-03B5-604B9A04E961}"/>
          </ac:spMkLst>
        </pc:spChg>
        <pc:spChg chg="add del">
          <ac:chgData name="Khánh Trần" userId="040e626f61962f96" providerId="LiveId" clId="{1980F553-36A3-470F-87D0-C750C5E783AB}" dt="2022-09-23T01:06:24.303" v="5047" actId="26606"/>
          <ac:spMkLst>
            <pc:docMk/>
            <pc:sldMk cId="1753346010" sldId="257"/>
            <ac:spMk id="9" creationId="{B819A166-7571-4003-A6B8-B62034C3ED30}"/>
          </ac:spMkLst>
        </pc:spChg>
        <pc:spChg chg="add del">
          <ac:chgData name="Khánh Trần" userId="040e626f61962f96" providerId="LiveId" clId="{1980F553-36A3-470F-87D0-C750C5E783AB}" dt="2022-09-23T01:06:32.408" v="5049" actId="26606"/>
          <ac:spMkLst>
            <pc:docMk/>
            <pc:sldMk cId="1753346010" sldId="257"/>
            <ac:spMk id="11" creationId="{F68B3F68-107C-434F-AA38-110D5EA91B85}"/>
          </ac:spMkLst>
        </pc:spChg>
        <pc:spChg chg="add del">
          <ac:chgData name="Khánh Trần" userId="040e626f61962f96" providerId="LiveId" clId="{1980F553-36A3-470F-87D0-C750C5E783AB}" dt="2022-09-23T01:06:32.408" v="5049" actId="26606"/>
          <ac:spMkLst>
            <pc:docMk/>
            <pc:sldMk cId="1753346010" sldId="257"/>
            <ac:spMk id="12" creationId="{BACC6370-2D7E-4714-9D71-7542949D7D5D}"/>
          </ac:spMkLst>
        </pc:spChg>
        <pc:spChg chg="add del">
          <ac:chgData name="Khánh Trần" userId="040e626f61962f96" providerId="LiveId" clId="{1980F553-36A3-470F-87D0-C750C5E783AB}" dt="2022-09-23T01:06:32.408" v="5049" actId="26606"/>
          <ac:spMkLst>
            <pc:docMk/>
            <pc:sldMk cId="1753346010" sldId="257"/>
            <ac:spMk id="13" creationId="{AAD0DBB9-1A4B-4391-81D4-CB19F9AB918A}"/>
          </ac:spMkLst>
        </pc:spChg>
        <pc:spChg chg="add del">
          <ac:chgData name="Khánh Trần" userId="040e626f61962f96" providerId="LiveId" clId="{1980F553-36A3-470F-87D0-C750C5E783AB}" dt="2022-09-23T01:06:32.408" v="5049" actId="26606"/>
          <ac:spMkLst>
            <pc:docMk/>
            <pc:sldMk cId="1753346010" sldId="257"/>
            <ac:spMk id="15" creationId="{063BBA22-50EA-4C4D-BE05-F1CE4E63AA56}"/>
          </ac:spMkLst>
        </pc:spChg>
        <pc:spChg chg="add del">
          <ac:chgData name="Khánh Trần" userId="040e626f61962f96" providerId="LiveId" clId="{1980F553-36A3-470F-87D0-C750C5E783AB}" dt="2022-09-23T01:18:44.296" v="5198" actId="26606"/>
          <ac:spMkLst>
            <pc:docMk/>
            <pc:sldMk cId="1753346010" sldId="257"/>
            <ac:spMk id="24" creationId="{53B021B3-DE93-4AB7-8A18-CF5F1CED88B8}"/>
          </ac:spMkLst>
        </pc:spChg>
        <pc:spChg chg="add del">
          <ac:chgData name="Khánh Trần" userId="040e626f61962f96" providerId="LiveId" clId="{1980F553-36A3-470F-87D0-C750C5E783AB}" dt="2022-09-23T01:18:44.296" v="5198" actId="26606"/>
          <ac:spMkLst>
            <pc:docMk/>
            <pc:sldMk cId="1753346010" sldId="257"/>
            <ac:spMk id="26" creationId="{52D502E5-F6B4-4D58-B4AE-FC466FF15EE8}"/>
          </ac:spMkLst>
        </pc:spChg>
        <pc:spChg chg="add del">
          <ac:chgData name="Khánh Trần" userId="040e626f61962f96" providerId="LiveId" clId="{1980F553-36A3-470F-87D0-C750C5E783AB}" dt="2022-09-23T01:18:44.296" v="5198" actId="26606"/>
          <ac:spMkLst>
            <pc:docMk/>
            <pc:sldMk cId="1753346010" sldId="257"/>
            <ac:spMk id="28" creationId="{9DECDBF4-02B6-4BB4-B65B-B8107AD6A9E8}"/>
          </ac:spMkLst>
        </pc:spChg>
        <pc:spChg chg="add del">
          <ac:chgData name="Khánh Trần" userId="040e626f61962f96" providerId="LiveId" clId="{1980F553-36A3-470F-87D0-C750C5E783AB}" dt="2022-09-23T01:23:00.744" v="5259" actId="26606"/>
          <ac:spMkLst>
            <pc:docMk/>
            <pc:sldMk cId="1753346010" sldId="257"/>
            <ac:spMk id="30" creationId="{955A2079-FA98-4876-80F0-72364A7D2EA4}"/>
          </ac:spMkLst>
        </pc:spChg>
        <pc:spChg chg="add del">
          <ac:chgData name="Khánh Trần" userId="040e626f61962f96" providerId="LiveId" clId="{1980F553-36A3-470F-87D0-C750C5E783AB}" dt="2022-09-23T01:22:48.135" v="5252" actId="26606"/>
          <ac:spMkLst>
            <pc:docMk/>
            <pc:sldMk cId="1753346010" sldId="257"/>
            <ac:spMk id="35" creationId="{42285737-90EE-47DC-AC80-8AE156B11969}"/>
          </ac:spMkLst>
        </pc:spChg>
        <pc:spChg chg="add del">
          <ac:chgData name="Khánh Trần" userId="040e626f61962f96" providerId="LiveId" clId="{1980F553-36A3-470F-87D0-C750C5E783AB}" dt="2022-09-23T01:22:50.461" v="5254" actId="26606"/>
          <ac:spMkLst>
            <pc:docMk/>
            <pc:sldMk cId="1753346010" sldId="257"/>
            <ac:spMk id="60" creationId="{E0F901BB-7A9C-4782-8C5A-6C87181334E6}"/>
          </ac:spMkLst>
        </pc:spChg>
        <pc:spChg chg="add del">
          <ac:chgData name="Khánh Trần" userId="040e626f61962f96" providerId="LiveId" clId="{1980F553-36A3-470F-87D0-C750C5E783AB}" dt="2022-09-23T01:22:50.461" v="5254" actId="26606"/>
          <ac:spMkLst>
            <pc:docMk/>
            <pc:sldMk cId="1753346010" sldId="257"/>
            <ac:spMk id="61" creationId="{4E6624E0-4F60-48BC-A7A3-E9E39558C6EC}"/>
          </ac:spMkLst>
        </pc:spChg>
        <pc:spChg chg="add del">
          <ac:chgData name="Khánh Trần" userId="040e626f61962f96" providerId="LiveId" clId="{1980F553-36A3-470F-87D0-C750C5E783AB}" dt="2022-09-23T01:22:50.461" v="5254" actId="26606"/>
          <ac:spMkLst>
            <pc:docMk/>
            <pc:sldMk cId="1753346010" sldId="257"/>
            <ac:spMk id="62" creationId="{8613BD32-1832-419B-B375-14DAB288BF8B}"/>
          </ac:spMkLst>
        </pc:spChg>
        <pc:spChg chg="add del">
          <ac:chgData name="Khánh Trần" userId="040e626f61962f96" providerId="LiveId" clId="{1980F553-36A3-470F-87D0-C750C5E783AB}" dt="2022-09-23T01:22:56.871" v="5256" actId="26606"/>
          <ac:spMkLst>
            <pc:docMk/>
            <pc:sldMk cId="1753346010" sldId="257"/>
            <ac:spMk id="63" creationId="{D9F5512A-48E1-4C07-B75E-3CCC517B6804}"/>
          </ac:spMkLst>
        </pc:spChg>
        <pc:spChg chg="add del">
          <ac:chgData name="Khánh Trần" userId="040e626f61962f96" providerId="LiveId" clId="{1980F553-36A3-470F-87D0-C750C5E783AB}" dt="2022-09-23T01:22:56.871" v="5256" actId="26606"/>
          <ac:spMkLst>
            <pc:docMk/>
            <pc:sldMk cId="1753346010" sldId="257"/>
            <ac:spMk id="64" creationId="{0450C687-86B5-4248-BEBB-0B59B7977047}"/>
          </ac:spMkLst>
        </pc:spChg>
        <pc:spChg chg="add del">
          <ac:chgData name="Khánh Trần" userId="040e626f61962f96" providerId="LiveId" clId="{1980F553-36A3-470F-87D0-C750C5E783AB}" dt="2022-09-23T01:22:56.871" v="5256" actId="26606"/>
          <ac:spMkLst>
            <pc:docMk/>
            <pc:sldMk cId="1753346010" sldId="257"/>
            <ac:spMk id="65" creationId="{3CD1EA40-7116-4FCB-9369-70F29FAA91EC}"/>
          </ac:spMkLst>
        </pc:spChg>
        <pc:spChg chg="add del">
          <ac:chgData name="Khánh Trần" userId="040e626f61962f96" providerId="LiveId" clId="{1980F553-36A3-470F-87D0-C750C5E783AB}" dt="2022-09-23T01:22:56.871" v="5256" actId="26606"/>
          <ac:spMkLst>
            <pc:docMk/>
            <pc:sldMk cId="1753346010" sldId="257"/>
            <ac:spMk id="66" creationId="{A5271697-90F1-4A23-8EF2-0179F2EAFACB}"/>
          </ac:spMkLst>
        </pc:spChg>
        <pc:spChg chg="add del">
          <ac:chgData name="Khánh Trần" userId="040e626f61962f96" providerId="LiveId" clId="{1980F553-36A3-470F-87D0-C750C5E783AB}" dt="2022-09-23T01:23:00.485" v="5258" actId="26606"/>
          <ac:spMkLst>
            <pc:docMk/>
            <pc:sldMk cId="1753346010" sldId="257"/>
            <ac:spMk id="89" creationId="{1C574E90-1949-4924-B663-AEA13DB7910B}"/>
          </ac:spMkLst>
        </pc:spChg>
        <pc:spChg chg="add del">
          <ac:chgData name="Khánh Trần" userId="040e626f61962f96" providerId="LiveId" clId="{1980F553-36A3-470F-87D0-C750C5E783AB}" dt="2022-09-23T01:23:00.485" v="5258" actId="26606"/>
          <ac:spMkLst>
            <pc:docMk/>
            <pc:sldMk cId="1753346010" sldId="257"/>
            <ac:spMk id="90" creationId="{3CD1EA40-7116-4FCB-9369-70F29FAA91EC}"/>
          </ac:spMkLst>
        </pc:spChg>
        <pc:spChg chg="add del">
          <ac:chgData name="Khánh Trần" userId="040e626f61962f96" providerId="LiveId" clId="{1980F553-36A3-470F-87D0-C750C5E783AB}" dt="2022-09-23T01:23:00.485" v="5258" actId="26606"/>
          <ac:spMkLst>
            <pc:docMk/>
            <pc:sldMk cId="1753346010" sldId="257"/>
            <ac:spMk id="91" creationId="{D9F5512A-48E1-4C07-B75E-3CCC517B6804}"/>
          </ac:spMkLst>
        </pc:spChg>
        <pc:spChg chg="add del">
          <ac:chgData name="Khánh Trần" userId="040e626f61962f96" providerId="LiveId" clId="{1980F553-36A3-470F-87D0-C750C5E783AB}" dt="2022-09-23T01:23:00.485" v="5258" actId="26606"/>
          <ac:spMkLst>
            <pc:docMk/>
            <pc:sldMk cId="1753346010" sldId="257"/>
            <ac:spMk id="94" creationId="{A5271697-90F1-4A23-8EF2-0179F2EAFACB}"/>
          </ac:spMkLst>
        </pc:spChg>
        <pc:spChg chg="add">
          <ac:chgData name="Khánh Trần" userId="040e626f61962f96" providerId="LiveId" clId="{1980F553-36A3-470F-87D0-C750C5E783AB}" dt="2022-09-23T01:23:00.744" v="5259" actId="26606"/>
          <ac:spMkLst>
            <pc:docMk/>
            <pc:sldMk cId="1753346010" sldId="257"/>
            <ac:spMk id="96" creationId="{42285737-90EE-47DC-AC80-8AE156B11969}"/>
          </ac:spMkLst>
        </pc:spChg>
        <pc:grpChg chg="add del">
          <ac:chgData name="Khánh Trần" userId="040e626f61962f96" providerId="LiveId" clId="{1980F553-36A3-470F-87D0-C750C5E783AB}" dt="2022-09-23T01:22:48.135" v="5252" actId="26606"/>
          <ac:grpSpMkLst>
            <pc:docMk/>
            <pc:sldMk cId="1753346010" sldId="257"/>
            <ac:grpSpMk id="37" creationId="{B57BDC17-F1B3-455F-BBF1-680AA1F25C06}"/>
          </ac:grpSpMkLst>
        </pc:grpChg>
        <pc:grpChg chg="add del">
          <ac:chgData name="Khánh Trần" userId="040e626f61962f96" providerId="LiveId" clId="{1980F553-36A3-470F-87D0-C750C5E783AB}" dt="2022-09-23T01:22:50.461" v="5254" actId="26606"/>
          <ac:grpSpMkLst>
            <pc:docMk/>
            <pc:sldMk cId="1753346010" sldId="257"/>
            <ac:grpSpMk id="39" creationId="{D9912494-7BC7-402C-9245-C3098A8FC1F8}"/>
          </ac:grpSpMkLst>
        </pc:grpChg>
        <pc:grpChg chg="add del">
          <ac:chgData name="Khánh Trần" userId="040e626f61962f96" providerId="LiveId" clId="{1980F553-36A3-470F-87D0-C750C5E783AB}" dt="2022-09-23T01:23:00.485" v="5258" actId="26606"/>
          <ac:grpSpMkLst>
            <pc:docMk/>
            <pc:sldMk cId="1753346010" sldId="257"/>
            <ac:grpSpMk id="41" creationId="{9CF1CD8B-D430-49E7-8630-84152C414EAC}"/>
          </ac:grpSpMkLst>
        </pc:grpChg>
        <pc:grpChg chg="add del">
          <ac:chgData name="Khánh Trần" userId="040e626f61962f96" providerId="LiveId" clId="{1980F553-36A3-470F-87D0-C750C5E783AB}" dt="2022-09-23T01:22:56.871" v="5256" actId="26606"/>
          <ac:grpSpMkLst>
            <pc:docMk/>
            <pc:sldMk cId="1753346010" sldId="257"/>
            <ac:grpSpMk id="67" creationId="{A9B4CF53-BC95-46A2-B37D-D05450472BCB}"/>
          </ac:grpSpMkLst>
        </pc:grpChg>
        <pc:grpChg chg="add">
          <ac:chgData name="Khánh Trần" userId="040e626f61962f96" providerId="LiveId" clId="{1980F553-36A3-470F-87D0-C750C5E783AB}" dt="2022-09-23T01:23:00.744" v="5259" actId="26606"/>
          <ac:grpSpMkLst>
            <pc:docMk/>
            <pc:sldMk cId="1753346010" sldId="257"/>
            <ac:grpSpMk id="97" creationId="{B57BDC17-F1B3-455F-BBF1-680AA1F25C06}"/>
          </ac:grpSpMkLst>
        </pc:grpChg>
        <pc:graphicFrameChg chg="add del">
          <ac:chgData name="Khánh Trần" userId="040e626f61962f96" providerId="LiveId" clId="{1980F553-36A3-470F-87D0-C750C5E783AB}" dt="2022-09-23T01:06:24.303" v="5047" actId="26606"/>
          <ac:graphicFrameMkLst>
            <pc:docMk/>
            <pc:sldMk cId="1753346010" sldId="257"/>
            <ac:graphicFrameMk id="5" creationId="{66A3CCA0-B94E-8301-F30A-565AACE82E80}"/>
          </ac:graphicFrameMkLst>
        </pc:graphicFrameChg>
        <pc:graphicFrameChg chg="add del">
          <ac:chgData name="Khánh Trần" userId="040e626f61962f96" providerId="LiveId" clId="{1980F553-36A3-470F-87D0-C750C5E783AB}" dt="2022-09-23T01:06:32.408" v="5049" actId="26606"/>
          <ac:graphicFrameMkLst>
            <pc:docMk/>
            <pc:sldMk cId="1753346010" sldId="257"/>
            <ac:graphicFrameMk id="14" creationId="{B7C0EE71-7B55-AEAD-B74E-E2629AFC11F5}"/>
          </ac:graphicFrameMkLst>
        </pc:graphicFrameChg>
        <pc:graphicFrameChg chg="add del">
          <ac:chgData name="Khánh Trần" userId="040e626f61962f96" providerId="LiveId" clId="{1980F553-36A3-470F-87D0-C750C5E783AB}" dt="2022-09-23T01:06:33.733" v="5051" actId="26606"/>
          <ac:graphicFrameMkLst>
            <pc:docMk/>
            <pc:sldMk cId="1753346010" sldId="257"/>
            <ac:graphicFrameMk id="17" creationId="{010E6A83-34C5-7396-4341-FF0BD63E6D03}"/>
          </ac:graphicFrameMkLst>
        </pc:graphicFrameChg>
        <pc:graphicFrameChg chg="add mod modGraphic">
          <ac:chgData name="Khánh Trần" userId="040e626f61962f96" providerId="LiveId" clId="{1980F553-36A3-470F-87D0-C750C5E783AB}" dt="2022-09-23T01:23:00.744" v="5259" actId="26606"/>
          <ac:graphicFrameMkLst>
            <pc:docMk/>
            <pc:sldMk cId="1753346010" sldId="257"/>
            <ac:graphicFrameMk id="19" creationId="{25D0F980-6FE8-E058-81CD-437FBEBC9E8C}"/>
          </ac:graphicFrameMkLst>
        </pc:graphicFrameChg>
      </pc:sldChg>
      <pc:sldChg chg="addSp delSp modSp mod setBg">
        <pc:chgData name="Khánh Trần" userId="040e626f61962f96" providerId="LiveId" clId="{1980F553-36A3-470F-87D0-C750C5E783AB}" dt="2022-09-23T01:12:06.283" v="5147" actId="26606"/>
        <pc:sldMkLst>
          <pc:docMk/>
          <pc:sldMk cId="3070702514" sldId="258"/>
        </pc:sldMkLst>
        <pc:spChg chg="mod">
          <ac:chgData name="Khánh Trần" userId="040e626f61962f96" providerId="LiveId" clId="{1980F553-36A3-470F-87D0-C750C5E783AB}" dt="2022-09-23T01:12:06.283" v="5147" actId="26606"/>
          <ac:spMkLst>
            <pc:docMk/>
            <pc:sldMk cId="3070702514" sldId="258"/>
            <ac:spMk id="2" creationId="{C5A1006F-B934-681A-F53C-B5CB4C16A761}"/>
          </ac:spMkLst>
        </pc:spChg>
        <pc:spChg chg="mod">
          <ac:chgData name="Khánh Trần" userId="040e626f61962f96" providerId="LiveId" clId="{1980F553-36A3-470F-87D0-C750C5E783AB}" dt="2022-09-23T01:12:06.283" v="5147" actId="26606"/>
          <ac:spMkLst>
            <pc:docMk/>
            <pc:sldMk cId="3070702514" sldId="258"/>
            <ac:spMk id="3" creationId="{0B9C8DFB-3FA7-A531-AB68-3D6B3AD1A173}"/>
          </ac:spMkLst>
        </pc:spChg>
        <pc:spChg chg="add del">
          <ac:chgData name="Khánh Trần" userId="040e626f61962f96" providerId="LiveId" clId="{1980F553-36A3-470F-87D0-C750C5E783AB}" dt="2022-09-23T01:12:06.283" v="5147" actId="26606"/>
          <ac:spMkLst>
            <pc:docMk/>
            <pc:sldMk cId="3070702514" sldId="258"/>
            <ac:spMk id="10" creationId="{DD38EE57-B708-47C9-A4A4-E25F09FAB029}"/>
          </ac:spMkLst>
        </pc:spChg>
        <pc:spChg chg="add">
          <ac:chgData name="Khánh Trần" userId="040e626f61962f96" providerId="LiveId" clId="{1980F553-36A3-470F-87D0-C750C5E783AB}" dt="2022-09-23T01:12:06.283" v="5147" actId="26606"/>
          <ac:spMkLst>
            <pc:docMk/>
            <pc:sldMk cId="3070702514" sldId="258"/>
            <ac:spMk id="22" creationId="{0450C687-86B5-4248-BEBB-0B59B7977047}"/>
          </ac:spMkLst>
        </pc:spChg>
        <pc:spChg chg="add">
          <ac:chgData name="Khánh Trần" userId="040e626f61962f96" providerId="LiveId" clId="{1980F553-36A3-470F-87D0-C750C5E783AB}" dt="2022-09-23T01:12:06.283" v="5147" actId="26606"/>
          <ac:spMkLst>
            <pc:docMk/>
            <pc:sldMk cId="3070702514" sldId="258"/>
            <ac:spMk id="24" creationId="{3CD1EA40-7116-4FCB-9369-70F29FAA91EC}"/>
          </ac:spMkLst>
        </pc:spChg>
        <pc:spChg chg="add">
          <ac:chgData name="Khánh Trần" userId="040e626f61962f96" providerId="LiveId" clId="{1980F553-36A3-470F-87D0-C750C5E783AB}" dt="2022-09-23T01:12:06.283" v="5147" actId="26606"/>
          <ac:spMkLst>
            <pc:docMk/>
            <pc:sldMk cId="3070702514" sldId="258"/>
            <ac:spMk id="26" creationId="{A5271697-90F1-4A23-8EF2-0179F2EAFACB}"/>
          </ac:spMkLst>
        </pc:spChg>
        <pc:spChg chg="add">
          <ac:chgData name="Khánh Trần" userId="040e626f61962f96" providerId="LiveId" clId="{1980F553-36A3-470F-87D0-C750C5E783AB}" dt="2022-09-23T01:12:06.283" v="5147" actId="26606"/>
          <ac:spMkLst>
            <pc:docMk/>
            <pc:sldMk cId="3070702514" sldId="258"/>
            <ac:spMk id="50" creationId="{D9F5512A-48E1-4C07-B75E-3CCC517B6804}"/>
          </ac:spMkLst>
        </pc:spChg>
        <pc:grpChg chg="add del">
          <ac:chgData name="Khánh Trần" userId="040e626f61962f96" providerId="LiveId" clId="{1980F553-36A3-470F-87D0-C750C5E783AB}" dt="2022-09-23T01:12:06.283" v="5147" actId="26606"/>
          <ac:grpSpMkLst>
            <pc:docMk/>
            <pc:sldMk cId="3070702514" sldId="258"/>
            <ac:grpSpMk id="12" creationId="{57A28182-58A5-4DBB-8F64-BD944BCA8154}"/>
          </ac:grpSpMkLst>
        </pc:grpChg>
        <pc:grpChg chg="add">
          <ac:chgData name="Khánh Trần" userId="040e626f61962f96" providerId="LiveId" clId="{1980F553-36A3-470F-87D0-C750C5E783AB}" dt="2022-09-23T01:12:06.283" v="5147" actId="26606"/>
          <ac:grpSpMkLst>
            <pc:docMk/>
            <pc:sldMk cId="3070702514" sldId="258"/>
            <ac:grpSpMk id="28" creationId="{A9B4CF53-BC95-46A2-B37D-D05450472BCB}"/>
          </ac:grpSpMkLst>
        </pc:grpChg>
        <pc:picChg chg="mod">
          <ac:chgData name="Khánh Trần" userId="040e626f61962f96" providerId="LiveId" clId="{1980F553-36A3-470F-87D0-C750C5E783AB}" dt="2022-09-23T01:12:06.283" v="5147" actId="26606"/>
          <ac:picMkLst>
            <pc:docMk/>
            <pc:sldMk cId="3070702514" sldId="258"/>
            <ac:picMk id="5" creationId="{8B0078B4-B292-4AE9-35E3-5C7892D5CCAD}"/>
          </ac:picMkLst>
        </pc:picChg>
      </pc:sldChg>
      <pc:sldChg chg="addSp delSp modSp mod ord setBg">
        <pc:chgData name="Khánh Trần" userId="040e626f61962f96" providerId="LiveId" clId="{1980F553-36A3-470F-87D0-C750C5E783AB}" dt="2022-09-23T01:23:56.373" v="5260" actId="12"/>
        <pc:sldMkLst>
          <pc:docMk/>
          <pc:sldMk cId="382804864" sldId="259"/>
        </pc:sldMkLst>
        <pc:spChg chg="mod">
          <ac:chgData name="Khánh Trần" userId="040e626f61962f96" providerId="LiveId" clId="{1980F553-36A3-470F-87D0-C750C5E783AB}" dt="2022-09-23T01:12:12.116" v="5148" actId="26606"/>
          <ac:spMkLst>
            <pc:docMk/>
            <pc:sldMk cId="382804864" sldId="259"/>
            <ac:spMk id="2" creationId="{35C8CE97-B7D7-D58A-9BD6-E8184AEBFE61}"/>
          </ac:spMkLst>
        </pc:spChg>
        <pc:spChg chg="mod">
          <ac:chgData name="Khánh Trần" userId="040e626f61962f96" providerId="LiveId" clId="{1980F553-36A3-470F-87D0-C750C5E783AB}" dt="2022-09-23T01:23:56.373" v="5260" actId="12"/>
          <ac:spMkLst>
            <pc:docMk/>
            <pc:sldMk cId="382804864" sldId="259"/>
            <ac:spMk id="3" creationId="{6D8B666E-E001-4CBF-B591-07D0FFDB6E91}"/>
          </ac:spMkLst>
        </pc:spChg>
        <pc:spChg chg="add del">
          <ac:chgData name="Khánh Trần" userId="040e626f61962f96" providerId="LiveId" clId="{1980F553-36A3-470F-87D0-C750C5E783AB}" dt="2022-09-23T01:08:15.098" v="5080" actId="26606"/>
          <ac:spMkLst>
            <pc:docMk/>
            <pc:sldMk cId="382804864" sldId="259"/>
            <ac:spMk id="1033" creationId="{F4C0B10B-D2C4-4A54-AFAD-3D27DF88BB37}"/>
          </ac:spMkLst>
        </pc:spChg>
        <pc:spChg chg="add del">
          <ac:chgData name="Khánh Trần" userId="040e626f61962f96" providerId="LiveId" clId="{1980F553-36A3-470F-87D0-C750C5E783AB}" dt="2022-09-23T01:12:12.116" v="5148" actId="26606"/>
          <ac:spMkLst>
            <pc:docMk/>
            <pc:sldMk cId="382804864" sldId="259"/>
            <ac:spMk id="1045" creationId="{B5FA7C47-B7C1-4D2E-AB49-ED23BA34BA83}"/>
          </ac:spMkLst>
        </pc:spChg>
        <pc:spChg chg="add del">
          <ac:chgData name="Khánh Trần" userId="040e626f61962f96" providerId="LiveId" clId="{1980F553-36A3-470F-87D0-C750C5E783AB}" dt="2022-09-23T01:12:12.116" v="5148" actId="26606"/>
          <ac:spMkLst>
            <pc:docMk/>
            <pc:sldMk cId="382804864" sldId="259"/>
            <ac:spMk id="1047" creationId="{596EE156-ABF1-4329-A6BA-03B4254E0877}"/>
          </ac:spMkLst>
        </pc:spChg>
        <pc:spChg chg="add del">
          <ac:chgData name="Khánh Trần" userId="040e626f61962f96" providerId="LiveId" clId="{1980F553-36A3-470F-87D0-C750C5E783AB}" dt="2022-09-23T01:12:12.116" v="5148" actId="26606"/>
          <ac:spMkLst>
            <pc:docMk/>
            <pc:sldMk cId="382804864" sldId="259"/>
            <ac:spMk id="1049" creationId="{19B9933F-AAB3-444A-8BB5-9CA194A8BC63}"/>
          </ac:spMkLst>
        </pc:spChg>
        <pc:spChg chg="add del">
          <ac:chgData name="Khánh Trần" userId="040e626f61962f96" providerId="LiveId" clId="{1980F553-36A3-470F-87D0-C750C5E783AB}" dt="2022-09-23T01:12:12.116" v="5148" actId="26606"/>
          <ac:spMkLst>
            <pc:docMk/>
            <pc:sldMk cId="382804864" sldId="259"/>
            <ac:spMk id="1051" creationId="{7D20183A-0B1D-4A1F-89B1-ADBEDBC6E54E}"/>
          </ac:spMkLst>
        </pc:spChg>
        <pc:spChg chg="add del">
          <ac:chgData name="Khánh Trần" userId="040e626f61962f96" providerId="LiveId" clId="{1980F553-36A3-470F-87D0-C750C5E783AB}" dt="2022-09-23T01:12:12.116" v="5148" actId="26606"/>
          <ac:spMkLst>
            <pc:docMk/>
            <pc:sldMk cId="382804864" sldId="259"/>
            <ac:spMk id="1053" creationId="{131031D3-26CD-4214-A9A4-5857EFA15A0C}"/>
          </ac:spMkLst>
        </pc:spChg>
        <pc:spChg chg="add">
          <ac:chgData name="Khánh Trần" userId="040e626f61962f96" providerId="LiveId" clId="{1980F553-36A3-470F-87D0-C750C5E783AB}" dt="2022-09-23T01:12:12.116" v="5148" actId="26606"/>
          <ac:spMkLst>
            <pc:docMk/>
            <pc:sldMk cId="382804864" sldId="259"/>
            <ac:spMk id="1058" creationId="{0450C687-86B5-4248-BEBB-0B59B7977047}"/>
          </ac:spMkLst>
        </pc:spChg>
        <pc:spChg chg="add">
          <ac:chgData name="Khánh Trần" userId="040e626f61962f96" providerId="LiveId" clId="{1980F553-36A3-470F-87D0-C750C5E783AB}" dt="2022-09-23T01:12:12.116" v="5148" actId="26606"/>
          <ac:spMkLst>
            <pc:docMk/>
            <pc:sldMk cId="382804864" sldId="259"/>
            <ac:spMk id="1060" creationId="{3CD1EA40-7116-4FCB-9369-70F29FAA91EC}"/>
          </ac:spMkLst>
        </pc:spChg>
        <pc:spChg chg="add">
          <ac:chgData name="Khánh Trần" userId="040e626f61962f96" providerId="LiveId" clId="{1980F553-36A3-470F-87D0-C750C5E783AB}" dt="2022-09-23T01:12:12.116" v="5148" actId="26606"/>
          <ac:spMkLst>
            <pc:docMk/>
            <pc:sldMk cId="382804864" sldId="259"/>
            <ac:spMk id="1062" creationId="{A5271697-90F1-4A23-8EF2-0179F2EAFACB}"/>
          </ac:spMkLst>
        </pc:spChg>
        <pc:spChg chg="add">
          <ac:chgData name="Khánh Trần" userId="040e626f61962f96" providerId="LiveId" clId="{1980F553-36A3-470F-87D0-C750C5E783AB}" dt="2022-09-23T01:12:12.116" v="5148" actId="26606"/>
          <ac:spMkLst>
            <pc:docMk/>
            <pc:sldMk cId="382804864" sldId="259"/>
            <ac:spMk id="1086" creationId="{D9F5512A-48E1-4C07-B75E-3CCC517B6804}"/>
          </ac:spMkLst>
        </pc:spChg>
        <pc:grpChg chg="add del">
          <ac:chgData name="Khánh Trần" userId="040e626f61962f96" providerId="LiveId" clId="{1980F553-36A3-470F-87D0-C750C5E783AB}" dt="2022-09-23T01:08:15.098" v="5080" actId="26606"/>
          <ac:grpSpMkLst>
            <pc:docMk/>
            <pc:sldMk cId="382804864" sldId="259"/>
            <ac:grpSpMk id="1035" creationId="{B6BADB90-C74B-40D6-86DC-503F65FCE8DC}"/>
          </ac:grpSpMkLst>
        </pc:grpChg>
        <pc:grpChg chg="add">
          <ac:chgData name="Khánh Trần" userId="040e626f61962f96" providerId="LiveId" clId="{1980F553-36A3-470F-87D0-C750C5E783AB}" dt="2022-09-23T01:12:12.116" v="5148" actId="26606"/>
          <ac:grpSpMkLst>
            <pc:docMk/>
            <pc:sldMk cId="382804864" sldId="259"/>
            <ac:grpSpMk id="1064" creationId="{A9B4CF53-BC95-46A2-B37D-D05450472BCB}"/>
          </ac:grpSpMkLst>
        </pc:grpChg>
        <pc:picChg chg="mod">
          <ac:chgData name="Khánh Trần" userId="040e626f61962f96" providerId="LiveId" clId="{1980F553-36A3-470F-87D0-C750C5E783AB}" dt="2022-09-23T01:12:12.116" v="5148" actId="26606"/>
          <ac:picMkLst>
            <pc:docMk/>
            <pc:sldMk cId="382804864" sldId="259"/>
            <ac:picMk id="1028" creationId="{FAF6BEF2-CA21-D1F4-921A-57C7BADDB680}"/>
          </ac:picMkLst>
        </pc:picChg>
      </pc:sldChg>
      <pc:sldChg chg="addSp delSp modSp mod delDesignElem">
        <pc:chgData name="Khánh Trần" userId="040e626f61962f96" providerId="LiveId" clId="{1980F553-36A3-470F-87D0-C750C5E783AB}" dt="2022-09-23T01:24:01.280" v="5261" actId="12"/>
        <pc:sldMkLst>
          <pc:docMk/>
          <pc:sldMk cId="2310646706" sldId="260"/>
        </pc:sldMkLst>
        <pc:spChg chg="mod">
          <ac:chgData name="Khánh Trần" userId="040e626f61962f96" providerId="LiveId" clId="{1980F553-36A3-470F-87D0-C750C5E783AB}" dt="2022-09-23T01:12:21.908" v="5153" actId="26606"/>
          <ac:spMkLst>
            <pc:docMk/>
            <pc:sldMk cId="2310646706" sldId="260"/>
            <ac:spMk id="2" creationId="{1F74B11A-BF07-70F6-5D38-DB5F545D81A5}"/>
          </ac:spMkLst>
        </pc:spChg>
        <pc:spChg chg="mod">
          <ac:chgData name="Khánh Trần" userId="040e626f61962f96" providerId="LiveId" clId="{1980F553-36A3-470F-87D0-C750C5E783AB}" dt="2022-09-23T01:24:01.280" v="5261" actId="12"/>
          <ac:spMkLst>
            <pc:docMk/>
            <pc:sldMk cId="2310646706" sldId="260"/>
            <ac:spMk id="3" creationId="{A4D74AFB-55FA-E50B-0936-FBD1AC57C513}"/>
          </ac:spMkLst>
        </pc:spChg>
        <pc:spChg chg="add del">
          <ac:chgData name="Khánh Trần" userId="040e626f61962f96" providerId="LiveId" clId="{1980F553-36A3-470F-87D0-C750C5E783AB}" dt="2022-09-23T01:08:02.021" v="5078" actId="26606"/>
          <ac:spMkLst>
            <pc:docMk/>
            <pc:sldMk cId="2310646706" sldId="260"/>
            <ac:spMk id="2052" creationId="{F4C0B10B-D2C4-4A54-AFAD-3D27DF88BB37}"/>
          </ac:spMkLst>
        </pc:spChg>
        <pc:spChg chg="del">
          <ac:chgData name="Khánh Trần" userId="040e626f61962f96" providerId="LiveId" clId="{1980F553-36A3-470F-87D0-C750C5E783AB}" dt="2022-09-23T00:45:23.966" v="4381"/>
          <ac:spMkLst>
            <pc:docMk/>
            <pc:sldMk cId="2310646706" sldId="260"/>
            <ac:spMk id="2055" creationId="{2B566528-1B12-4246-9431-5C2D7D081168}"/>
          </ac:spMkLst>
        </pc:spChg>
        <pc:spChg chg="add del">
          <ac:chgData name="Khánh Trần" userId="040e626f61962f96" providerId="LiveId" clId="{1980F553-36A3-470F-87D0-C750C5E783AB}" dt="2022-09-23T01:08:25.858" v="5083" actId="26606"/>
          <ac:spMkLst>
            <pc:docMk/>
            <pc:sldMk cId="2310646706" sldId="260"/>
            <ac:spMk id="2064" creationId="{DD38EE57-B708-47C9-A4A4-E25F09FAB029}"/>
          </ac:spMkLst>
        </pc:spChg>
        <pc:spChg chg="add del">
          <ac:chgData name="Khánh Trần" userId="040e626f61962f96" providerId="LiveId" clId="{1980F553-36A3-470F-87D0-C750C5E783AB}" dt="2022-09-23T01:08:25.846" v="5082" actId="26606"/>
          <ac:spMkLst>
            <pc:docMk/>
            <pc:sldMk cId="2310646706" sldId="260"/>
            <ac:spMk id="2075" creationId="{B5FA7C47-B7C1-4D2E-AB49-ED23BA34BA83}"/>
          </ac:spMkLst>
        </pc:spChg>
        <pc:spChg chg="add del">
          <ac:chgData name="Khánh Trần" userId="040e626f61962f96" providerId="LiveId" clId="{1980F553-36A3-470F-87D0-C750C5E783AB}" dt="2022-09-23T01:08:25.846" v="5082" actId="26606"/>
          <ac:spMkLst>
            <pc:docMk/>
            <pc:sldMk cId="2310646706" sldId="260"/>
            <ac:spMk id="2077" creationId="{596EE156-ABF1-4329-A6BA-03B4254E0877}"/>
          </ac:spMkLst>
        </pc:spChg>
        <pc:spChg chg="add del">
          <ac:chgData name="Khánh Trần" userId="040e626f61962f96" providerId="LiveId" clId="{1980F553-36A3-470F-87D0-C750C5E783AB}" dt="2022-09-23T01:08:25.846" v="5082" actId="26606"/>
          <ac:spMkLst>
            <pc:docMk/>
            <pc:sldMk cId="2310646706" sldId="260"/>
            <ac:spMk id="2079" creationId="{19B9933F-AAB3-444A-8BB5-9CA194A8BC63}"/>
          </ac:spMkLst>
        </pc:spChg>
        <pc:spChg chg="add del">
          <ac:chgData name="Khánh Trần" userId="040e626f61962f96" providerId="LiveId" clId="{1980F553-36A3-470F-87D0-C750C5E783AB}" dt="2022-09-23T01:08:25.846" v="5082" actId="26606"/>
          <ac:spMkLst>
            <pc:docMk/>
            <pc:sldMk cId="2310646706" sldId="260"/>
            <ac:spMk id="2081" creationId="{7D20183A-0B1D-4A1F-89B1-ADBEDBC6E54E}"/>
          </ac:spMkLst>
        </pc:spChg>
        <pc:spChg chg="add del">
          <ac:chgData name="Khánh Trần" userId="040e626f61962f96" providerId="LiveId" clId="{1980F553-36A3-470F-87D0-C750C5E783AB}" dt="2022-09-23T01:08:25.846" v="5082" actId="26606"/>
          <ac:spMkLst>
            <pc:docMk/>
            <pc:sldMk cId="2310646706" sldId="260"/>
            <ac:spMk id="2083" creationId="{131031D3-26CD-4214-A9A4-5857EFA15A0C}"/>
          </ac:spMkLst>
        </pc:spChg>
        <pc:spChg chg="add del">
          <ac:chgData name="Khánh Trần" userId="040e626f61962f96" providerId="LiveId" clId="{1980F553-36A3-470F-87D0-C750C5E783AB}" dt="2022-09-23T01:08:34.021" v="5084" actId="26606"/>
          <ac:spMkLst>
            <pc:docMk/>
            <pc:sldMk cId="2310646706" sldId="260"/>
            <ac:spMk id="2085" creationId="{6A55A497-810F-4F60-B84E-FDE68ABFE607}"/>
          </ac:spMkLst>
        </pc:spChg>
        <pc:spChg chg="add del">
          <ac:chgData name="Khánh Trần" userId="040e626f61962f96" providerId="LiveId" clId="{1980F553-36A3-470F-87D0-C750C5E783AB}" dt="2022-09-23T01:08:34.021" v="5084" actId="26606"/>
          <ac:spMkLst>
            <pc:docMk/>
            <pc:sldMk cId="2310646706" sldId="260"/>
            <ac:spMk id="2086" creationId="{4B8E30CD-C8AA-4F1D-8997-BAFCF7CE9D90}"/>
          </ac:spMkLst>
        </pc:spChg>
        <pc:spChg chg="add del">
          <ac:chgData name="Khánh Trần" userId="040e626f61962f96" providerId="LiveId" clId="{1980F553-36A3-470F-87D0-C750C5E783AB}" dt="2022-09-23T01:08:34.021" v="5084" actId="26606"/>
          <ac:spMkLst>
            <pc:docMk/>
            <pc:sldMk cId="2310646706" sldId="260"/>
            <ac:spMk id="2087" creationId="{1A2CE4AB-6F16-49A0-9608-1227FF801F2A}"/>
          </ac:spMkLst>
        </pc:spChg>
        <pc:spChg chg="add del">
          <ac:chgData name="Khánh Trần" userId="040e626f61962f96" providerId="LiveId" clId="{1980F553-36A3-470F-87D0-C750C5E783AB}" dt="2022-09-23T01:08:34.021" v="5084" actId="26606"/>
          <ac:spMkLst>
            <pc:docMk/>
            <pc:sldMk cId="2310646706" sldId="260"/>
            <ac:spMk id="2088" creationId="{50C6CE2B-DD6C-4EBC-9E38-2FCF23E93A99}"/>
          </ac:spMkLst>
        </pc:spChg>
        <pc:spChg chg="add del">
          <ac:chgData name="Khánh Trần" userId="040e626f61962f96" providerId="LiveId" clId="{1980F553-36A3-470F-87D0-C750C5E783AB}" dt="2022-09-23T01:08:34.021" v="5084" actId="26606"/>
          <ac:spMkLst>
            <pc:docMk/>
            <pc:sldMk cId="2310646706" sldId="260"/>
            <ac:spMk id="2089" creationId="{2C8B90EA-01BD-4358-9BD4-801A57B98844}"/>
          </ac:spMkLst>
        </pc:spChg>
        <pc:spChg chg="add del">
          <ac:chgData name="Khánh Trần" userId="040e626f61962f96" providerId="LiveId" clId="{1980F553-36A3-470F-87D0-C750C5E783AB}" dt="2022-09-23T01:08:42.663" v="5088" actId="26606"/>
          <ac:spMkLst>
            <pc:docMk/>
            <pc:sldMk cId="2310646706" sldId="260"/>
            <ac:spMk id="2094" creationId="{B5FA7C47-B7C1-4D2E-AB49-ED23BA34BA83}"/>
          </ac:spMkLst>
        </pc:spChg>
        <pc:spChg chg="add del">
          <ac:chgData name="Khánh Trần" userId="040e626f61962f96" providerId="LiveId" clId="{1980F553-36A3-470F-87D0-C750C5E783AB}" dt="2022-09-23T01:08:42.663" v="5088" actId="26606"/>
          <ac:spMkLst>
            <pc:docMk/>
            <pc:sldMk cId="2310646706" sldId="260"/>
            <ac:spMk id="2096" creationId="{596EE156-ABF1-4329-A6BA-03B4254E0877}"/>
          </ac:spMkLst>
        </pc:spChg>
        <pc:spChg chg="add del">
          <ac:chgData name="Khánh Trần" userId="040e626f61962f96" providerId="LiveId" clId="{1980F553-36A3-470F-87D0-C750C5E783AB}" dt="2022-09-23T01:08:42.663" v="5088" actId="26606"/>
          <ac:spMkLst>
            <pc:docMk/>
            <pc:sldMk cId="2310646706" sldId="260"/>
            <ac:spMk id="2098" creationId="{19B9933F-AAB3-444A-8BB5-9CA194A8BC63}"/>
          </ac:spMkLst>
        </pc:spChg>
        <pc:spChg chg="add del">
          <ac:chgData name="Khánh Trần" userId="040e626f61962f96" providerId="LiveId" clId="{1980F553-36A3-470F-87D0-C750C5E783AB}" dt="2022-09-23T01:08:42.663" v="5088" actId="26606"/>
          <ac:spMkLst>
            <pc:docMk/>
            <pc:sldMk cId="2310646706" sldId="260"/>
            <ac:spMk id="2100" creationId="{7D20183A-0B1D-4A1F-89B1-ADBEDBC6E54E}"/>
          </ac:spMkLst>
        </pc:spChg>
        <pc:spChg chg="add del">
          <ac:chgData name="Khánh Trần" userId="040e626f61962f96" providerId="LiveId" clId="{1980F553-36A3-470F-87D0-C750C5E783AB}" dt="2022-09-23T01:08:42.663" v="5088" actId="26606"/>
          <ac:spMkLst>
            <pc:docMk/>
            <pc:sldMk cId="2310646706" sldId="260"/>
            <ac:spMk id="2102" creationId="{131031D3-26CD-4214-A9A4-5857EFA15A0C}"/>
          </ac:spMkLst>
        </pc:spChg>
        <pc:spChg chg="add del">
          <ac:chgData name="Khánh Trần" userId="040e626f61962f96" providerId="LiveId" clId="{1980F553-36A3-470F-87D0-C750C5E783AB}" dt="2022-09-23T01:08:42.653" v="5087" actId="26606"/>
          <ac:spMkLst>
            <pc:docMk/>
            <pc:sldMk cId="2310646706" sldId="260"/>
            <ac:spMk id="2107" creationId="{DD38EE57-B708-47C9-A4A4-E25F09FAB029}"/>
          </ac:spMkLst>
        </pc:spChg>
        <pc:spChg chg="add del">
          <ac:chgData name="Khánh Trần" userId="040e626f61962f96" providerId="LiveId" clId="{1980F553-36A3-470F-87D0-C750C5E783AB}" dt="2022-09-23T01:12:21.908" v="5153" actId="26606"/>
          <ac:spMkLst>
            <pc:docMk/>
            <pc:sldMk cId="2310646706" sldId="260"/>
            <ac:spMk id="2115" creationId="{131031D3-26CD-4214-A9A4-5857EFA15A0C}"/>
          </ac:spMkLst>
        </pc:spChg>
        <pc:spChg chg="add del">
          <ac:chgData name="Khánh Trần" userId="040e626f61962f96" providerId="LiveId" clId="{1980F553-36A3-470F-87D0-C750C5E783AB}" dt="2022-09-23T01:12:21.908" v="5153" actId="26606"/>
          <ac:spMkLst>
            <pc:docMk/>
            <pc:sldMk cId="2310646706" sldId="260"/>
            <ac:spMk id="2116" creationId="{B5FA7C47-B7C1-4D2E-AB49-ED23BA34BA83}"/>
          </ac:spMkLst>
        </pc:spChg>
        <pc:spChg chg="add del">
          <ac:chgData name="Khánh Trần" userId="040e626f61962f96" providerId="LiveId" clId="{1980F553-36A3-470F-87D0-C750C5E783AB}" dt="2022-09-23T01:12:21.908" v="5153" actId="26606"/>
          <ac:spMkLst>
            <pc:docMk/>
            <pc:sldMk cId="2310646706" sldId="260"/>
            <ac:spMk id="2117" creationId="{596EE156-ABF1-4329-A6BA-03B4254E0877}"/>
          </ac:spMkLst>
        </pc:spChg>
        <pc:spChg chg="add del">
          <ac:chgData name="Khánh Trần" userId="040e626f61962f96" providerId="LiveId" clId="{1980F553-36A3-470F-87D0-C750C5E783AB}" dt="2022-09-23T01:12:21.908" v="5153" actId="26606"/>
          <ac:spMkLst>
            <pc:docMk/>
            <pc:sldMk cId="2310646706" sldId="260"/>
            <ac:spMk id="2118" creationId="{19B9933F-AAB3-444A-8BB5-9CA194A8BC63}"/>
          </ac:spMkLst>
        </pc:spChg>
        <pc:spChg chg="add del">
          <ac:chgData name="Khánh Trần" userId="040e626f61962f96" providerId="LiveId" clId="{1980F553-36A3-470F-87D0-C750C5E783AB}" dt="2022-09-23T01:12:21.908" v="5153" actId="26606"/>
          <ac:spMkLst>
            <pc:docMk/>
            <pc:sldMk cId="2310646706" sldId="260"/>
            <ac:spMk id="2119" creationId="{7D20183A-0B1D-4A1F-89B1-ADBEDBC6E54E}"/>
          </ac:spMkLst>
        </pc:spChg>
        <pc:spChg chg="add del">
          <ac:chgData name="Khánh Trần" userId="040e626f61962f96" providerId="LiveId" clId="{1980F553-36A3-470F-87D0-C750C5E783AB}" dt="2022-09-23T01:12:21.161" v="5150" actId="26606"/>
          <ac:spMkLst>
            <pc:docMk/>
            <pc:sldMk cId="2310646706" sldId="260"/>
            <ac:spMk id="2124" creationId="{E5A49435-E075-4822-9D18-0D1331C9FBD3}"/>
          </ac:spMkLst>
        </pc:spChg>
        <pc:spChg chg="add del">
          <ac:chgData name="Khánh Trần" userId="040e626f61962f96" providerId="LiveId" clId="{1980F553-36A3-470F-87D0-C750C5E783AB}" dt="2022-09-23T01:12:21.161" v="5150" actId="26606"/>
          <ac:spMkLst>
            <pc:docMk/>
            <pc:sldMk cId="2310646706" sldId="260"/>
            <ac:spMk id="2126" creationId="{3CD1EA40-7116-4FCB-9369-70F29FAA91EC}"/>
          </ac:spMkLst>
        </pc:spChg>
        <pc:spChg chg="add del">
          <ac:chgData name="Khánh Trần" userId="040e626f61962f96" providerId="LiveId" clId="{1980F553-36A3-470F-87D0-C750C5E783AB}" dt="2022-09-23T01:12:21.161" v="5150" actId="26606"/>
          <ac:spMkLst>
            <pc:docMk/>
            <pc:sldMk cId="2310646706" sldId="260"/>
            <ac:spMk id="2128" creationId="{A5271697-90F1-4A23-8EF2-0179F2EAFACB}"/>
          </ac:spMkLst>
        </pc:spChg>
        <pc:spChg chg="add del">
          <ac:chgData name="Khánh Trần" userId="040e626f61962f96" providerId="LiveId" clId="{1980F553-36A3-470F-87D0-C750C5E783AB}" dt="2022-09-23T01:12:21.161" v="5150" actId="26606"/>
          <ac:spMkLst>
            <pc:docMk/>
            <pc:sldMk cId="2310646706" sldId="260"/>
            <ac:spMk id="2152" creationId="{D9F5512A-48E1-4C07-B75E-3CCC517B6804}"/>
          </ac:spMkLst>
        </pc:spChg>
        <pc:spChg chg="add del">
          <ac:chgData name="Khánh Trần" userId="040e626f61962f96" providerId="LiveId" clId="{1980F553-36A3-470F-87D0-C750C5E783AB}" dt="2022-09-23T01:12:21.891" v="5152" actId="26606"/>
          <ac:spMkLst>
            <pc:docMk/>
            <pc:sldMk cId="2310646706" sldId="260"/>
            <ac:spMk id="2154" creationId="{0450C687-86B5-4248-BEBB-0B59B7977047}"/>
          </ac:spMkLst>
        </pc:spChg>
        <pc:spChg chg="add del">
          <ac:chgData name="Khánh Trần" userId="040e626f61962f96" providerId="LiveId" clId="{1980F553-36A3-470F-87D0-C750C5E783AB}" dt="2022-09-23T01:12:21.891" v="5152" actId="26606"/>
          <ac:spMkLst>
            <pc:docMk/>
            <pc:sldMk cId="2310646706" sldId="260"/>
            <ac:spMk id="2155" creationId="{3CD1EA40-7116-4FCB-9369-70F29FAA91EC}"/>
          </ac:spMkLst>
        </pc:spChg>
        <pc:spChg chg="add del">
          <ac:chgData name="Khánh Trần" userId="040e626f61962f96" providerId="LiveId" clId="{1980F553-36A3-470F-87D0-C750C5E783AB}" dt="2022-09-23T01:12:21.891" v="5152" actId="26606"/>
          <ac:spMkLst>
            <pc:docMk/>
            <pc:sldMk cId="2310646706" sldId="260"/>
            <ac:spMk id="2156" creationId="{A5271697-90F1-4A23-8EF2-0179F2EAFACB}"/>
          </ac:spMkLst>
        </pc:spChg>
        <pc:spChg chg="add del">
          <ac:chgData name="Khánh Trần" userId="040e626f61962f96" providerId="LiveId" clId="{1980F553-36A3-470F-87D0-C750C5E783AB}" dt="2022-09-23T01:12:21.891" v="5152" actId="26606"/>
          <ac:spMkLst>
            <pc:docMk/>
            <pc:sldMk cId="2310646706" sldId="260"/>
            <ac:spMk id="2178" creationId="{D9F5512A-48E1-4C07-B75E-3CCC517B6804}"/>
          </ac:spMkLst>
        </pc:spChg>
        <pc:spChg chg="add">
          <ac:chgData name="Khánh Trần" userId="040e626f61962f96" providerId="LiveId" clId="{1980F553-36A3-470F-87D0-C750C5E783AB}" dt="2022-09-23T01:12:21.908" v="5153" actId="26606"/>
          <ac:spMkLst>
            <pc:docMk/>
            <pc:sldMk cId="2310646706" sldId="260"/>
            <ac:spMk id="2180" creationId="{E5A49435-E075-4822-9D18-0D1331C9FBD3}"/>
          </ac:spMkLst>
        </pc:spChg>
        <pc:spChg chg="add">
          <ac:chgData name="Khánh Trần" userId="040e626f61962f96" providerId="LiveId" clId="{1980F553-36A3-470F-87D0-C750C5E783AB}" dt="2022-09-23T01:12:21.908" v="5153" actId="26606"/>
          <ac:spMkLst>
            <pc:docMk/>
            <pc:sldMk cId="2310646706" sldId="260"/>
            <ac:spMk id="2181" creationId="{3CD1EA40-7116-4FCB-9369-70F29FAA91EC}"/>
          </ac:spMkLst>
        </pc:spChg>
        <pc:spChg chg="add">
          <ac:chgData name="Khánh Trần" userId="040e626f61962f96" providerId="LiveId" clId="{1980F553-36A3-470F-87D0-C750C5E783AB}" dt="2022-09-23T01:12:21.908" v="5153" actId="26606"/>
          <ac:spMkLst>
            <pc:docMk/>
            <pc:sldMk cId="2310646706" sldId="260"/>
            <ac:spMk id="2182" creationId="{A5271697-90F1-4A23-8EF2-0179F2EAFACB}"/>
          </ac:spMkLst>
        </pc:spChg>
        <pc:spChg chg="add">
          <ac:chgData name="Khánh Trần" userId="040e626f61962f96" providerId="LiveId" clId="{1980F553-36A3-470F-87D0-C750C5E783AB}" dt="2022-09-23T01:12:21.908" v="5153" actId="26606"/>
          <ac:spMkLst>
            <pc:docMk/>
            <pc:sldMk cId="2310646706" sldId="260"/>
            <ac:spMk id="2184" creationId="{D9F5512A-48E1-4C07-B75E-3CCC517B6804}"/>
          </ac:spMkLst>
        </pc:spChg>
        <pc:grpChg chg="add del">
          <ac:chgData name="Khánh Trần" userId="040e626f61962f96" providerId="LiveId" clId="{1980F553-36A3-470F-87D0-C750C5E783AB}" dt="2022-09-23T01:08:02.021" v="5078" actId="26606"/>
          <ac:grpSpMkLst>
            <pc:docMk/>
            <pc:sldMk cId="2310646706" sldId="260"/>
            <ac:grpSpMk id="2053" creationId="{B6BADB90-C74B-40D6-86DC-503F65FCE8DC}"/>
          </ac:grpSpMkLst>
        </pc:grpChg>
        <pc:grpChg chg="del">
          <ac:chgData name="Khánh Trần" userId="040e626f61962f96" providerId="LiveId" clId="{1980F553-36A3-470F-87D0-C750C5E783AB}" dt="2022-09-23T00:45:23.966" v="4381"/>
          <ac:grpSpMkLst>
            <pc:docMk/>
            <pc:sldMk cId="2310646706" sldId="260"/>
            <ac:grpSpMk id="2057" creationId="{828A5161-06F1-46CF-8AD7-844680A59E13}"/>
          </ac:grpSpMkLst>
        </pc:grpChg>
        <pc:grpChg chg="del">
          <ac:chgData name="Khánh Trần" userId="040e626f61962f96" providerId="LiveId" clId="{1980F553-36A3-470F-87D0-C750C5E783AB}" dt="2022-09-23T00:45:23.966" v="4381"/>
          <ac:grpSpMkLst>
            <pc:docMk/>
            <pc:sldMk cId="2310646706" sldId="260"/>
            <ac:grpSpMk id="2061" creationId="{5995D10D-E9C9-47DB-AE7E-801FEF38F5C9}"/>
          </ac:grpSpMkLst>
        </pc:grpChg>
        <pc:grpChg chg="add del">
          <ac:chgData name="Khánh Trần" userId="040e626f61962f96" providerId="LiveId" clId="{1980F553-36A3-470F-87D0-C750C5E783AB}" dt="2022-09-23T01:08:25.858" v="5083" actId="26606"/>
          <ac:grpSpMkLst>
            <pc:docMk/>
            <pc:sldMk cId="2310646706" sldId="260"/>
            <ac:grpSpMk id="2065" creationId="{57A28182-58A5-4DBB-8F64-BD944BCA8154}"/>
          </ac:grpSpMkLst>
        </pc:grpChg>
        <pc:grpChg chg="add del">
          <ac:chgData name="Khánh Trần" userId="040e626f61962f96" providerId="LiveId" clId="{1980F553-36A3-470F-87D0-C750C5E783AB}" dt="2022-09-23T01:08:42.653" v="5087" actId="26606"/>
          <ac:grpSpMkLst>
            <pc:docMk/>
            <pc:sldMk cId="2310646706" sldId="260"/>
            <ac:grpSpMk id="2109" creationId="{57A28182-58A5-4DBB-8F64-BD944BCA8154}"/>
          </ac:grpSpMkLst>
        </pc:grpChg>
        <pc:grpChg chg="add del">
          <ac:chgData name="Khánh Trần" userId="040e626f61962f96" providerId="LiveId" clId="{1980F553-36A3-470F-87D0-C750C5E783AB}" dt="2022-09-23T01:12:21.161" v="5150" actId="26606"/>
          <ac:grpSpMkLst>
            <pc:docMk/>
            <pc:sldMk cId="2310646706" sldId="260"/>
            <ac:grpSpMk id="2130" creationId="{23AE24FC-E697-4150-A4E9-7038F72322EE}"/>
          </ac:grpSpMkLst>
        </pc:grpChg>
        <pc:grpChg chg="add del">
          <ac:chgData name="Khánh Trần" userId="040e626f61962f96" providerId="LiveId" clId="{1980F553-36A3-470F-87D0-C750C5E783AB}" dt="2022-09-23T01:12:21.891" v="5152" actId="26606"/>
          <ac:grpSpMkLst>
            <pc:docMk/>
            <pc:sldMk cId="2310646706" sldId="260"/>
            <ac:grpSpMk id="2157" creationId="{A9B4CF53-BC95-46A2-B37D-D05450472BCB}"/>
          </ac:grpSpMkLst>
        </pc:grpChg>
        <pc:grpChg chg="add">
          <ac:chgData name="Khánh Trần" userId="040e626f61962f96" providerId="LiveId" clId="{1980F553-36A3-470F-87D0-C750C5E783AB}" dt="2022-09-23T01:12:21.908" v="5153" actId="26606"/>
          <ac:grpSpMkLst>
            <pc:docMk/>
            <pc:sldMk cId="2310646706" sldId="260"/>
            <ac:grpSpMk id="2183" creationId="{23AE24FC-E697-4150-A4E9-7038F72322EE}"/>
          </ac:grpSpMkLst>
        </pc:grpChg>
        <pc:picChg chg="mod ord">
          <ac:chgData name="Khánh Trần" userId="040e626f61962f96" providerId="LiveId" clId="{1980F553-36A3-470F-87D0-C750C5E783AB}" dt="2022-09-23T01:12:21.908" v="5153" actId="26606"/>
          <ac:picMkLst>
            <pc:docMk/>
            <pc:sldMk cId="2310646706" sldId="260"/>
            <ac:picMk id="2050" creationId="{AA15361F-503C-A057-F02C-FB27496F6AA7}"/>
          </ac:picMkLst>
        </pc:picChg>
      </pc:sldChg>
      <pc:sldChg chg="addSp delSp modSp mod ord setBg">
        <pc:chgData name="Khánh Trần" userId="040e626f61962f96" providerId="LiveId" clId="{1980F553-36A3-470F-87D0-C750C5E783AB}" dt="2022-09-23T01:24:06.686" v="5262" actId="12"/>
        <pc:sldMkLst>
          <pc:docMk/>
          <pc:sldMk cId="2797524915" sldId="261"/>
        </pc:sldMkLst>
        <pc:spChg chg="mod">
          <ac:chgData name="Khánh Trần" userId="040e626f61962f96" providerId="LiveId" clId="{1980F553-36A3-470F-87D0-C750C5E783AB}" dt="2022-09-23T01:12:34.968" v="5157" actId="26606"/>
          <ac:spMkLst>
            <pc:docMk/>
            <pc:sldMk cId="2797524915" sldId="261"/>
            <ac:spMk id="2" creationId="{FD3992ED-C111-1CF1-C58A-2384572D172F}"/>
          </ac:spMkLst>
        </pc:spChg>
        <pc:spChg chg="mod">
          <ac:chgData name="Khánh Trần" userId="040e626f61962f96" providerId="LiveId" clId="{1980F553-36A3-470F-87D0-C750C5E783AB}" dt="2022-09-23T01:24:06.686" v="5262" actId="12"/>
          <ac:spMkLst>
            <pc:docMk/>
            <pc:sldMk cId="2797524915" sldId="261"/>
            <ac:spMk id="3" creationId="{20CC7C33-73A6-E768-116B-4CDB12C1CEAE}"/>
          </ac:spMkLst>
        </pc:spChg>
        <pc:spChg chg="add del">
          <ac:chgData name="Khánh Trần" userId="040e626f61962f96" providerId="LiveId" clId="{1980F553-36A3-470F-87D0-C750C5E783AB}" dt="2022-09-23T01:12:34.968" v="5157" actId="26606"/>
          <ac:spMkLst>
            <pc:docMk/>
            <pc:sldMk cId="2797524915" sldId="261"/>
            <ac:spMk id="12" creationId="{32FD50D0-1315-48C4-BB87-7646B049A0FA}"/>
          </ac:spMkLst>
        </pc:spChg>
        <pc:spChg chg="add del">
          <ac:chgData name="Khánh Trần" userId="040e626f61962f96" providerId="LiveId" clId="{1980F553-36A3-470F-87D0-C750C5E783AB}" dt="2022-09-23T01:12:34.953" v="5156" actId="26606"/>
          <ac:spMkLst>
            <pc:docMk/>
            <pc:sldMk cId="2797524915" sldId="261"/>
            <ac:spMk id="24" creationId="{13D1A8A5-47E0-4546-A3F9-FC33D5461102}"/>
          </ac:spMkLst>
        </pc:spChg>
        <pc:spChg chg="add del">
          <ac:chgData name="Khánh Trần" userId="040e626f61962f96" providerId="LiveId" clId="{1980F553-36A3-470F-87D0-C750C5E783AB}" dt="2022-09-23T01:12:34.953" v="5156" actId="26606"/>
          <ac:spMkLst>
            <pc:docMk/>
            <pc:sldMk cId="2797524915" sldId="261"/>
            <ac:spMk id="26" creationId="{3CD1EA40-7116-4FCB-9369-70F29FAA91EC}"/>
          </ac:spMkLst>
        </pc:spChg>
        <pc:spChg chg="add del">
          <ac:chgData name="Khánh Trần" userId="040e626f61962f96" providerId="LiveId" clId="{1980F553-36A3-470F-87D0-C750C5E783AB}" dt="2022-09-23T01:12:34.953" v="5156" actId="26606"/>
          <ac:spMkLst>
            <pc:docMk/>
            <pc:sldMk cId="2797524915" sldId="261"/>
            <ac:spMk id="28" creationId="{BF647E38-F93D-4661-8D77-CE13EEB65B5A}"/>
          </ac:spMkLst>
        </pc:spChg>
        <pc:spChg chg="add del">
          <ac:chgData name="Khánh Trần" userId="040e626f61962f96" providerId="LiveId" clId="{1980F553-36A3-470F-87D0-C750C5E783AB}" dt="2022-09-23T01:12:34.953" v="5156" actId="26606"/>
          <ac:spMkLst>
            <pc:docMk/>
            <pc:sldMk cId="2797524915" sldId="261"/>
            <ac:spMk id="52" creationId="{D6C80E47-971C-437F-B030-191115B01D68}"/>
          </ac:spMkLst>
        </pc:spChg>
        <pc:spChg chg="add">
          <ac:chgData name="Khánh Trần" userId="040e626f61962f96" providerId="LiveId" clId="{1980F553-36A3-470F-87D0-C750C5E783AB}" dt="2022-09-23T01:12:34.968" v="5157" actId="26606"/>
          <ac:spMkLst>
            <pc:docMk/>
            <pc:sldMk cId="2797524915" sldId="261"/>
            <ac:spMk id="54" creationId="{1DCD4319-21CA-4165-A08D-D1E05DC378D3}"/>
          </ac:spMkLst>
        </pc:spChg>
        <pc:spChg chg="add">
          <ac:chgData name="Khánh Trần" userId="040e626f61962f96" providerId="LiveId" clId="{1980F553-36A3-470F-87D0-C750C5E783AB}" dt="2022-09-23T01:12:34.968" v="5157" actId="26606"/>
          <ac:spMkLst>
            <pc:docMk/>
            <pc:sldMk cId="2797524915" sldId="261"/>
            <ac:spMk id="55" creationId="{3CD1EA40-7116-4FCB-9369-70F29FAA91EC}"/>
          </ac:spMkLst>
        </pc:spChg>
        <pc:spChg chg="add">
          <ac:chgData name="Khánh Trần" userId="040e626f61962f96" providerId="LiveId" clId="{1980F553-36A3-470F-87D0-C750C5E783AB}" dt="2022-09-23T01:12:34.968" v="5157" actId="26606"/>
          <ac:spMkLst>
            <pc:docMk/>
            <pc:sldMk cId="2797524915" sldId="261"/>
            <ac:spMk id="56" creationId="{BF647E38-F93D-4661-8D77-CE13EEB65B5A}"/>
          </ac:spMkLst>
        </pc:spChg>
        <pc:spChg chg="add">
          <ac:chgData name="Khánh Trần" userId="040e626f61962f96" providerId="LiveId" clId="{1980F553-36A3-470F-87D0-C750C5E783AB}" dt="2022-09-23T01:12:34.968" v="5157" actId="26606"/>
          <ac:spMkLst>
            <pc:docMk/>
            <pc:sldMk cId="2797524915" sldId="261"/>
            <ac:spMk id="78" creationId="{D6C80E47-971C-437F-B030-191115B01D68}"/>
          </ac:spMkLst>
        </pc:spChg>
        <pc:grpChg chg="add del">
          <ac:chgData name="Khánh Trần" userId="040e626f61962f96" providerId="LiveId" clId="{1980F553-36A3-470F-87D0-C750C5E783AB}" dt="2022-09-23T01:12:34.968" v="5157" actId="26606"/>
          <ac:grpSpMkLst>
            <pc:docMk/>
            <pc:sldMk cId="2797524915" sldId="261"/>
            <ac:grpSpMk id="14" creationId="{CA83E95F-11F0-4EF3-B911-EC4A265F0826}"/>
          </ac:grpSpMkLst>
        </pc:grpChg>
        <pc:grpChg chg="add del">
          <ac:chgData name="Khánh Trần" userId="040e626f61962f96" providerId="LiveId" clId="{1980F553-36A3-470F-87D0-C750C5E783AB}" dt="2022-09-23T01:12:34.953" v="5156" actId="26606"/>
          <ac:grpSpMkLst>
            <pc:docMk/>
            <pc:sldMk cId="2797524915" sldId="261"/>
            <ac:grpSpMk id="30" creationId="{936E4654-58CD-422E-884A-D4ED28FCF62B}"/>
          </ac:grpSpMkLst>
        </pc:grpChg>
        <pc:grpChg chg="add">
          <ac:chgData name="Khánh Trần" userId="040e626f61962f96" providerId="LiveId" clId="{1980F553-36A3-470F-87D0-C750C5E783AB}" dt="2022-09-23T01:12:34.968" v="5157" actId="26606"/>
          <ac:grpSpMkLst>
            <pc:docMk/>
            <pc:sldMk cId="2797524915" sldId="261"/>
            <ac:grpSpMk id="57" creationId="{71669B06-C46A-44F5-8C95-4AA9C87956A9}"/>
          </ac:grpSpMkLst>
        </pc:grpChg>
        <pc:picChg chg="mod ord">
          <ac:chgData name="Khánh Trần" userId="040e626f61962f96" providerId="LiveId" clId="{1980F553-36A3-470F-87D0-C750C5E783AB}" dt="2022-09-23T01:12:34.968" v="5157" actId="26606"/>
          <ac:picMkLst>
            <pc:docMk/>
            <pc:sldMk cId="2797524915" sldId="261"/>
            <ac:picMk id="5" creationId="{B112D14C-C600-E436-368A-534B9754DE44}"/>
          </ac:picMkLst>
        </pc:picChg>
        <pc:picChg chg="mod">
          <ac:chgData name="Khánh Trần" userId="040e626f61962f96" providerId="LiveId" clId="{1980F553-36A3-470F-87D0-C750C5E783AB}" dt="2022-09-23T01:12:34.968" v="5157" actId="26606"/>
          <ac:picMkLst>
            <pc:docMk/>
            <pc:sldMk cId="2797524915" sldId="261"/>
            <ac:picMk id="7" creationId="{3D422244-6815-43C4-6399-E641727037F3}"/>
          </ac:picMkLst>
        </pc:picChg>
      </pc:sldChg>
      <pc:sldChg chg="addSp modSp mod setBg">
        <pc:chgData name="Khánh Trần" userId="040e626f61962f96" providerId="LiveId" clId="{1980F553-36A3-470F-87D0-C750C5E783AB}" dt="2022-09-23T01:17:14.817" v="5194" actId="20577"/>
        <pc:sldMkLst>
          <pc:docMk/>
          <pc:sldMk cId="4060777235" sldId="262"/>
        </pc:sldMkLst>
        <pc:spChg chg="mod">
          <ac:chgData name="Khánh Trần" userId="040e626f61962f96" providerId="LiveId" clId="{1980F553-36A3-470F-87D0-C750C5E783AB}" dt="2022-09-23T01:10:27.538" v="5101" actId="26606"/>
          <ac:spMkLst>
            <pc:docMk/>
            <pc:sldMk cId="4060777235" sldId="262"/>
            <ac:spMk id="2" creationId="{95900C27-2FC4-F292-C3E9-9C468FB4E955}"/>
          </ac:spMkLst>
        </pc:spChg>
        <pc:spChg chg="mod">
          <ac:chgData name="Khánh Trần" userId="040e626f61962f96" providerId="LiveId" clId="{1980F553-36A3-470F-87D0-C750C5E783AB}" dt="2022-09-23T01:17:14.817" v="5194" actId="20577"/>
          <ac:spMkLst>
            <pc:docMk/>
            <pc:sldMk cId="4060777235" sldId="262"/>
            <ac:spMk id="3" creationId="{2C3FBBA9-6DB7-ADB0-827C-A0E950B6736D}"/>
          </ac:spMkLst>
        </pc:spChg>
        <pc:spChg chg="add">
          <ac:chgData name="Khánh Trần" userId="040e626f61962f96" providerId="LiveId" clId="{1980F553-36A3-470F-87D0-C750C5E783AB}" dt="2022-09-23T01:10:27.538" v="5101" actId="26606"/>
          <ac:spMkLst>
            <pc:docMk/>
            <pc:sldMk cId="4060777235" sldId="262"/>
            <ac:spMk id="10" creationId="{F2AC420E-F79A-4FB7-8013-94B1E8B6320D}"/>
          </ac:spMkLst>
        </pc:spChg>
        <pc:spChg chg="add">
          <ac:chgData name="Khánh Trần" userId="040e626f61962f96" providerId="LiveId" clId="{1980F553-36A3-470F-87D0-C750C5E783AB}" dt="2022-09-23T01:10:27.538" v="5101" actId="26606"/>
          <ac:spMkLst>
            <pc:docMk/>
            <pc:sldMk cId="4060777235" sldId="262"/>
            <ac:spMk id="12" creationId="{3CD1EA40-7116-4FCB-9369-70F29FAA91EC}"/>
          </ac:spMkLst>
        </pc:spChg>
        <pc:spChg chg="add">
          <ac:chgData name="Khánh Trần" userId="040e626f61962f96" providerId="LiveId" clId="{1980F553-36A3-470F-87D0-C750C5E783AB}" dt="2022-09-23T01:10:27.538" v="5101" actId="26606"/>
          <ac:spMkLst>
            <pc:docMk/>
            <pc:sldMk cId="4060777235" sldId="262"/>
            <ac:spMk id="14" creationId="{BF647E38-F93D-4661-8D77-CE13EEB65B5A}"/>
          </ac:spMkLst>
        </pc:spChg>
        <pc:spChg chg="add">
          <ac:chgData name="Khánh Trần" userId="040e626f61962f96" providerId="LiveId" clId="{1980F553-36A3-470F-87D0-C750C5E783AB}" dt="2022-09-23T01:10:27.538" v="5101" actId="26606"/>
          <ac:spMkLst>
            <pc:docMk/>
            <pc:sldMk cId="4060777235" sldId="262"/>
            <ac:spMk id="38" creationId="{D6C80E47-971C-437F-B030-191115B01D68}"/>
          </ac:spMkLst>
        </pc:spChg>
        <pc:grpChg chg="add">
          <ac:chgData name="Khánh Trần" userId="040e626f61962f96" providerId="LiveId" clId="{1980F553-36A3-470F-87D0-C750C5E783AB}" dt="2022-09-23T01:10:27.538" v="5101" actId="26606"/>
          <ac:grpSpMkLst>
            <pc:docMk/>
            <pc:sldMk cId="4060777235" sldId="262"/>
            <ac:grpSpMk id="16" creationId="{8E8872B6-836E-4281-A971-D133C61875CB}"/>
          </ac:grpSpMkLst>
        </pc:grpChg>
        <pc:picChg chg="add">
          <ac:chgData name="Khánh Trần" userId="040e626f61962f96" providerId="LiveId" clId="{1980F553-36A3-470F-87D0-C750C5E783AB}" dt="2022-09-23T01:10:27.538" v="5101" actId="26606"/>
          <ac:picMkLst>
            <pc:docMk/>
            <pc:sldMk cId="4060777235" sldId="262"/>
            <ac:picMk id="7" creationId="{1DABFDBD-30FC-1F61-95CA-8B6077E14FE1}"/>
          </ac:picMkLst>
        </pc:picChg>
      </pc:sldChg>
      <pc:sldChg chg="addSp delSp modSp mod setBg">
        <pc:chgData name="Khánh Trần" userId="040e626f61962f96" providerId="LiveId" clId="{1980F553-36A3-470F-87D0-C750C5E783AB}" dt="2022-09-23T01:12:58.833" v="5164" actId="26606"/>
        <pc:sldMkLst>
          <pc:docMk/>
          <pc:sldMk cId="152981751" sldId="263"/>
        </pc:sldMkLst>
        <pc:spChg chg="mod">
          <ac:chgData name="Khánh Trần" userId="040e626f61962f96" providerId="LiveId" clId="{1980F553-36A3-470F-87D0-C750C5E783AB}" dt="2022-09-23T01:12:58.833" v="5164" actId="26606"/>
          <ac:spMkLst>
            <pc:docMk/>
            <pc:sldMk cId="152981751" sldId="263"/>
            <ac:spMk id="2" creationId="{A0F558CA-F6BA-F99A-1AE4-055C9FB82BCB}"/>
          </ac:spMkLst>
        </pc:spChg>
        <pc:spChg chg="add del">
          <ac:chgData name="Khánh Trần" userId="040e626f61962f96" providerId="LiveId" clId="{1980F553-36A3-470F-87D0-C750C5E783AB}" dt="2022-09-23T01:12:58.833" v="5164" actId="26606"/>
          <ac:spMkLst>
            <pc:docMk/>
            <pc:sldMk cId="152981751" sldId="263"/>
            <ac:spMk id="10" creationId="{D4D28E87-62D2-4602-B72F-5F74AA236CC3}"/>
          </ac:spMkLst>
        </pc:spChg>
        <pc:spChg chg="add">
          <ac:chgData name="Khánh Trần" userId="040e626f61962f96" providerId="LiveId" clId="{1980F553-36A3-470F-87D0-C750C5E783AB}" dt="2022-09-23T01:12:58.833" v="5164" actId="26606"/>
          <ac:spMkLst>
            <pc:docMk/>
            <pc:sldMk cId="152981751" sldId="263"/>
            <ac:spMk id="15" creationId="{D55CD764-972B-4CA5-A885-53E55C63E174}"/>
          </ac:spMkLst>
        </pc:spChg>
        <pc:spChg chg="add">
          <ac:chgData name="Khánh Trần" userId="040e626f61962f96" providerId="LiveId" clId="{1980F553-36A3-470F-87D0-C750C5E783AB}" dt="2022-09-23T01:12:58.833" v="5164" actId="26606"/>
          <ac:spMkLst>
            <pc:docMk/>
            <pc:sldMk cId="152981751" sldId="263"/>
            <ac:spMk id="39" creationId="{34165AB3-7006-4430-BCE3-25476BE13322}"/>
          </ac:spMkLst>
        </pc:spChg>
        <pc:spChg chg="add">
          <ac:chgData name="Khánh Trần" userId="040e626f61962f96" providerId="LiveId" clId="{1980F553-36A3-470F-87D0-C750C5E783AB}" dt="2022-09-23T01:12:58.833" v="5164" actId="26606"/>
          <ac:spMkLst>
            <pc:docMk/>
            <pc:sldMk cId="152981751" sldId="263"/>
            <ac:spMk id="41" creationId="{E3E51905-F374-4E1A-97CF-B741584B74D5}"/>
          </ac:spMkLst>
        </pc:spChg>
        <pc:grpChg chg="add">
          <ac:chgData name="Khánh Trần" userId="040e626f61962f96" providerId="LiveId" clId="{1980F553-36A3-470F-87D0-C750C5E783AB}" dt="2022-09-23T01:12:58.833" v="5164" actId="26606"/>
          <ac:grpSpMkLst>
            <pc:docMk/>
            <pc:sldMk cId="152981751" sldId="263"/>
            <ac:grpSpMk id="17" creationId="{BEB2E44E-30A6-416E-A45D-B1E328629559}"/>
          </ac:grpSpMkLst>
        </pc:grpChg>
        <pc:picChg chg="mod">
          <ac:chgData name="Khánh Trần" userId="040e626f61962f96" providerId="LiveId" clId="{1980F553-36A3-470F-87D0-C750C5E783AB}" dt="2022-09-23T01:12:58.833" v="5164" actId="26606"/>
          <ac:picMkLst>
            <pc:docMk/>
            <pc:sldMk cId="152981751" sldId="263"/>
            <ac:picMk id="5" creationId="{BC6E210F-D8B4-CFFC-ACD8-D622FE3CFA97}"/>
          </ac:picMkLst>
        </pc:picChg>
      </pc:sldChg>
      <pc:sldChg chg="addSp delSp modSp del mod">
        <pc:chgData name="Khánh Trần" userId="040e626f61962f96" providerId="LiveId" clId="{1980F553-36A3-470F-87D0-C750C5E783AB}" dt="2022-09-22T14:04:55.982" v="205" actId="47"/>
        <pc:sldMkLst>
          <pc:docMk/>
          <pc:sldMk cId="2343813922" sldId="264"/>
        </pc:sldMkLst>
        <pc:spChg chg="mod">
          <ac:chgData name="Khánh Trần" userId="040e626f61962f96" providerId="LiveId" clId="{1980F553-36A3-470F-87D0-C750C5E783AB}" dt="2022-09-22T14:03:50.543" v="52" actId="21"/>
          <ac:spMkLst>
            <pc:docMk/>
            <pc:sldMk cId="2343813922" sldId="264"/>
            <ac:spMk id="2" creationId="{547A8D98-0889-7B02-A321-4079E11F0257}"/>
          </ac:spMkLst>
        </pc:spChg>
        <pc:spChg chg="add mod">
          <ac:chgData name="Khánh Trần" userId="040e626f61962f96" providerId="LiveId" clId="{1980F553-36A3-470F-87D0-C750C5E783AB}" dt="2022-09-22T14:04:51.520" v="202" actId="21"/>
          <ac:spMkLst>
            <pc:docMk/>
            <pc:sldMk cId="2343813922" sldId="264"/>
            <ac:spMk id="4" creationId="{7BE2A5A4-437A-8B3C-5DFC-C64236AD11FF}"/>
          </ac:spMkLst>
        </pc:spChg>
        <pc:picChg chg="del mod">
          <ac:chgData name="Khánh Trần" userId="040e626f61962f96" providerId="LiveId" clId="{1980F553-36A3-470F-87D0-C750C5E783AB}" dt="2022-09-22T14:04:51.520" v="202" actId="21"/>
          <ac:picMkLst>
            <pc:docMk/>
            <pc:sldMk cId="2343813922" sldId="264"/>
            <ac:picMk id="5" creationId="{30154720-8D7A-AF24-B021-BDC7A4901E6C}"/>
          </ac:picMkLst>
        </pc:picChg>
      </pc:sldChg>
      <pc:sldChg chg="addSp delSp modSp mod setBg delDesignElem">
        <pc:chgData name="Khánh Trần" userId="040e626f61962f96" providerId="LiveId" clId="{1980F553-36A3-470F-87D0-C750C5E783AB}" dt="2022-09-23T01:16:50.757" v="5190" actId="1076"/>
        <pc:sldMkLst>
          <pc:docMk/>
          <pc:sldMk cId="997732073" sldId="265"/>
        </pc:sldMkLst>
        <pc:spChg chg="mod ord">
          <ac:chgData name="Khánh Trần" userId="040e626f61962f96" providerId="LiveId" clId="{1980F553-36A3-470F-87D0-C750C5E783AB}" dt="2022-09-23T01:16:15.502" v="5184" actId="113"/>
          <ac:spMkLst>
            <pc:docMk/>
            <pc:sldMk cId="997732073" sldId="265"/>
            <ac:spMk id="2" creationId="{AA813758-9A19-3004-C3B2-C364B238DA53}"/>
          </ac:spMkLst>
        </pc:spChg>
        <pc:spChg chg="del">
          <ac:chgData name="Khánh Trần" userId="040e626f61962f96" providerId="LiveId" clId="{1980F553-36A3-470F-87D0-C750C5E783AB}" dt="2022-09-22T14:06:01.112" v="242" actId="22"/>
          <ac:spMkLst>
            <pc:docMk/>
            <pc:sldMk cId="997732073" sldId="265"/>
            <ac:spMk id="3" creationId="{C35C584C-41A7-7813-E45A-B7737382E0A9}"/>
          </ac:spMkLst>
        </pc:spChg>
        <pc:spChg chg="add del mod">
          <ac:chgData name="Khánh Trần" userId="040e626f61962f96" providerId="LiveId" clId="{1980F553-36A3-470F-87D0-C750C5E783AB}" dt="2022-09-23T01:14:02.333" v="5167" actId="22"/>
          <ac:spMkLst>
            <pc:docMk/>
            <pc:sldMk cId="997732073" sldId="265"/>
            <ac:spMk id="10" creationId="{442ADBDA-5240-6C9A-DFFA-BE8E3FAAE8F4}"/>
          </ac:spMkLst>
        </pc:spChg>
        <pc:spChg chg="add del">
          <ac:chgData name="Khánh Trần" userId="040e626f61962f96" providerId="LiveId" clId="{1980F553-36A3-470F-87D0-C750C5E783AB}" dt="2022-09-23T00:45:23.966" v="4381"/>
          <ac:spMkLst>
            <pc:docMk/>
            <pc:sldMk cId="997732073" sldId="265"/>
            <ac:spMk id="11" creationId="{53F29798-D584-4792-9B62-3F5F5C36D619}"/>
          </ac:spMkLst>
        </pc:spChg>
        <pc:spChg chg="add del">
          <ac:chgData name="Khánh Trần" userId="040e626f61962f96" providerId="LiveId" clId="{1980F553-36A3-470F-87D0-C750C5E783AB}" dt="2022-09-23T01:13:05.558" v="5165" actId="26606"/>
          <ac:spMkLst>
            <pc:docMk/>
            <pc:sldMk cId="997732073" sldId="265"/>
            <ac:spMk id="13" creationId="{32FD50D0-1315-48C4-BB87-7646B049A0FA}"/>
          </ac:spMkLst>
        </pc:spChg>
        <pc:spChg chg="add">
          <ac:chgData name="Khánh Trần" userId="040e626f61962f96" providerId="LiveId" clId="{1980F553-36A3-470F-87D0-C750C5E783AB}" dt="2022-09-23T01:13:05.558" v="5165" actId="26606"/>
          <ac:spMkLst>
            <pc:docMk/>
            <pc:sldMk cId="997732073" sldId="265"/>
            <ac:spMk id="25" creationId="{1DCD4319-21CA-4165-A08D-D1E05DC378D3}"/>
          </ac:spMkLst>
        </pc:spChg>
        <pc:spChg chg="add">
          <ac:chgData name="Khánh Trần" userId="040e626f61962f96" providerId="LiveId" clId="{1980F553-36A3-470F-87D0-C750C5E783AB}" dt="2022-09-23T01:13:05.558" v="5165" actId="26606"/>
          <ac:spMkLst>
            <pc:docMk/>
            <pc:sldMk cId="997732073" sldId="265"/>
            <ac:spMk id="27" creationId="{3CD1EA40-7116-4FCB-9369-70F29FAA91EC}"/>
          </ac:spMkLst>
        </pc:spChg>
        <pc:spChg chg="add">
          <ac:chgData name="Khánh Trần" userId="040e626f61962f96" providerId="LiveId" clId="{1980F553-36A3-470F-87D0-C750C5E783AB}" dt="2022-09-23T01:13:05.558" v="5165" actId="26606"/>
          <ac:spMkLst>
            <pc:docMk/>
            <pc:sldMk cId="997732073" sldId="265"/>
            <ac:spMk id="29" creationId="{BF647E38-F93D-4661-8D77-CE13EEB65B5A}"/>
          </ac:spMkLst>
        </pc:spChg>
        <pc:spChg chg="add">
          <ac:chgData name="Khánh Trần" userId="040e626f61962f96" providerId="LiveId" clId="{1980F553-36A3-470F-87D0-C750C5E783AB}" dt="2022-09-23T01:13:05.558" v="5165" actId="26606"/>
          <ac:spMkLst>
            <pc:docMk/>
            <pc:sldMk cId="997732073" sldId="265"/>
            <ac:spMk id="53" creationId="{D6C80E47-971C-437F-B030-191115B01D68}"/>
          </ac:spMkLst>
        </pc:spChg>
        <pc:grpChg chg="add del">
          <ac:chgData name="Khánh Trần" userId="040e626f61962f96" providerId="LiveId" clId="{1980F553-36A3-470F-87D0-C750C5E783AB}" dt="2022-09-23T01:13:05.558" v="5165" actId="26606"/>
          <ac:grpSpMkLst>
            <pc:docMk/>
            <pc:sldMk cId="997732073" sldId="265"/>
            <ac:grpSpMk id="15" creationId="{CA83E95F-11F0-4EF3-B911-EC4A265F0826}"/>
          </ac:grpSpMkLst>
        </pc:grpChg>
        <pc:grpChg chg="add">
          <ac:chgData name="Khánh Trần" userId="040e626f61962f96" providerId="LiveId" clId="{1980F553-36A3-470F-87D0-C750C5E783AB}" dt="2022-09-23T01:13:05.558" v="5165" actId="26606"/>
          <ac:grpSpMkLst>
            <pc:docMk/>
            <pc:sldMk cId="997732073" sldId="265"/>
            <ac:grpSpMk id="31" creationId="{71669B06-C46A-44F5-8C95-4AA9C87956A9}"/>
          </ac:grpSpMkLst>
        </pc:grpChg>
        <pc:picChg chg="mod ord">
          <ac:chgData name="Khánh Trần" userId="040e626f61962f96" providerId="LiveId" clId="{1980F553-36A3-470F-87D0-C750C5E783AB}" dt="2022-09-23T01:13:05.558" v="5165" actId="26606"/>
          <ac:picMkLst>
            <pc:docMk/>
            <pc:sldMk cId="997732073" sldId="265"/>
            <ac:picMk id="5" creationId="{BFBD85F5-69EA-0723-94E4-8B2E447A5979}"/>
          </ac:picMkLst>
        </pc:picChg>
        <pc:picChg chg="add mod ord">
          <ac:chgData name="Khánh Trần" userId="040e626f61962f96" providerId="LiveId" clId="{1980F553-36A3-470F-87D0-C750C5E783AB}" dt="2022-09-23T01:15:27.584" v="5179" actId="1076"/>
          <ac:picMkLst>
            <pc:docMk/>
            <pc:sldMk cId="997732073" sldId="265"/>
            <ac:picMk id="6" creationId="{C3B4A862-170C-5A5B-F5CE-DD767C533ED5}"/>
          </ac:picMkLst>
        </pc:picChg>
        <pc:picChg chg="add mod ord">
          <ac:chgData name="Khánh Trần" userId="040e626f61962f96" providerId="LiveId" clId="{1980F553-36A3-470F-87D0-C750C5E783AB}" dt="2022-09-23T01:15:28.862" v="5180" actId="1076"/>
          <ac:picMkLst>
            <pc:docMk/>
            <pc:sldMk cId="997732073" sldId="265"/>
            <ac:picMk id="8" creationId="{980E21DA-A45C-E606-CD8D-6756E94BFA73}"/>
          </ac:picMkLst>
        </pc:picChg>
        <pc:picChg chg="add mod">
          <ac:chgData name="Khánh Trần" userId="040e626f61962f96" providerId="LiveId" clId="{1980F553-36A3-470F-87D0-C750C5E783AB}" dt="2022-09-23T01:16:46.381" v="5188" actId="1076"/>
          <ac:picMkLst>
            <pc:docMk/>
            <pc:sldMk cId="997732073" sldId="265"/>
            <ac:picMk id="12" creationId="{9521900E-A099-5765-CEA0-B142664D3CCE}"/>
          </ac:picMkLst>
        </pc:picChg>
        <pc:picChg chg="add mod">
          <ac:chgData name="Khánh Trần" userId="040e626f61962f96" providerId="LiveId" clId="{1980F553-36A3-470F-87D0-C750C5E783AB}" dt="2022-09-23T01:16:47.574" v="5189" actId="1076"/>
          <ac:picMkLst>
            <pc:docMk/>
            <pc:sldMk cId="997732073" sldId="265"/>
            <ac:picMk id="21" creationId="{7CDCFC45-C6FE-27D7-6598-E815884D9A2E}"/>
          </ac:picMkLst>
        </pc:picChg>
        <pc:picChg chg="add mod">
          <ac:chgData name="Khánh Trần" userId="040e626f61962f96" providerId="LiveId" clId="{1980F553-36A3-470F-87D0-C750C5E783AB}" dt="2022-09-23T01:16:50.757" v="5190" actId="1076"/>
          <ac:picMkLst>
            <pc:docMk/>
            <pc:sldMk cId="997732073" sldId="265"/>
            <ac:picMk id="23" creationId="{7DB79447-53A6-B398-9883-D945D3B776BD}"/>
          </ac:picMkLst>
        </pc:picChg>
      </pc:sldChg>
      <pc:sldChg chg="addSp delSp modSp new mod setBg">
        <pc:chgData name="Khánh Trần" userId="040e626f61962f96" providerId="LiveId" clId="{1980F553-36A3-470F-87D0-C750C5E783AB}" dt="2022-09-23T01:27:07.470" v="5267" actId="26606"/>
        <pc:sldMkLst>
          <pc:docMk/>
          <pc:sldMk cId="20497655" sldId="266"/>
        </pc:sldMkLst>
        <pc:spChg chg="mod">
          <ac:chgData name="Khánh Trần" userId="040e626f61962f96" providerId="LiveId" clId="{1980F553-36A3-470F-87D0-C750C5E783AB}" dt="2022-09-23T01:12:54.012" v="5163" actId="26606"/>
          <ac:spMkLst>
            <pc:docMk/>
            <pc:sldMk cId="20497655" sldId="266"/>
            <ac:spMk id="2" creationId="{4A092FBA-D2AF-54C8-1EEA-731E60090508}"/>
          </ac:spMkLst>
        </pc:spChg>
        <pc:spChg chg="mod">
          <ac:chgData name="Khánh Trần" userId="040e626f61962f96" providerId="LiveId" clId="{1980F553-36A3-470F-87D0-C750C5E783AB}" dt="2022-09-23T01:24:19.289" v="5263" actId="12"/>
          <ac:spMkLst>
            <pc:docMk/>
            <pc:sldMk cId="20497655" sldId="266"/>
            <ac:spMk id="3" creationId="{CA35B57F-E754-25C8-9E7D-8DDDE128B454}"/>
          </ac:spMkLst>
        </pc:spChg>
        <pc:spChg chg="add del">
          <ac:chgData name="Khánh Trần" userId="040e626f61962f96" providerId="LiveId" clId="{1980F553-36A3-470F-87D0-C750C5E783AB}" dt="2022-09-23T01:10:40.206" v="5104" actId="26606"/>
          <ac:spMkLst>
            <pc:docMk/>
            <pc:sldMk cId="20497655" sldId="266"/>
            <ac:spMk id="9" creationId="{F4C0B10B-D2C4-4A54-AFAD-3D27DF88BB37}"/>
          </ac:spMkLst>
        </pc:spChg>
        <pc:spChg chg="add del">
          <ac:chgData name="Khánh Trần" userId="040e626f61962f96" providerId="LiveId" clId="{1980F553-36A3-470F-87D0-C750C5E783AB}" dt="2022-09-23T01:10:40.836" v="5106" actId="26606"/>
          <ac:spMkLst>
            <pc:docMk/>
            <pc:sldMk cId="20497655" sldId="266"/>
            <ac:spMk id="17" creationId="{131031D3-26CD-4214-A9A4-5857EFA15A0C}"/>
          </ac:spMkLst>
        </pc:spChg>
        <pc:spChg chg="add del">
          <ac:chgData name="Khánh Trần" userId="040e626f61962f96" providerId="LiveId" clId="{1980F553-36A3-470F-87D0-C750C5E783AB}" dt="2022-09-23T01:10:40.836" v="5106" actId="26606"/>
          <ac:spMkLst>
            <pc:docMk/>
            <pc:sldMk cId="20497655" sldId="266"/>
            <ac:spMk id="18" creationId="{B5FA7C47-B7C1-4D2E-AB49-ED23BA34BA83}"/>
          </ac:spMkLst>
        </pc:spChg>
        <pc:spChg chg="add del">
          <ac:chgData name="Khánh Trần" userId="040e626f61962f96" providerId="LiveId" clId="{1980F553-36A3-470F-87D0-C750C5E783AB}" dt="2022-09-23T01:10:40.836" v="5106" actId="26606"/>
          <ac:spMkLst>
            <pc:docMk/>
            <pc:sldMk cId="20497655" sldId="266"/>
            <ac:spMk id="19" creationId="{596EE156-ABF1-4329-A6BA-03B4254E0877}"/>
          </ac:spMkLst>
        </pc:spChg>
        <pc:spChg chg="add del">
          <ac:chgData name="Khánh Trần" userId="040e626f61962f96" providerId="LiveId" clId="{1980F553-36A3-470F-87D0-C750C5E783AB}" dt="2022-09-23T01:10:40.836" v="5106" actId="26606"/>
          <ac:spMkLst>
            <pc:docMk/>
            <pc:sldMk cId="20497655" sldId="266"/>
            <ac:spMk id="20" creationId="{19B9933F-AAB3-444A-8BB5-9CA194A8BC63}"/>
          </ac:spMkLst>
        </pc:spChg>
        <pc:spChg chg="add del">
          <ac:chgData name="Khánh Trần" userId="040e626f61962f96" providerId="LiveId" clId="{1980F553-36A3-470F-87D0-C750C5E783AB}" dt="2022-09-23T01:10:40.836" v="5106" actId="26606"/>
          <ac:spMkLst>
            <pc:docMk/>
            <pc:sldMk cId="20497655" sldId="266"/>
            <ac:spMk id="21" creationId="{7D20183A-0B1D-4A1F-89B1-ADBEDBC6E54E}"/>
          </ac:spMkLst>
        </pc:spChg>
        <pc:spChg chg="add del">
          <ac:chgData name="Khánh Trần" userId="040e626f61962f96" providerId="LiveId" clId="{1980F553-36A3-470F-87D0-C750C5E783AB}" dt="2022-09-23T01:12:54.012" v="5163" actId="26606"/>
          <ac:spMkLst>
            <pc:docMk/>
            <pc:sldMk cId="20497655" sldId="266"/>
            <ac:spMk id="23" creationId="{F4C0B10B-D2C4-4A54-AFAD-3D27DF88BB37}"/>
          </ac:spMkLst>
        </pc:spChg>
        <pc:spChg chg="add del">
          <ac:chgData name="Khánh Trần" userId="040e626f61962f96" providerId="LiveId" clId="{1980F553-36A3-470F-87D0-C750C5E783AB}" dt="2022-09-23T01:12:53.449" v="5160" actId="26606"/>
          <ac:spMkLst>
            <pc:docMk/>
            <pc:sldMk cId="20497655" sldId="266"/>
            <ac:spMk id="29" creationId="{0450C687-86B5-4248-BEBB-0B59B7977047}"/>
          </ac:spMkLst>
        </pc:spChg>
        <pc:spChg chg="add del">
          <ac:chgData name="Khánh Trần" userId="040e626f61962f96" providerId="LiveId" clId="{1980F553-36A3-470F-87D0-C750C5E783AB}" dt="2022-09-23T01:12:53.449" v="5160" actId="26606"/>
          <ac:spMkLst>
            <pc:docMk/>
            <pc:sldMk cId="20497655" sldId="266"/>
            <ac:spMk id="31" creationId="{3CD1EA40-7116-4FCB-9369-70F29FAA91EC}"/>
          </ac:spMkLst>
        </pc:spChg>
        <pc:spChg chg="add del">
          <ac:chgData name="Khánh Trần" userId="040e626f61962f96" providerId="LiveId" clId="{1980F553-36A3-470F-87D0-C750C5E783AB}" dt="2022-09-23T01:12:53.449" v="5160" actId="26606"/>
          <ac:spMkLst>
            <pc:docMk/>
            <pc:sldMk cId="20497655" sldId="266"/>
            <ac:spMk id="33" creationId="{A5271697-90F1-4A23-8EF2-0179F2EAFACB}"/>
          </ac:spMkLst>
        </pc:spChg>
        <pc:spChg chg="add del">
          <ac:chgData name="Khánh Trần" userId="040e626f61962f96" providerId="LiveId" clId="{1980F553-36A3-470F-87D0-C750C5E783AB}" dt="2022-09-23T01:12:53.449" v="5160" actId="26606"/>
          <ac:spMkLst>
            <pc:docMk/>
            <pc:sldMk cId="20497655" sldId="266"/>
            <ac:spMk id="57" creationId="{D9F5512A-48E1-4C07-B75E-3CCC517B6804}"/>
          </ac:spMkLst>
        </pc:spChg>
        <pc:spChg chg="add del">
          <ac:chgData name="Khánh Trần" userId="040e626f61962f96" providerId="LiveId" clId="{1980F553-36A3-470F-87D0-C750C5E783AB}" dt="2022-09-23T01:12:53.994" v="5162" actId="26606"/>
          <ac:spMkLst>
            <pc:docMk/>
            <pc:sldMk cId="20497655" sldId="266"/>
            <ac:spMk id="59" creationId="{E5A49435-E075-4822-9D18-0D1331C9FBD3}"/>
          </ac:spMkLst>
        </pc:spChg>
        <pc:spChg chg="add del">
          <ac:chgData name="Khánh Trần" userId="040e626f61962f96" providerId="LiveId" clId="{1980F553-36A3-470F-87D0-C750C5E783AB}" dt="2022-09-23T01:12:53.994" v="5162" actId="26606"/>
          <ac:spMkLst>
            <pc:docMk/>
            <pc:sldMk cId="20497655" sldId="266"/>
            <ac:spMk id="60" creationId="{3CD1EA40-7116-4FCB-9369-70F29FAA91EC}"/>
          </ac:spMkLst>
        </pc:spChg>
        <pc:spChg chg="add del">
          <ac:chgData name="Khánh Trần" userId="040e626f61962f96" providerId="LiveId" clId="{1980F553-36A3-470F-87D0-C750C5E783AB}" dt="2022-09-23T01:12:53.994" v="5162" actId="26606"/>
          <ac:spMkLst>
            <pc:docMk/>
            <pc:sldMk cId="20497655" sldId="266"/>
            <ac:spMk id="61" creationId="{A5271697-90F1-4A23-8EF2-0179F2EAFACB}"/>
          </ac:spMkLst>
        </pc:spChg>
        <pc:spChg chg="add del">
          <ac:chgData name="Khánh Trần" userId="040e626f61962f96" providerId="LiveId" clId="{1980F553-36A3-470F-87D0-C750C5E783AB}" dt="2022-09-23T01:12:53.994" v="5162" actId="26606"/>
          <ac:spMkLst>
            <pc:docMk/>
            <pc:sldMk cId="20497655" sldId="266"/>
            <ac:spMk id="83" creationId="{D9F5512A-48E1-4C07-B75E-3CCC517B6804}"/>
          </ac:spMkLst>
        </pc:spChg>
        <pc:spChg chg="add del">
          <ac:chgData name="Khánh Trần" userId="040e626f61962f96" providerId="LiveId" clId="{1980F553-36A3-470F-87D0-C750C5E783AB}" dt="2022-09-23T01:27:07.470" v="5267" actId="26606"/>
          <ac:spMkLst>
            <pc:docMk/>
            <pc:sldMk cId="20497655" sldId="266"/>
            <ac:spMk id="85" creationId="{0450C687-86B5-4248-BEBB-0B59B7977047}"/>
          </ac:spMkLst>
        </pc:spChg>
        <pc:spChg chg="add del">
          <ac:chgData name="Khánh Trần" userId="040e626f61962f96" providerId="LiveId" clId="{1980F553-36A3-470F-87D0-C750C5E783AB}" dt="2022-09-23T01:27:07.470" v="5267" actId="26606"/>
          <ac:spMkLst>
            <pc:docMk/>
            <pc:sldMk cId="20497655" sldId="266"/>
            <ac:spMk id="86" creationId="{3CD1EA40-7116-4FCB-9369-70F29FAA91EC}"/>
          </ac:spMkLst>
        </pc:spChg>
        <pc:spChg chg="add del">
          <ac:chgData name="Khánh Trần" userId="040e626f61962f96" providerId="LiveId" clId="{1980F553-36A3-470F-87D0-C750C5E783AB}" dt="2022-09-23T01:27:07.470" v="5267" actId="26606"/>
          <ac:spMkLst>
            <pc:docMk/>
            <pc:sldMk cId="20497655" sldId="266"/>
            <ac:spMk id="87" creationId="{A5271697-90F1-4A23-8EF2-0179F2EAFACB}"/>
          </ac:spMkLst>
        </pc:spChg>
        <pc:spChg chg="add del">
          <ac:chgData name="Khánh Trần" userId="040e626f61962f96" providerId="LiveId" clId="{1980F553-36A3-470F-87D0-C750C5E783AB}" dt="2022-09-23T01:27:07.470" v="5267" actId="26606"/>
          <ac:spMkLst>
            <pc:docMk/>
            <pc:sldMk cId="20497655" sldId="266"/>
            <ac:spMk id="109" creationId="{D9F5512A-48E1-4C07-B75E-3CCC517B6804}"/>
          </ac:spMkLst>
        </pc:spChg>
        <pc:spChg chg="add">
          <ac:chgData name="Khánh Trần" userId="040e626f61962f96" providerId="LiveId" clId="{1980F553-36A3-470F-87D0-C750C5E783AB}" dt="2022-09-23T01:27:07.470" v="5267" actId="26606"/>
          <ac:spMkLst>
            <pc:docMk/>
            <pc:sldMk cId="20497655" sldId="266"/>
            <ac:spMk id="6151" creationId="{0450C687-86B5-4248-BEBB-0B59B7977047}"/>
          </ac:spMkLst>
        </pc:spChg>
        <pc:spChg chg="add">
          <ac:chgData name="Khánh Trần" userId="040e626f61962f96" providerId="LiveId" clId="{1980F553-36A3-470F-87D0-C750C5E783AB}" dt="2022-09-23T01:27:07.470" v="5267" actId="26606"/>
          <ac:spMkLst>
            <pc:docMk/>
            <pc:sldMk cId="20497655" sldId="266"/>
            <ac:spMk id="6153" creationId="{3CD1EA40-7116-4FCB-9369-70F29FAA91EC}"/>
          </ac:spMkLst>
        </pc:spChg>
        <pc:spChg chg="add">
          <ac:chgData name="Khánh Trần" userId="040e626f61962f96" providerId="LiveId" clId="{1980F553-36A3-470F-87D0-C750C5E783AB}" dt="2022-09-23T01:27:07.470" v="5267" actId="26606"/>
          <ac:spMkLst>
            <pc:docMk/>
            <pc:sldMk cId="20497655" sldId="266"/>
            <ac:spMk id="6155" creationId="{A5271697-90F1-4A23-8EF2-0179F2EAFACB}"/>
          </ac:spMkLst>
        </pc:spChg>
        <pc:spChg chg="add">
          <ac:chgData name="Khánh Trần" userId="040e626f61962f96" providerId="LiveId" clId="{1980F553-36A3-470F-87D0-C750C5E783AB}" dt="2022-09-23T01:27:07.470" v="5267" actId="26606"/>
          <ac:spMkLst>
            <pc:docMk/>
            <pc:sldMk cId="20497655" sldId="266"/>
            <ac:spMk id="6179" creationId="{D9F5512A-48E1-4C07-B75E-3CCC517B6804}"/>
          </ac:spMkLst>
        </pc:spChg>
        <pc:grpChg chg="add del">
          <ac:chgData name="Khánh Trần" userId="040e626f61962f96" providerId="LiveId" clId="{1980F553-36A3-470F-87D0-C750C5E783AB}" dt="2022-09-23T01:10:40.206" v="5104" actId="26606"/>
          <ac:grpSpMkLst>
            <pc:docMk/>
            <pc:sldMk cId="20497655" sldId="266"/>
            <ac:grpSpMk id="11" creationId="{B6BADB90-C74B-40D6-86DC-503F65FCE8DC}"/>
          </ac:grpSpMkLst>
        </pc:grpChg>
        <pc:grpChg chg="add del">
          <ac:chgData name="Khánh Trần" userId="040e626f61962f96" providerId="LiveId" clId="{1980F553-36A3-470F-87D0-C750C5E783AB}" dt="2022-09-23T01:12:54.012" v="5163" actId="26606"/>
          <ac:grpSpMkLst>
            <pc:docMk/>
            <pc:sldMk cId="20497655" sldId="266"/>
            <ac:grpSpMk id="24" creationId="{B6BADB90-C74B-40D6-86DC-503F65FCE8DC}"/>
          </ac:grpSpMkLst>
        </pc:grpChg>
        <pc:grpChg chg="add del">
          <ac:chgData name="Khánh Trần" userId="040e626f61962f96" providerId="LiveId" clId="{1980F553-36A3-470F-87D0-C750C5E783AB}" dt="2022-09-23T01:12:53.449" v="5160" actId="26606"/>
          <ac:grpSpMkLst>
            <pc:docMk/>
            <pc:sldMk cId="20497655" sldId="266"/>
            <ac:grpSpMk id="35" creationId="{A9B4CF53-BC95-46A2-B37D-D05450472BCB}"/>
          </ac:grpSpMkLst>
        </pc:grpChg>
        <pc:grpChg chg="add del">
          <ac:chgData name="Khánh Trần" userId="040e626f61962f96" providerId="LiveId" clId="{1980F553-36A3-470F-87D0-C750C5E783AB}" dt="2022-09-23T01:12:53.994" v="5162" actId="26606"/>
          <ac:grpSpMkLst>
            <pc:docMk/>
            <pc:sldMk cId="20497655" sldId="266"/>
            <ac:grpSpMk id="62" creationId="{23AE24FC-E697-4150-A4E9-7038F72322EE}"/>
          </ac:grpSpMkLst>
        </pc:grpChg>
        <pc:grpChg chg="add del">
          <ac:chgData name="Khánh Trần" userId="040e626f61962f96" providerId="LiveId" clId="{1980F553-36A3-470F-87D0-C750C5E783AB}" dt="2022-09-23T01:27:07.470" v="5267" actId="26606"/>
          <ac:grpSpMkLst>
            <pc:docMk/>
            <pc:sldMk cId="20497655" sldId="266"/>
            <ac:grpSpMk id="88" creationId="{A9B4CF53-BC95-46A2-B37D-D05450472BCB}"/>
          </ac:grpSpMkLst>
        </pc:grpChg>
        <pc:grpChg chg="add">
          <ac:chgData name="Khánh Trần" userId="040e626f61962f96" providerId="LiveId" clId="{1980F553-36A3-470F-87D0-C750C5E783AB}" dt="2022-09-23T01:27:07.470" v="5267" actId="26606"/>
          <ac:grpSpMkLst>
            <pc:docMk/>
            <pc:sldMk cId="20497655" sldId="266"/>
            <ac:grpSpMk id="6157" creationId="{A9B4CF53-BC95-46A2-B37D-D05450472BCB}"/>
          </ac:grpSpMkLst>
        </pc:grpChg>
        <pc:picChg chg="add del mod">
          <ac:chgData name="Khánh Trần" userId="040e626f61962f96" providerId="LiveId" clId="{1980F553-36A3-470F-87D0-C750C5E783AB}" dt="2022-09-23T01:27:02.258" v="5264" actId="478"/>
          <ac:picMkLst>
            <pc:docMk/>
            <pc:sldMk cId="20497655" sldId="266"/>
            <ac:picMk id="4" creationId="{DD56D845-A4AE-9EA4-5775-AF57AB4C16A7}"/>
          </ac:picMkLst>
        </pc:picChg>
        <pc:picChg chg="add mod">
          <ac:chgData name="Khánh Trần" userId="040e626f61962f96" providerId="LiveId" clId="{1980F553-36A3-470F-87D0-C750C5E783AB}" dt="2022-09-23T01:27:07.470" v="5267" actId="26606"/>
          <ac:picMkLst>
            <pc:docMk/>
            <pc:sldMk cId="20497655" sldId="266"/>
            <ac:picMk id="6146" creationId="{263B54AD-44BE-6E90-7D89-8B73C3910C1B}"/>
          </ac:picMkLst>
        </pc:picChg>
      </pc:sldChg>
      <pc:sldChg chg="addSp delSp modSp new mod setBg">
        <pc:chgData name="Khánh Trần" userId="040e626f61962f96" providerId="LiveId" clId="{1980F553-36A3-470F-87D0-C750C5E783AB}" dt="2022-09-23T01:11:08.599" v="5114" actId="26606"/>
        <pc:sldMkLst>
          <pc:docMk/>
          <pc:sldMk cId="2374681826" sldId="267"/>
        </pc:sldMkLst>
        <pc:spChg chg="mod">
          <ac:chgData name="Khánh Trần" userId="040e626f61962f96" providerId="LiveId" clId="{1980F553-36A3-470F-87D0-C750C5E783AB}" dt="2022-09-23T01:11:08.599" v="5114" actId="26606"/>
          <ac:spMkLst>
            <pc:docMk/>
            <pc:sldMk cId="2374681826" sldId="267"/>
            <ac:spMk id="2" creationId="{D4616474-5900-EE17-4343-FD8C21E40D00}"/>
          </ac:spMkLst>
        </pc:spChg>
        <pc:spChg chg="del">
          <ac:chgData name="Khánh Trần" userId="040e626f61962f96" providerId="LiveId" clId="{1980F553-36A3-470F-87D0-C750C5E783AB}" dt="2022-09-22T14:08:18.837" v="305"/>
          <ac:spMkLst>
            <pc:docMk/>
            <pc:sldMk cId="2374681826" sldId="267"/>
            <ac:spMk id="3" creationId="{BC4CE6AF-3774-CFFC-D8FE-A198C8892879}"/>
          </ac:spMkLst>
        </pc:spChg>
        <pc:spChg chg="add">
          <ac:chgData name="Khánh Trần" userId="040e626f61962f96" providerId="LiveId" clId="{1980F553-36A3-470F-87D0-C750C5E783AB}" dt="2022-09-23T01:11:08.599" v="5114" actId="26606"/>
          <ac:spMkLst>
            <pc:docMk/>
            <pc:sldMk cId="2374681826" sldId="267"/>
            <ac:spMk id="1031" creationId="{826B4A43-2A34-4B22-882C-D7552FA9C7DB}"/>
          </ac:spMkLst>
        </pc:spChg>
        <pc:spChg chg="add">
          <ac:chgData name="Khánh Trần" userId="040e626f61962f96" providerId="LiveId" clId="{1980F553-36A3-470F-87D0-C750C5E783AB}" dt="2022-09-23T01:11:08.599" v="5114" actId="26606"/>
          <ac:spMkLst>
            <pc:docMk/>
            <pc:sldMk cId="2374681826" sldId="267"/>
            <ac:spMk id="1033" creationId="{A5271697-90F1-4A23-8EF2-0179F2EAFACB}"/>
          </ac:spMkLst>
        </pc:spChg>
        <pc:spChg chg="add">
          <ac:chgData name="Khánh Trần" userId="040e626f61962f96" providerId="LiveId" clId="{1980F553-36A3-470F-87D0-C750C5E783AB}" dt="2022-09-23T01:11:08.599" v="5114" actId="26606"/>
          <ac:spMkLst>
            <pc:docMk/>
            <pc:sldMk cId="2374681826" sldId="267"/>
            <ac:spMk id="1035" creationId="{D9F5512A-48E1-4C07-B75E-3CCC517B6804}"/>
          </ac:spMkLst>
        </pc:spChg>
        <pc:spChg chg="add">
          <ac:chgData name="Khánh Trần" userId="040e626f61962f96" providerId="LiveId" clId="{1980F553-36A3-470F-87D0-C750C5E783AB}" dt="2022-09-23T01:11:08.599" v="5114" actId="26606"/>
          <ac:spMkLst>
            <pc:docMk/>
            <pc:sldMk cId="2374681826" sldId="267"/>
            <ac:spMk id="1037" creationId="{B429BAE5-B200-4FC0-BBC1-8D7C57D1D9F4}"/>
          </ac:spMkLst>
        </pc:spChg>
        <pc:grpChg chg="add">
          <ac:chgData name="Khánh Trần" userId="040e626f61962f96" providerId="LiveId" clId="{1980F553-36A3-470F-87D0-C750C5E783AB}" dt="2022-09-23T01:11:08.599" v="5114" actId="26606"/>
          <ac:grpSpMkLst>
            <pc:docMk/>
            <pc:sldMk cId="2374681826" sldId="267"/>
            <ac:grpSpMk id="1039" creationId="{A9644633-5AE1-44D6-8F5F-6376DDA130CD}"/>
          </ac:grpSpMkLst>
        </pc:grpChg>
        <pc:picChg chg="add mod">
          <ac:chgData name="Khánh Trần" userId="040e626f61962f96" providerId="LiveId" clId="{1980F553-36A3-470F-87D0-C750C5E783AB}" dt="2022-09-23T01:11:08.599" v="5114" actId="26606"/>
          <ac:picMkLst>
            <pc:docMk/>
            <pc:sldMk cId="2374681826" sldId="267"/>
            <ac:picMk id="1026" creationId="{392F4A9C-AEC2-0786-BBA1-5964C3BDFC7D}"/>
          </ac:picMkLst>
        </pc:picChg>
      </pc:sldChg>
      <pc:sldChg chg="addSp delSp modSp new mod setBg">
        <pc:chgData name="Khánh Trần" userId="040e626f61962f96" providerId="LiveId" clId="{1980F553-36A3-470F-87D0-C750C5E783AB}" dt="2022-09-23T01:11:13.397" v="5115" actId="26606"/>
        <pc:sldMkLst>
          <pc:docMk/>
          <pc:sldMk cId="3965233133" sldId="268"/>
        </pc:sldMkLst>
        <pc:spChg chg="mod">
          <ac:chgData name="Khánh Trần" userId="040e626f61962f96" providerId="LiveId" clId="{1980F553-36A3-470F-87D0-C750C5E783AB}" dt="2022-09-23T01:11:13.397" v="5115" actId="26606"/>
          <ac:spMkLst>
            <pc:docMk/>
            <pc:sldMk cId="3965233133" sldId="268"/>
            <ac:spMk id="2" creationId="{23AFF4D7-87AE-768D-074C-CC2473610E4A}"/>
          </ac:spMkLst>
        </pc:spChg>
        <pc:spChg chg="del">
          <ac:chgData name="Khánh Trần" userId="040e626f61962f96" providerId="LiveId" clId="{1980F553-36A3-470F-87D0-C750C5E783AB}" dt="2022-09-22T14:09:23.368" v="391"/>
          <ac:spMkLst>
            <pc:docMk/>
            <pc:sldMk cId="3965233133" sldId="268"/>
            <ac:spMk id="3" creationId="{E5A34DB3-1FA8-8CFC-1904-EE014CAC2AA5}"/>
          </ac:spMkLst>
        </pc:spChg>
        <pc:spChg chg="add">
          <ac:chgData name="Khánh Trần" userId="040e626f61962f96" providerId="LiveId" clId="{1980F553-36A3-470F-87D0-C750C5E783AB}" dt="2022-09-23T01:11:13.397" v="5115" actId="26606"/>
          <ac:spMkLst>
            <pc:docMk/>
            <pc:sldMk cId="3965233133" sldId="268"/>
            <ac:spMk id="2055" creationId="{826B4A43-2A34-4B22-882C-D7552FA9C7DB}"/>
          </ac:spMkLst>
        </pc:spChg>
        <pc:spChg chg="add">
          <ac:chgData name="Khánh Trần" userId="040e626f61962f96" providerId="LiveId" clId="{1980F553-36A3-470F-87D0-C750C5E783AB}" dt="2022-09-23T01:11:13.397" v="5115" actId="26606"/>
          <ac:spMkLst>
            <pc:docMk/>
            <pc:sldMk cId="3965233133" sldId="268"/>
            <ac:spMk id="2057" creationId="{A5271697-90F1-4A23-8EF2-0179F2EAFACB}"/>
          </ac:spMkLst>
        </pc:spChg>
        <pc:spChg chg="add">
          <ac:chgData name="Khánh Trần" userId="040e626f61962f96" providerId="LiveId" clId="{1980F553-36A3-470F-87D0-C750C5E783AB}" dt="2022-09-23T01:11:13.397" v="5115" actId="26606"/>
          <ac:spMkLst>
            <pc:docMk/>
            <pc:sldMk cId="3965233133" sldId="268"/>
            <ac:spMk id="2059" creationId="{D9F5512A-48E1-4C07-B75E-3CCC517B6804}"/>
          </ac:spMkLst>
        </pc:spChg>
        <pc:spChg chg="add">
          <ac:chgData name="Khánh Trần" userId="040e626f61962f96" providerId="LiveId" clId="{1980F553-36A3-470F-87D0-C750C5E783AB}" dt="2022-09-23T01:11:13.397" v="5115" actId="26606"/>
          <ac:spMkLst>
            <pc:docMk/>
            <pc:sldMk cId="3965233133" sldId="268"/>
            <ac:spMk id="2061" creationId="{B429BAE5-B200-4FC0-BBC1-8D7C57D1D9F4}"/>
          </ac:spMkLst>
        </pc:spChg>
        <pc:grpChg chg="add">
          <ac:chgData name="Khánh Trần" userId="040e626f61962f96" providerId="LiveId" clId="{1980F553-36A3-470F-87D0-C750C5E783AB}" dt="2022-09-23T01:11:13.397" v="5115" actId="26606"/>
          <ac:grpSpMkLst>
            <pc:docMk/>
            <pc:sldMk cId="3965233133" sldId="268"/>
            <ac:grpSpMk id="2063" creationId="{A9644633-5AE1-44D6-8F5F-6376DDA130CD}"/>
          </ac:grpSpMkLst>
        </pc:grpChg>
        <pc:picChg chg="add mod">
          <ac:chgData name="Khánh Trần" userId="040e626f61962f96" providerId="LiveId" clId="{1980F553-36A3-470F-87D0-C750C5E783AB}" dt="2022-09-23T01:11:13.397" v="5115" actId="26606"/>
          <ac:picMkLst>
            <pc:docMk/>
            <pc:sldMk cId="3965233133" sldId="268"/>
            <ac:picMk id="2050" creationId="{87998CE2-6582-9FAC-3CDF-3CC1BBE1EC78}"/>
          </ac:picMkLst>
        </pc:picChg>
      </pc:sldChg>
      <pc:sldChg chg="addSp delSp modSp new mod setBg">
        <pc:chgData name="Khánh Trần" userId="040e626f61962f96" providerId="LiveId" clId="{1980F553-36A3-470F-87D0-C750C5E783AB}" dt="2022-09-23T01:21:46.282" v="5225" actId="26606"/>
        <pc:sldMkLst>
          <pc:docMk/>
          <pc:sldMk cId="1452382637" sldId="269"/>
        </pc:sldMkLst>
        <pc:spChg chg="mod">
          <ac:chgData name="Khánh Trần" userId="040e626f61962f96" providerId="LiveId" clId="{1980F553-36A3-470F-87D0-C750C5E783AB}" dt="2022-09-23T01:21:46.282" v="5225" actId="26606"/>
          <ac:spMkLst>
            <pc:docMk/>
            <pc:sldMk cId="1452382637" sldId="269"/>
            <ac:spMk id="2" creationId="{DEBA2F58-54FA-4C98-3135-06C12E8AE36C}"/>
          </ac:spMkLst>
        </pc:spChg>
        <pc:spChg chg="mod">
          <ac:chgData name="Khánh Trần" userId="040e626f61962f96" providerId="LiveId" clId="{1980F553-36A3-470F-87D0-C750C5E783AB}" dt="2022-09-23T01:21:46.282" v="5225" actId="26606"/>
          <ac:spMkLst>
            <pc:docMk/>
            <pc:sldMk cId="1452382637" sldId="269"/>
            <ac:spMk id="3" creationId="{51FF103B-3521-E49D-38E7-4DD5AA271A7D}"/>
          </ac:spMkLst>
        </pc:spChg>
        <pc:spChg chg="add del">
          <ac:chgData name="Khánh Trần" userId="040e626f61962f96" providerId="LiveId" clId="{1980F553-36A3-470F-87D0-C750C5E783AB}" dt="2022-09-23T01:11:20.123" v="5117" actId="26606"/>
          <ac:spMkLst>
            <pc:docMk/>
            <pc:sldMk cId="1452382637" sldId="269"/>
            <ac:spMk id="12" creationId="{0450C687-86B5-4248-BEBB-0B59B7977047}"/>
          </ac:spMkLst>
        </pc:spChg>
        <pc:spChg chg="add del">
          <ac:chgData name="Khánh Trần" userId="040e626f61962f96" providerId="LiveId" clId="{1980F553-36A3-470F-87D0-C750C5E783AB}" dt="2022-09-23T01:11:20.123" v="5117" actId="26606"/>
          <ac:spMkLst>
            <pc:docMk/>
            <pc:sldMk cId="1452382637" sldId="269"/>
            <ac:spMk id="14" creationId="{3CD1EA40-7116-4FCB-9369-70F29FAA91EC}"/>
          </ac:spMkLst>
        </pc:spChg>
        <pc:spChg chg="add del">
          <ac:chgData name="Khánh Trần" userId="040e626f61962f96" providerId="LiveId" clId="{1980F553-36A3-470F-87D0-C750C5E783AB}" dt="2022-09-23T01:11:20.123" v="5117" actId="26606"/>
          <ac:spMkLst>
            <pc:docMk/>
            <pc:sldMk cId="1452382637" sldId="269"/>
            <ac:spMk id="16" creationId="{A5271697-90F1-4A23-8EF2-0179F2EAFACB}"/>
          </ac:spMkLst>
        </pc:spChg>
        <pc:spChg chg="add del">
          <ac:chgData name="Khánh Trần" userId="040e626f61962f96" providerId="LiveId" clId="{1980F553-36A3-470F-87D0-C750C5E783AB}" dt="2022-09-23T01:11:20.123" v="5117" actId="26606"/>
          <ac:spMkLst>
            <pc:docMk/>
            <pc:sldMk cId="1452382637" sldId="269"/>
            <ac:spMk id="40" creationId="{D9F5512A-48E1-4C07-B75E-3CCC517B6804}"/>
          </ac:spMkLst>
        </pc:spChg>
        <pc:spChg chg="add del">
          <ac:chgData name="Khánh Trần" userId="040e626f61962f96" providerId="LiveId" clId="{1980F553-36A3-470F-87D0-C750C5E783AB}" dt="2022-09-23T01:21:46.282" v="5225" actId="26606"/>
          <ac:spMkLst>
            <pc:docMk/>
            <pc:sldMk cId="1452382637" sldId="269"/>
            <ac:spMk id="42" creationId="{E5A49435-E075-4822-9D18-0D1331C9FBD3}"/>
          </ac:spMkLst>
        </pc:spChg>
        <pc:spChg chg="add del">
          <ac:chgData name="Khánh Trần" userId="040e626f61962f96" providerId="LiveId" clId="{1980F553-36A3-470F-87D0-C750C5E783AB}" dt="2022-09-23T01:21:46.282" v="5225" actId="26606"/>
          <ac:spMkLst>
            <pc:docMk/>
            <pc:sldMk cId="1452382637" sldId="269"/>
            <ac:spMk id="43" creationId="{3CD1EA40-7116-4FCB-9369-70F29FAA91EC}"/>
          </ac:spMkLst>
        </pc:spChg>
        <pc:spChg chg="add del">
          <ac:chgData name="Khánh Trần" userId="040e626f61962f96" providerId="LiveId" clId="{1980F553-36A3-470F-87D0-C750C5E783AB}" dt="2022-09-23T01:21:46.282" v="5225" actId="26606"/>
          <ac:spMkLst>
            <pc:docMk/>
            <pc:sldMk cId="1452382637" sldId="269"/>
            <ac:spMk id="44" creationId="{A5271697-90F1-4A23-8EF2-0179F2EAFACB}"/>
          </ac:spMkLst>
        </pc:spChg>
        <pc:spChg chg="add del">
          <ac:chgData name="Khánh Trần" userId="040e626f61962f96" providerId="LiveId" clId="{1980F553-36A3-470F-87D0-C750C5E783AB}" dt="2022-09-23T01:21:46.282" v="5225" actId="26606"/>
          <ac:spMkLst>
            <pc:docMk/>
            <pc:sldMk cId="1452382637" sldId="269"/>
            <ac:spMk id="66" creationId="{D9F5512A-48E1-4C07-B75E-3CCC517B6804}"/>
          </ac:spMkLst>
        </pc:spChg>
        <pc:spChg chg="add">
          <ac:chgData name="Khánh Trần" userId="040e626f61962f96" providerId="LiveId" clId="{1980F553-36A3-470F-87D0-C750C5E783AB}" dt="2022-09-23T01:21:46.282" v="5225" actId="26606"/>
          <ac:spMkLst>
            <pc:docMk/>
            <pc:sldMk cId="1452382637" sldId="269"/>
            <ac:spMk id="71" creationId="{E0F901BB-7A9C-4782-8C5A-6C87181334E6}"/>
          </ac:spMkLst>
        </pc:spChg>
        <pc:spChg chg="add">
          <ac:chgData name="Khánh Trần" userId="040e626f61962f96" providerId="LiveId" clId="{1980F553-36A3-470F-87D0-C750C5E783AB}" dt="2022-09-23T01:21:46.282" v="5225" actId="26606"/>
          <ac:spMkLst>
            <pc:docMk/>
            <pc:sldMk cId="1452382637" sldId="269"/>
            <ac:spMk id="73" creationId="{8613BD32-1832-419B-B375-14DAB288BF8B}"/>
          </ac:spMkLst>
        </pc:spChg>
        <pc:spChg chg="add">
          <ac:chgData name="Khánh Trần" userId="040e626f61962f96" providerId="LiveId" clId="{1980F553-36A3-470F-87D0-C750C5E783AB}" dt="2022-09-23T01:21:46.282" v="5225" actId="26606"/>
          <ac:spMkLst>
            <pc:docMk/>
            <pc:sldMk cId="1452382637" sldId="269"/>
            <ac:spMk id="97" creationId="{4E6624E0-4F60-48BC-A7A3-E9E39558C6EC}"/>
          </ac:spMkLst>
        </pc:spChg>
        <pc:grpChg chg="add del">
          <ac:chgData name="Khánh Trần" userId="040e626f61962f96" providerId="LiveId" clId="{1980F553-36A3-470F-87D0-C750C5E783AB}" dt="2022-09-23T01:11:20.123" v="5117" actId="26606"/>
          <ac:grpSpMkLst>
            <pc:docMk/>
            <pc:sldMk cId="1452382637" sldId="269"/>
            <ac:grpSpMk id="18" creationId="{A9B4CF53-BC95-46A2-B37D-D05450472BCB}"/>
          </ac:grpSpMkLst>
        </pc:grpChg>
        <pc:grpChg chg="add del">
          <ac:chgData name="Khánh Trần" userId="040e626f61962f96" providerId="LiveId" clId="{1980F553-36A3-470F-87D0-C750C5E783AB}" dt="2022-09-23T01:21:46.282" v="5225" actId="26606"/>
          <ac:grpSpMkLst>
            <pc:docMk/>
            <pc:sldMk cId="1452382637" sldId="269"/>
            <ac:grpSpMk id="45" creationId="{23AE24FC-E697-4150-A4E9-7038F72322EE}"/>
          </ac:grpSpMkLst>
        </pc:grpChg>
        <pc:grpChg chg="add">
          <ac:chgData name="Khánh Trần" userId="040e626f61962f96" providerId="LiveId" clId="{1980F553-36A3-470F-87D0-C750C5E783AB}" dt="2022-09-23T01:21:46.282" v="5225" actId="26606"/>
          <ac:grpSpMkLst>
            <pc:docMk/>
            <pc:sldMk cId="1452382637" sldId="269"/>
            <ac:grpSpMk id="75" creationId="{9BCCBF24-A5FC-4809-8882-96D2EBD24938}"/>
          </ac:grpSpMkLst>
        </pc:grpChg>
        <pc:picChg chg="add del">
          <ac:chgData name="Khánh Trần" userId="040e626f61962f96" providerId="LiveId" clId="{1980F553-36A3-470F-87D0-C750C5E783AB}" dt="2022-09-22T14:11:47.750" v="751" actId="22"/>
          <ac:picMkLst>
            <pc:docMk/>
            <pc:sldMk cId="1452382637" sldId="269"/>
            <ac:picMk id="5" creationId="{D3C8A132-CBA4-7531-BE36-78A2CAEC15F5}"/>
          </ac:picMkLst>
        </pc:picChg>
        <pc:picChg chg="add mod">
          <ac:chgData name="Khánh Trần" userId="040e626f61962f96" providerId="LiveId" clId="{1980F553-36A3-470F-87D0-C750C5E783AB}" dt="2022-09-23T01:21:46.282" v="5225" actId="26606"/>
          <ac:picMkLst>
            <pc:docMk/>
            <pc:sldMk cId="1452382637" sldId="269"/>
            <ac:picMk id="7" creationId="{C5602BF8-7D3E-511B-9683-D35E00114802}"/>
          </ac:picMkLst>
        </pc:picChg>
      </pc:sldChg>
      <pc:sldChg chg="addSp delSp modSp new mod setBg">
        <pc:chgData name="Khánh Trần" userId="040e626f61962f96" providerId="LiveId" clId="{1980F553-36A3-470F-87D0-C750C5E783AB}" dt="2022-09-23T01:11:29.385" v="5125" actId="26606"/>
        <pc:sldMkLst>
          <pc:docMk/>
          <pc:sldMk cId="2773076580" sldId="270"/>
        </pc:sldMkLst>
        <pc:spChg chg="mod">
          <ac:chgData name="Khánh Trần" userId="040e626f61962f96" providerId="LiveId" clId="{1980F553-36A3-470F-87D0-C750C5E783AB}" dt="2022-09-23T01:11:29.385" v="5125" actId="26606"/>
          <ac:spMkLst>
            <pc:docMk/>
            <pc:sldMk cId="2773076580" sldId="270"/>
            <ac:spMk id="2" creationId="{D36D345C-FD2A-914C-E19E-C13A4E318425}"/>
          </ac:spMkLst>
        </pc:spChg>
        <pc:spChg chg="mod">
          <ac:chgData name="Khánh Trần" userId="040e626f61962f96" providerId="LiveId" clId="{1980F553-36A3-470F-87D0-C750C5E783AB}" dt="2022-09-23T01:11:29.385" v="5125" actId="26606"/>
          <ac:spMkLst>
            <pc:docMk/>
            <pc:sldMk cId="2773076580" sldId="270"/>
            <ac:spMk id="3" creationId="{C1295323-5E8C-4019-AB9C-22AFB8F3F125}"/>
          </ac:spMkLst>
        </pc:spChg>
        <pc:spChg chg="add del">
          <ac:chgData name="Khánh Trần" userId="040e626f61962f96" providerId="LiveId" clId="{1980F553-36A3-470F-87D0-C750C5E783AB}" dt="2022-09-23T01:11:27.107" v="5120" actId="26606"/>
          <ac:spMkLst>
            <pc:docMk/>
            <pc:sldMk cId="2773076580" sldId="270"/>
            <ac:spMk id="10" creationId="{E5A49435-E075-4822-9D18-0D1331C9FBD3}"/>
          </ac:spMkLst>
        </pc:spChg>
        <pc:spChg chg="add del">
          <ac:chgData name="Khánh Trần" userId="040e626f61962f96" providerId="LiveId" clId="{1980F553-36A3-470F-87D0-C750C5E783AB}" dt="2022-09-23T01:11:27.107" v="5120" actId="26606"/>
          <ac:spMkLst>
            <pc:docMk/>
            <pc:sldMk cId="2773076580" sldId="270"/>
            <ac:spMk id="12" creationId="{3CD1EA40-7116-4FCB-9369-70F29FAA91EC}"/>
          </ac:spMkLst>
        </pc:spChg>
        <pc:spChg chg="add del">
          <ac:chgData name="Khánh Trần" userId="040e626f61962f96" providerId="LiveId" clId="{1980F553-36A3-470F-87D0-C750C5E783AB}" dt="2022-09-23T01:11:27.107" v="5120" actId="26606"/>
          <ac:spMkLst>
            <pc:docMk/>
            <pc:sldMk cId="2773076580" sldId="270"/>
            <ac:spMk id="14" creationId="{A5271697-90F1-4A23-8EF2-0179F2EAFACB}"/>
          </ac:spMkLst>
        </pc:spChg>
        <pc:spChg chg="add del">
          <ac:chgData name="Khánh Trần" userId="040e626f61962f96" providerId="LiveId" clId="{1980F553-36A3-470F-87D0-C750C5E783AB}" dt="2022-09-23T01:11:27.107" v="5120" actId="26606"/>
          <ac:spMkLst>
            <pc:docMk/>
            <pc:sldMk cId="2773076580" sldId="270"/>
            <ac:spMk id="38" creationId="{D9F5512A-48E1-4C07-B75E-3CCC517B6804}"/>
          </ac:spMkLst>
        </pc:spChg>
        <pc:spChg chg="add del">
          <ac:chgData name="Khánh Trần" userId="040e626f61962f96" providerId="LiveId" clId="{1980F553-36A3-470F-87D0-C750C5E783AB}" dt="2022-09-23T01:11:28.906" v="5122" actId="26606"/>
          <ac:spMkLst>
            <pc:docMk/>
            <pc:sldMk cId="2773076580" sldId="270"/>
            <ac:spMk id="40" creationId="{0450C687-86B5-4248-BEBB-0B59B7977047}"/>
          </ac:spMkLst>
        </pc:spChg>
        <pc:spChg chg="add del">
          <ac:chgData name="Khánh Trần" userId="040e626f61962f96" providerId="LiveId" clId="{1980F553-36A3-470F-87D0-C750C5E783AB}" dt="2022-09-23T01:11:28.906" v="5122" actId="26606"/>
          <ac:spMkLst>
            <pc:docMk/>
            <pc:sldMk cId="2773076580" sldId="270"/>
            <ac:spMk id="41" creationId="{3CD1EA40-7116-4FCB-9369-70F29FAA91EC}"/>
          </ac:spMkLst>
        </pc:spChg>
        <pc:spChg chg="add del">
          <ac:chgData name="Khánh Trần" userId="040e626f61962f96" providerId="LiveId" clId="{1980F553-36A3-470F-87D0-C750C5E783AB}" dt="2022-09-23T01:11:28.906" v="5122" actId="26606"/>
          <ac:spMkLst>
            <pc:docMk/>
            <pc:sldMk cId="2773076580" sldId="270"/>
            <ac:spMk id="42" creationId="{A5271697-90F1-4A23-8EF2-0179F2EAFACB}"/>
          </ac:spMkLst>
        </pc:spChg>
        <pc:spChg chg="add del">
          <ac:chgData name="Khánh Trần" userId="040e626f61962f96" providerId="LiveId" clId="{1980F553-36A3-470F-87D0-C750C5E783AB}" dt="2022-09-23T01:11:28.906" v="5122" actId="26606"/>
          <ac:spMkLst>
            <pc:docMk/>
            <pc:sldMk cId="2773076580" sldId="270"/>
            <ac:spMk id="64" creationId="{D9F5512A-48E1-4C07-B75E-3CCC517B6804}"/>
          </ac:spMkLst>
        </pc:spChg>
        <pc:spChg chg="add del">
          <ac:chgData name="Khánh Trần" userId="040e626f61962f96" providerId="LiveId" clId="{1980F553-36A3-470F-87D0-C750C5E783AB}" dt="2022-09-23T01:11:29.368" v="5124" actId="26606"/>
          <ac:spMkLst>
            <pc:docMk/>
            <pc:sldMk cId="2773076580" sldId="270"/>
            <ac:spMk id="66" creationId="{E5A49435-E075-4822-9D18-0D1331C9FBD3}"/>
          </ac:spMkLst>
        </pc:spChg>
        <pc:spChg chg="add del">
          <ac:chgData name="Khánh Trần" userId="040e626f61962f96" providerId="LiveId" clId="{1980F553-36A3-470F-87D0-C750C5E783AB}" dt="2022-09-23T01:11:29.368" v="5124" actId="26606"/>
          <ac:spMkLst>
            <pc:docMk/>
            <pc:sldMk cId="2773076580" sldId="270"/>
            <ac:spMk id="67" creationId="{3CD1EA40-7116-4FCB-9369-70F29FAA91EC}"/>
          </ac:spMkLst>
        </pc:spChg>
        <pc:spChg chg="add del">
          <ac:chgData name="Khánh Trần" userId="040e626f61962f96" providerId="LiveId" clId="{1980F553-36A3-470F-87D0-C750C5E783AB}" dt="2022-09-23T01:11:29.368" v="5124" actId="26606"/>
          <ac:spMkLst>
            <pc:docMk/>
            <pc:sldMk cId="2773076580" sldId="270"/>
            <ac:spMk id="68" creationId="{A5271697-90F1-4A23-8EF2-0179F2EAFACB}"/>
          </ac:spMkLst>
        </pc:spChg>
        <pc:spChg chg="add del">
          <ac:chgData name="Khánh Trần" userId="040e626f61962f96" providerId="LiveId" clId="{1980F553-36A3-470F-87D0-C750C5E783AB}" dt="2022-09-23T01:11:29.368" v="5124" actId="26606"/>
          <ac:spMkLst>
            <pc:docMk/>
            <pc:sldMk cId="2773076580" sldId="270"/>
            <ac:spMk id="70" creationId="{D9F5512A-48E1-4C07-B75E-3CCC517B6804}"/>
          </ac:spMkLst>
        </pc:spChg>
        <pc:spChg chg="add">
          <ac:chgData name="Khánh Trần" userId="040e626f61962f96" providerId="LiveId" clId="{1980F553-36A3-470F-87D0-C750C5E783AB}" dt="2022-09-23T01:11:29.385" v="5125" actId="26606"/>
          <ac:spMkLst>
            <pc:docMk/>
            <pc:sldMk cId="2773076580" sldId="270"/>
            <ac:spMk id="72" creationId="{0450C687-86B5-4248-BEBB-0B59B7977047}"/>
          </ac:spMkLst>
        </pc:spChg>
        <pc:spChg chg="add">
          <ac:chgData name="Khánh Trần" userId="040e626f61962f96" providerId="LiveId" clId="{1980F553-36A3-470F-87D0-C750C5E783AB}" dt="2022-09-23T01:11:29.385" v="5125" actId="26606"/>
          <ac:spMkLst>
            <pc:docMk/>
            <pc:sldMk cId="2773076580" sldId="270"/>
            <ac:spMk id="73" creationId="{3CD1EA40-7116-4FCB-9369-70F29FAA91EC}"/>
          </ac:spMkLst>
        </pc:spChg>
        <pc:spChg chg="add">
          <ac:chgData name="Khánh Trần" userId="040e626f61962f96" providerId="LiveId" clId="{1980F553-36A3-470F-87D0-C750C5E783AB}" dt="2022-09-23T01:11:29.385" v="5125" actId="26606"/>
          <ac:spMkLst>
            <pc:docMk/>
            <pc:sldMk cId="2773076580" sldId="270"/>
            <ac:spMk id="74" creationId="{A5271697-90F1-4A23-8EF2-0179F2EAFACB}"/>
          </ac:spMkLst>
        </pc:spChg>
        <pc:spChg chg="add">
          <ac:chgData name="Khánh Trần" userId="040e626f61962f96" providerId="LiveId" clId="{1980F553-36A3-470F-87D0-C750C5E783AB}" dt="2022-09-23T01:11:29.385" v="5125" actId="26606"/>
          <ac:spMkLst>
            <pc:docMk/>
            <pc:sldMk cId="2773076580" sldId="270"/>
            <ac:spMk id="96" creationId="{D9F5512A-48E1-4C07-B75E-3CCC517B6804}"/>
          </ac:spMkLst>
        </pc:spChg>
        <pc:grpChg chg="add del">
          <ac:chgData name="Khánh Trần" userId="040e626f61962f96" providerId="LiveId" clId="{1980F553-36A3-470F-87D0-C750C5E783AB}" dt="2022-09-23T01:11:27.107" v="5120" actId="26606"/>
          <ac:grpSpMkLst>
            <pc:docMk/>
            <pc:sldMk cId="2773076580" sldId="270"/>
            <ac:grpSpMk id="16" creationId="{23AE24FC-E697-4150-A4E9-7038F72322EE}"/>
          </ac:grpSpMkLst>
        </pc:grpChg>
        <pc:grpChg chg="add del">
          <ac:chgData name="Khánh Trần" userId="040e626f61962f96" providerId="LiveId" clId="{1980F553-36A3-470F-87D0-C750C5E783AB}" dt="2022-09-23T01:11:28.906" v="5122" actId="26606"/>
          <ac:grpSpMkLst>
            <pc:docMk/>
            <pc:sldMk cId="2773076580" sldId="270"/>
            <ac:grpSpMk id="43" creationId="{A9B4CF53-BC95-46A2-B37D-D05450472BCB}"/>
          </ac:grpSpMkLst>
        </pc:grpChg>
        <pc:grpChg chg="add del">
          <ac:chgData name="Khánh Trần" userId="040e626f61962f96" providerId="LiveId" clId="{1980F553-36A3-470F-87D0-C750C5E783AB}" dt="2022-09-23T01:11:29.368" v="5124" actId="26606"/>
          <ac:grpSpMkLst>
            <pc:docMk/>
            <pc:sldMk cId="2773076580" sldId="270"/>
            <ac:grpSpMk id="69" creationId="{23AE24FC-E697-4150-A4E9-7038F72322EE}"/>
          </ac:grpSpMkLst>
        </pc:grpChg>
        <pc:grpChg chg="add">
          <ac:chgData name="Khánh Trần" userId="040e626f61962f96" providerId="LiveId" clId="{1980F553-36A3-470F-87D0-C750C5E783AB}" dt="2022-09-23T01:11:29.385" v="5125" actId="26606"/>
          <ac:grpSpMkLst>
            <pc:docMk/>
            <pc:sldMk cId="2773076580" sldId="270"/>
            <ac:grpSpMk id="75" creationId="{A9B4CF53-BC95-46A2-B37D-D05450472BCB}"/>
          </ac:grpSpMkLst>
        </pc:grpChg>
        <pc:picChg chg="add mod">
          <ac:chgData name="Khánh Trần" userId="040e626f61962f96" providerId="LiveId" clId="{1980F553-36A3-470F-87D0-C750C5E783AB}" dt="2022-09-23T01:11:29.385" v="5125" actId="26606"/>
          <ac:picMkLst>
            <pc:docMk/>
            <pc:sldMk cId="2773076580" sldId="270"/>
            <ac:picMk id="5" creationId="{70A1B713-B0C5-FAE4-FBD2-CF9350700BF0}"/>
          </ac:picMkLst>
        </pc:picChg>
      </pc:sldChg>
      <pc:sldChg chg="addSp delSp modSp new mod setBg">
        <pc:chgData name="Khánh Trần" userId="040e626f61962f96" providerId="LiveId" clId="{1980F553-36A3-470F-87D0-C750C5E783AB}" dt="2022-09-23T01:21:40.648" v="5224" actId="26606"/>
        <pc:sldMkLst>
          <pc:docMk/>
          <pc:sldMk cId="3059473251" sldId="271"/>
        </pc:sldMkLst>
        <pc:spChg chg="mod">
          <ac:chgData name="Khánh Trần" userId="040e626f61962f96" providerId="LiveId" clId="{1980F553-36A3-470F-87D0-C750C5E783AB}" dt="2022-09-23T01:21:40.648" v="5224" actId="26606"/>
          <ac:spMkLst>
            <pc:docMk/>
            <pc:sldMk cId="3059473251" sldId="271"/>
            <ac:spMk id="2" creationId="{4EDAD048-3C2C-FC83-4935-F579000CA568}"/>
          </ac:spMkLst>
        </pc:spChg>
        <pc:spChg chg="mod">
          <ac:chgData name="Khánh Trần" userId="040e626f61962f96" providerId="LiveId" clId="{1980F553-36A3-470F-87D0-C750C5E783AB}" dt="2022-09-23T01:21:40.648" v="5224" actId="26606"/>
          <ac:spMkLst>
            <pc:docMk/>
            <pc:sldMk cId="3059473251" sldId="271"/>
            <ac:spMk id="3" creationId="{D87D605D-4495-CD39-62B4-76946901C65E}"/>
          </ac:spMkLst>
        </pc:spChg>
        <pc:spChg chg="add del">
          <ac:chgData name="Khánh Trần" userId="040e626f61962f96" providerId="LiveId" clId="{1980F553-36A3-470F-87D0-C750C5E783AB}" dt="2022-09-23T01:11:36.242" v="5127" actId="26606"/>
          <ac:spMkLst>
            <pc:docMk/>
            <pc:sldMk cId="3059473251" sldId="271"/>
            <ac:spMk id="10" creationId="{A2D15AA5-2D73-4A11-A8C5-045F5F4392D3}"/>
          </ac:spMkLst>
        </pc:spChg>
        <pc:spChg chg="add del">
          <ac:chgData name="Khánh Trần" userId="040e626f61962f96" providerId="LiveId" clId="{1980F553-36A3-470F-87D0-C750C5E783AB}" dt="2022-09-23T01:11:36.242" v="5127" actId="26606"/>
          <ac:spMkLst>
            <pc:docMk/>
            <pc:sldMk cId="3059473251" sldId="271"/>
            <ac:spMk id="12" creationId="{3CD1EA40-7116-4FCB-9369-70F29FAA91EC}"/>
          </ac:spMkLst>
        </pc:spChg>
        <pc:spChg chg="add del">
          <ac:chgData name="Khánh Trần" userId="040e626f61962f96" providerId="LiveId" clId="{1980F553-36A3-470F-87D0-C750C5E783AB}" dt="2022-09-23T01:11:36.242" v="5127" actId="26606"/>
          <ac:spMkLst>
            <pc:docMk/>
            <pc:sldMk cId="3059473251" sldId="271"/>
            <ac:spMk id="14" creationId="{A5271697-90F1-4A23-8EF2-0179F2EAFACB}"/>
          </ac:spMkLst>
        </pc:spChg>
        <pc:spChg chg="add del">
          <ac:chgData name="Khánh Trần" userId="040e626f61962f96" providerId="LiveId" clId="{1980F553-36A3-470F-87D0-C750C5E783AB}" dt="2022-09-23T01:11:36.242" v="5127" actId="26606"/>
          <ac:spMkLst>
            <pc:docMk/>
            <pc:sldMk cId="3059473251" sldId="271"/>
            <ac:spMk id="38" creationId="{D9F5512A-48E1-4C07-B75E-3CCC517B6804}"/>
          </ac:spMkLst>
        </pc:spChg>
        <pc:spChg chg="add del">
          <ac:chgData name="Khánh Trần" userId="040e626f61962f96" providerId="LiveId" clId="{1980F553-36A3-470F-87D0-C750C5E783AB}" dt="2022-09-23T01:21:40.648" v="5224" actId="26606"/>
          <ac:spMkLst>
            <pc:docMk/>
            <pc:sldMk cId="3059473251" sldId="271"/>
            <ac:spMk id="40" creationId="{0450C687-86B5-4248-BEBB-0B59B7977047}"/>
          </ac:spMkLst>
        </pc:spChg>
        <pc:spChg chg="add del">
          <ac:chgData name="Khánh Trần" userId="040e626f61962f96" providerId="LiveId" clId="{1980F553-36A3-470F-87D0-C750C5E783AB}" dt="2022-09-23T01:21:40.648" v="5224" actId="26606"/>
          <ac:spMkLst>
            <pc:docMk/>
            <pc:sldMk cId="3059473251" sldId="271"/>
            <ac:spMk id="41" creationId="{3CD1EA40-7116-4FCB-9369-70F29FAA91EC}"/>
          </ac:spMkLst>
        </pc:spChg>
        <pc:spChg chg="add del">
          <ac:chgData name="Khánh Trần" userId="040e626f61962f96" providerId="LiveId" clId="{1980F553-36A3-470F-87D0-C750C5E783AB}" dt="2022-09-23T01:21:40.648" v="5224" actId="26606"/>
          <ac:spMkLst>
            <pc:docMk/>
            <pc:sldMk cId="3059473251" sldId="271"/>
            <ac:spMk id="42" creationId="{A5271697-90F1-4A23-8EF2-0179F2EAFACB}"/>
          </ac:spMkLst>
        </pc:spChg>
        <pc:spChg chg="add del">
          <ac:chgData name="Khánh Trần" userId="040e626f61962f96" providerId="LiveId" clId="{1980F553-36A3-470F-87D0-C750C5E783AB}" dt="2022-09-23T01:21:40.648" v="5224" actId="26606"/>
          <ac:spMkLst>
            <pc:docMk/>
            <pc:sldMk cId="3059473251" sldId="271"/>
            <ac:spMk id="64" creationId="{D9F5512A-48E1-4C07-B75E-3CCC517B6804}"/>
          </ac:spMkLst>
        </pc:spChg>
        <pc:spChg chg="add del">
          <ac:chgData name="Khánh Trần" userId="040e626f61962f96" providerId="LiveId" clId="{1980F553-36A3-470F-87D0-C750C5E783AB}" dt="2022-09-23T01:21:40.633" v="5223" actId="26606"/>
          <ac:spMkLst>
            <pc:docMk/>
            <pc:sldMk cId="3059473251" sldId="271"/>
            <ac:spMk id="69" creationId="{A81E7530-396C-45F0-92F4-A885648D1631}"/>
          </ac:spMkLst>
        </pc:spChg>
        <pc:spChg chg="add del">
          <ac:chgData name="Khánh Trần" userId="040e626f61962f96" providerId="LiveId" clId="{1980F553-36A3-470F-87D0-C750C5E783AB}" dt="2022-09-23T01:21:40.633" v="5223" actId="26606"/>
          <ac:spMkLst>
            <pc:docMk/>
            <pc:sldMk cId="3059473251" sldId="271"/>
            <ac:spMk id="71" creationId="{7316481C-0A49-4796-812B-0D64F063B720}"/>
          </ac:spMkLst>
        </pc:spChg>
        <pc:spChg chg="add del">
          <ac:chgData name="Khánh Trần" userId="040e626f61962f96" providerId="LiveId" clId="{1980F553-36A3-470F-87D0-C750C5E783AB}" dt="2022-09-23T01:21:40.633" v="5223" actId="26606"/>
          <ac:spMkLst>
            <pc:docMk/>
            <pc:sldMk cId="3059473251" sldId="271"/>
            <ac:spMk id="73" creationId="{A5271697-90F1-4A23-8EF2-0179F2EAFACB}"/>
          </ac:spMkLst>
        </pc:spChg>
        <pc:spChg chg="add del">
          <ac:chgData name="Khánh Trần" userId="040e626f61962f96" providerId="LiveId" clId="{1980F553-36A3-470F-87D0-C750C5E783AB}" dt="2022-09-23T01:21:40.633" v="5223" actId="26606"/>
          <ac:spMkLst>
            <pc:docMk/>
            <pc:sldMk cId="3059473251" sldId="271"/>
            <ac:spMk id="97" creationId="{D9F5512A-48E1-4C07-B75E-3CCC517B6804}"/>
          </ac:spMkLst>
        </pc:spChg>
        <pc:spChg chg="add">
          <ac:chgData name="Khánh Trần" userId="040e626f61962f96" providerId="LiveId" clId="{1980F553-36A3-470F-87D0-C750C5E783AB}" dt="2022-09-23T01:21:40.648" v="5224" actId="26606"/>
          <ac:spMkLst>
            <pc:docMk/>
            <pc:sldMk cId="3059473251" sldId="271"/>
            <ac:spMk id="99" creationId="{E0F901BB-7A9C-4782-8C5A-6C87181334E6}"/>
          </ac:spMkLst>
        </pc:spChg>
        <pc:spChg chg="add">
          <ac:chgData name="Khánh Trần" userId="040e626f61962f96" providerId="LiveId" clId="{1980F553-36A3-470F-87D0-C750C5E783AB}" dt="2022-09-23T01:21:40.648" v="5224" actId="26606"/>
          <ac:spMkLst>
            <pc:docMk/>
            <pc:sldMk cId="3059473251" sldId="271"/>
            <ac:spMk id="100" creationId="{8613BD32-1832-419B-B375-14DAB288BF8B}"/>
          </ac:spMkLst>
        </pc:spChg>
        <pc:spChg chg="add">
          <ac:chgData name="Khánh Trần" userId="040e626f61962f96" providerId="LiveId" clId="{1980F553-36A3-470F-87D0-C750C5E783AB}" dt="2022-09-23T01:21:40.648" v="5224" actId="26606"/>
          <ac:spMkLst>
            <pc:docMk/>
            <pc:sldMk cId="3059473251" sldId="271"/>
            <ac:spMk id="121" creationId="{4E6624E0-4F60-48BC-A7A3-E9E39558C6EC}"/>
          </ac:spMkLst>
        </pc:spChg>
        <pc:grpChg chg="add del">
          <ac:chgData name="Khánh Trần" userId="040e626f61962f96" providerId="LiveId" clId="{1980F553-36A3-470F-87D0-C750C5E783AB}" dt="2022-09-23T01:11:36.242" v="5127" actId="26606"/>
          <ac:grpSpMkLst>
            <pc:docMk/>
            <pc:sldMk cId="3059473251" sldId="271"/>
            <ac:grpSpMk id="16" creationId="{39158FAB-5B51-448D-B57F-B977E815C04A}"/>
          </ac:grpSpMkLst>
        </pc:grpChg>
        <pc:grpChg chg="add del">
          <ac:chgData name="Khánh Trần" userId="040e626f61962f96" providerId="LiveId" clId="{1980F553-36A3-470F-87D0-C750C5E783AB}" dt="2022-09-23T01:21:40.648" v="5224" actId="26606"/>
          <ac:grpSpMkLst>
            <pc:docMk/>
            <pc:sldMk cId="3059473251" sldId="271"/>
            <ac:grpSpMk id="43" creationId="{A9B4CF53-BC95-46A2-B37D-D05450472BCB}"/>
          </ac:grpSpMkLst>
        </pc:grpChg>
        <pc:grpChg chg="add del">
          <ac:chgData name="Khánh Trần" userId="040e626f61962f96" providerId="LiveId" clId="{1980F553-36A3-470F-87D0-C750C5E783AB}" dt="2022-09-23T01:21:40.633" v="5223" actId="26606"/>
          <ac:grpSpMkLst>
            <pc:docMk/>
            <pc:sldMk cId="3059473251" sldId="271"/>
            <ac:grpSpMk id="75" creationId="{81DE8B58-F373-409E-A253-4380A66091D4}"/>
          </ac:grpSpMkLst>
        </pc:grpChg>
        <pc:grpChg chg="add">
          <ac:chgData name="Khánh Trần" userId="040e626f61962f96" providerId="LiveId" clId="{1980F553-36A3-470F-87D0-C750C5E783AB}" dt="2022-09-23T01:21:40.648" v="5224" actId="26606"/>
          <ac:grpSpMkLst>
            <pc:docMk/>
            <pc:sldMk cId="3059473251" sldId="271"/>
            <ac:grpSpMk id="101" creationId="{9BCCBF24-A5FC-4809-8882-96D2EBD24938}"/>
          </ac:grpSpMkLst>
        </pc:grpChg>
        <pc:picChg chg="add mod ord">
          <ac:chgData name="Khánh Trần" userId="040e626f61962f96" providerId="LiveId" clId="{1980F553-36A3-470F-87D0-C750C5E783AB}" dt="2022-09-23T01:21:40.648" v="5224" actId="26606"/>
          <ac:picMkLst>
            <pc:docMk/>
            <pc:sldMk cId="3059473251" sldId="271"/>
            <ac:picMk id="5" creationId="{0F00F5AC-0EC7-0A18-BAA1-EDFBB893A677}"/>
          </ac:picMkLst>
        </pc:picChg>
      </pc:sldChg>
      <pc:sldChg chg="addSp delSp modSp new mod setBg">
        <pc:chgData name="Khánh Trần" userId="040e626f61962f96" providerId="LiveId" clId="{1980F553-36A3-470F-87D0-C750C5E783AB}" dt="2022-09-23T01:11:41.434" v="5129" actId="26606"/>
        <pc:sldMkLst>
          <pc:docMk/>
          <pc:sldMk cId="3531677597" sldId="272"/>
        </pc:sldMkLst>
        <pc:spChg chg="mod">
          <ac:chgData name="Khánh Trần" userId="040e626f61962f96" providerId="LiveId" clId="{1980F553-36A3-470F-87D0-C750C5E783AB}" dt="2022-09-23T01:11:41.434" v="5129" actId="26606"/>
          <ac:spMkLst>
            <pc:docMk/>
            <pc:sldMk cId="3531677597" sldId="272"/>
            <ac:spMk id="2" creationId="{2C15AE72-CBCB-BE28-5E15-1DFC13FCA53B}"/>
          </ac:spMkLst>
        </pc:spChg>
        <pc:spChg chg="del">
          <ac:chgData name="Khánh Trần" userId="040e626f61962f96" providerId="LiveId" clId="{1980F553-36A3-470F-87D0-C750C5E783AB}" dt="2022-09-22T14:15:49.068" v="1373" actId="22"/>
          <ac:spMkLst>
            <pc:docMk/>
            <pc:sldMk cId="3531677597" sldId="272"/>
            <ac:spMk id="3" creationId="{1453F003-D7A0-04AA-7314-5EC574318534}"/>
          </ac:spMkLst>
        </pc:spChg>
        <pc:spChg chg="add">
          <ac:chgData name="Khánh Trần" userId="040e626f61962f96" providerId="LiveId" clId="{1980F553-36A3-470F-87D0-C750C5E783AB}" dt="2022-09-23T01:11:41.434" v="5129" actId="26606"/>
          <ac:spMkLst>
            <pc:docMk/>
            <pc:sldMk cId="3531677597" sldId="272"/>
            <ac:spMk id="10" creationId="{D55CD764-972B-4CA5-A885-53E55C63E174}"/>
          </ac:spMkLst>
        </pc:spChg>
        <pc:spChg chg="add">
          <ac:chgData name="Khánh Trần" userId="040e626f61962f96" providerId="LiveId" clId="{1980F553-36A3-470F-87D0-C750C5E783AB}" dt="2022-09-23T01:11:41.434" v="5129" actId="26606"/>
          <ac:spMkLst>
            <pc:docMk/>
            <pc:sldMk cId="3531677597" sldId="272"/>
            <ac:spMk id="34" creationId="{34165AB3-7006-4430-BCE3-25476BE13322}"/>
          </ac:spMkLst>
        </pc:spChg>
        <pc:spChg chg="add">
          <ac:chgData name="Khánh Trần" userId="040e626f61962f96" providerId="LiveId" clId="{1980F553-36A3-470F-87D0-C750C5E783AB}" dt="2022-09-23T01:11:41.434" v="5129" actId="26606"/>
          <ac:spMkLst>
            <pc:docMk/>
            <pc:sldMk cId="3531677597" sldId="272"/>
            <ac:spMk id="36" creationId="{E3E51905-F374-4E1A-97CF-B741584B74D5}"/>
          </ac:spMkLst>
        </pc:spChg>
        <pc:grpChg chg="add">
          <ac:chgData name="Khánh Trần" userId="040e626f61962f96" providerId="LiveId" clId="{1980F553-36A3-470F-87D0-C750C5E783AB}" dt="2022-09-23T01:11:41.434" v="5129" actId="26606"/>
          <ac:grpSpMkLst>
            <pc:docMk/>
            <pc:sldMk cId="3531677597" sldId="272"/>
            <ac:grpSpMk id="12" creationId="{BEB2E44E-30A6-416E-A45D-B1E328629559}"/>
          </ac:grpSpMkLst>
        </pc:grpChg>
        <pc:picChg chg="add mod ord">
          <ac:chgData name="Khánh Trần" userId="040e626f61962f96" providerId="LiveId" clId="{1980F553-36A3-470F-87D0-C750C5E783AB}" dt="2022-09-23T01:11:41.434" v="5129" actId="26606"/>
          <ac:picMkLst>
            <pc:docMk/>
            <pc:sldMk cId="3531677597" sldId="272"/>
            <ac:picMk id="5" creationId="{BED8865B-651A-CE2B-16FF-AD1033D2BED9}"/>
          </ac:picMkLst>
        </pc:picChg>
      </pc:sldChg>
      <pc:sldChg chg="addSp delSp modSp new mod setBg">
        <pc:chgData name="Khánh Trần" userId="040e626f61962f96" providerId="LiveId" clId="{1980F553-36A3-470F-87D0-C750C5E783AB}" dt="2022-09-23T01:21:27.288" v="5221" actId="26606"/>
        <pc:sldMkLst>
          <pc:docMk/>
          <pc:sldMk cId="1734125828" sldId="273"/>
        </pc:sldMkLst>
        <pc:spChg chg="del mod">
          <ac:chgData name="Khánh Trần" userId="040e626f61962f96" providerId="LiveId" clId="{1980F553-36A3-470F-87D0-C750C5E783AB}" dt="2022-09-23T00:53:47.983" v="4447" actId="21"/>
          <ac:spMkLst>
            <pc:docMk/>
            <pc:sldMk cId="1734125828" sldId="273"/>
            <ac:spMk id="2" creationId="{04652E36-D666-CFAF-BD6F-192B6427C5FF}"/>
          </ac:spMkLst>
        </pc:spChg>
        <pc:spChg chg="mod">
          <ac:chgData name="Khánh Trần" userId="040e626f61962f96" providerId="LiveId" clId="{1980F553-36A3-470F-87D0-C750C5E783AB}" dt="2022-09-23T01:21:27.288" v="5221" actId="26606"/>
          <ac:spMkLst>
            <pc:docMk/>
            <pc:sldMk cId="1734125828" sldId="273"/>
            <ac:spMk id="3" creationId="{F31E70D7-0948-1742-CC42-E8F85C902101}"/>
          </ac:spMkLst>
        </pc:spChg>
        <pc:spChg chg="add mod">
          <ac:chgData name="Khánh Trần" userId="040e626f61962f96" providerId="LiveId" clId="{1980F553-36A3-470F-87D0-C750C5E783AB}" dt="2022-09-23T01:21:27.288" v="5221" actId="26606"/>
          <ac:spMkLst>
            <pc:docMk/>
            <pc:sldMk cId="1734125828" sldId="273"/>
            <ac:spMk id="6" creationId="{24EE1703-BAE2-6054-01E4-8BCAAB1ED47D}"/>
          </ac:spMkLst>
        </pc:spChg>
        <pc:spChg chg="add del">
          <ac:chgData name="Khánh Trần" userId="040e626f61962f96" providerId="LiveId" clId="{1980F553-36A3-470F-87D0-C750C5E783AB}" dt="2022-09-23T01:11:49.216" v="5131" actId="26606"/>
          <ac:spMkLst>
            <pc:docMk/>
            <pc:sldMk cId="1734125828" sldId="273"/>
            <ac:spMk id="11" creationId="{0450C687-86B5-4248-BEBB-0B59B7977047}"/>
          </ac:spMkLst>
        </pc:spChg>
        <pc:spChg chg="add del">
          <ac:chgData name="Khánh Trần" userId="040e626f61962f96" providerId="LiveId" clId="{1980F553-36A3-470F-87D0-C750C5E783AB}" dt="2022-09-23T01:11:49.216" v="5131" actId="26606"/>
          <ac:spMkLst>
            <pc:docMk/>
            <pc:sldMk cId="1734125828" sldId="273"/>
            <ac:spMk id="13" creationId="{3CD1EA40-7116-4FCB-9369-70F29FAA91EC}"/>
          </ac:spMkLst>
        </pc:spChg>
        <pc:spChg chg="add del">
          <ac:chgData name="Khánh Trần" userId="040e626f61962f96" providerId="LiveId" clId="{1980F553-36A3-470F-87D0-C750C5E783AB}" dt="2022-09-23T01:11:49.216" v="5131" actId="26606"/>
          <ac:spMkLst>
            <pc:docMk/>
            <pc:sldMk cId="1734125828" sldId="273"/>
            <ac:spMk id="15" creationId="{A5271697-90F1-4A23-8EF2-0179F2EAFACB}"/>
          </ac:spMkLst>
        </pc:spChg>
        <pc:spChg chg="add del">
          <ac:chgData name="Khánh Trần" userId="040e626f61962f96" providerId="LiveId" clId="{1980F553-36A3-470F-87D0-C750C5E783AB}" dt="2022-09-23T01:11:51.827" v="5135" actId="26606"/>
          <ac:spMkLst>
            <pc:docMk/>
            <pc:sldMk cId="1734125828" sldId="273"/>
            <ac:spMk id="37" creationId="{4E6624E0-4F60-48BC-A7A3-E9E39558C6EC}"/>
          </ac:spMkLst>
        </pc:spChg>
        <pc:spChg chg="add del">
          <ac:chgData name="Khánh Trần" userId="040e626f61962f96" providerId="LiveId" clId="{1980F553-36A3-470F-87D0-C750C5E783AB}" dt="2022-09-23T01:11:49.216" v="5131" actId="26606"/>
          <ac:spMkLst>
            <pc:docMk/>
            <pc:sldMk cId="1734125828" sldId="273"/>
            <ac:spMk id="39" creationId="{D9F5512A-48E1-4C07-B75E-3CCC517B6804}"/>
          </ac:spMkLst>
        </pc:spChg>
        <pc:spChg chg="add del">
          <ac:chgData name="Khánh Trần" userId="040e626f61962f96" providerId="LiveId" clId="{1980F553-36A3-470F-87D0-C750C5E783AB}" dt="2022-09-23T01:11:51.095" v="5133" actId="26606"/>
          <ac:spMkLst>
            <pc:docMk/>
            <pc:sldMk cId="1734125828" sldId="273"/>
            <ac:spMk id="41" creationId="{9D3A9E89-033E-4C4A-8C41-416DABFFD307}"/>
          </ac:spMkLst>
        </pc:spChg>
        <pc:spChg chg="add del">
          <ac:chgData name="Khánh Trần" userId="040e626f61962f96" providerId="LiveId" clId="{1980F553-36A3-470F-87D0-C750C5E783AB}" dt="2022-09-23T01:11:51.095" v="5133" actId="26606"/>
          <ac:spMkLst>
            <pc:docMk/>
            <pc:sldMk cId="1734125828" sldId="273"/>
            <ac:spMk id="42" creationId="{C3FA3A01-98C5-487F-892D-265B5AF63DBD}"/>
          </ac:spMkLst>
        </pc:spChg>
        <pc:spChg chg="add del">
          <ac:chgData name="Khánh Trần" userId="040e626f61962f96" providerId="LiveId" clId="{1980F553-36A3-470F-87D0-C750C5E783AB}" dt="2022-09-23T01:11:51.095" v="5133" actId="26606"/>
          <ac:spMkLst>
            <pc:docMk/>
            <pc:sldMk cId="1734125828" sldId="273"/>
            <ac:spMk id="63" creationId="{78907291-9D6D-4740-81DB-441477BCA279}"/>
          </ac:spMkLst>
        </pc:spChg>
        <pc:spChg chg="add del">
          <ac:chgData name="Khánh Trần" userId="040e626f61962f96" providerId="LiveId" clId="{1980F553-36A3-470F-87D0-C750C5E783AB}" dt="2022-09-23T01:11:51.827" v="5135" actId="26606"/>
          <ac:spMkLst>
            <pc:docMk/>
            <pc:sldMk cId="1734125828" sldId="273"/>
            <ac:spMk id="65" creationId="{E0F901BB-7A9C-4782-8C5A-6C87181334E6}"/>
          </ac:spMkLst>
        </pc:spChg>
        <pc:spChg chg="add del">
          <ac:chgData name="Khánh Trần" userId="040e626f61962f96" providerId="LiveId" clId="{1980F553-36A3-470F-87D0-C750C5E783AB}" dt="2022-09-23T01:11:51.827" v="5135" actId="26606"/>
          <ac:spMkLst>
            <pc:docMk/>
            <pc:sldMk cId="1734125828" sldId="273"/>
            <ac:spMk id="66" creationId="{8613BD32-1832-419B-B375-14DAB288BF8B}"/>
          </ac:spMkLst>
        </pc:spChg>
        <pc:spChg chg="add del">
          <ac:chgData name="Khánh Trần" userId="040e626f61962f96" providerId="LiveId" clId="{1980F553-36A3-470F-87D0-C750C5E783AB}" dt="2022-09-23T01:11:52.396" v="5137" actId="26606"/>
          <ac:spMkLst>
            <pc:docMk/>
            <pc:sldMk cId="1734125828" sldId="273"/>
            <ac:spMk id="71" creationId="{9D3A9E89-033E-4C4A-8C41-416DABFFD307}"/>
          </ac:spMkLst>
        </pc:spChg>
        <pc:spChg chg="add del">
          <ac:chgData name="Khánh Trần" userId="040e626f61962f96" providerId="LiveId" clId="{1980F553-36A3-470F-87D0-C750C5E783AB}" dt="2022-09-23T01:11:52.396" v="5137" actId="26606"/>
          <ac:spMkLst>
            <pc:docMk/>
            <pc:sldMk cId="1734125828" sldId="273"/>
            <ac:spMk id="72" creationId="{C3FA3A01-98C5-487F-892D-265B5AF63DBD}"/>
          </ac:spMkLst>
        </pc:spChg>
        <pc:spChg chg="add del">
          <ac:chgData name="Khánh Trần" userId="040e626f61962f96" providerId="LiveId" clId="{1980F553-36A3-470F-87D0-C750C5E783AB}" dt="2022-09-23T01:11:52.396" v="5137" actId="26606"/>
          <ac:spMkLst>
            <pc:docMk/>
            <pc:sldMk cId="1734125828" sldId="273"/>
            <ac:spMk id="93" creationId="{78907291-9D6D-4740-81DB-441477BCA279}"/>
          </ac:spMkLst>
        </pc:spChg>
        <pc:spChg chg="add del">
          <ac:chgData name="Khánh Trần" userId="040e626f61962f96" providerId="LiveId" clId="{1980F553-36A3-470F-87D0-C750C5E783AB}" dt="2022-09-23T01:11:53.256" v="5139" actId="26606"/>
          <ac:spMkLst>
            <pc:docMk/>
            <pc:sldMk cId="1734125828" sldId="273"/>
            <ac:spMk id="95" creationId="{E0F901BB-7A9C-4782-8C5A-6C87181334E6}"/>
          </ac:spMkLst>
        </pc:spChg>
        <pc:spChg chg="add del">
          <ac:chgData name="Khánh Trần" userId="040e626f61962f96" providerId="LiveId" clId="{1980F553-36A3-470F-87D0-C750C5E783AB}" dt="2022-09-23T01:11:53.256" v="5139" actId="26606"/>
          <ac:spMkLst>
            <pc:docMk/>
            <pc:sldMk cId="1734125828" sldId="273"/>
            <ac:spMk id="96" creationId="{8613BD32-1832-419B-B375-14DAB288BF8B}"/>
          </ac:spMkLst>
        </pc:spChg>
        <pc:spChg chg="add del">
          <ac:chgData name="Khánh Trần" userId="040e626f61962f96" providerId="LiveId" clId="{1980F553-36A3-470F-87D0-C750C5E783AB}" dt="2022-09-23T01:11:53.256" v="5139" actId="26606"/>
          <ac:spMkLst>
            <pc:docMk/>
            <pc:sldMk cId="1734125828" sldId="273"/>
            <ac:spMk id="118" creationId="{4E6624E0-4F60-48BC-A7A3-E9E39558C6EC}"/>
          </ac:spMkLst>
        </pc:spChg>
        <pc:spChg chg="add del">
          <ac:chgData name="Khánh Trần" userId="040e626f61962f96" providerId="LiveId" clId="{1980F553-36A3-470F-87D0-C750C5E783AB}" dt="2022-09-23T01:11:54.572" v="5141" actId="26606"/>
          <ac:spMkLst>
            <pc:docMk/>
            <pc:sldMk cId="1734125828" sldId="273"/>
            <ac:spMk id="120" creationId="{9D3A9E89-033E-4C4A-8C41-416DABFFD307}"/>
          </ac:spMkLst>
        </pc:spChg>
        <pc:spChg chg="add del">
          <ac:chgData name="Khánh Trần" userId="040e626f61962f96" providerId="LiveId" clId="{1980F553-36A3-470F-87D0-C750C5E783AB}" dt="2022-09-23T01:11:54.572" v="5141" actId="26606"/>
          <ac:spMkLst>
            <pc:docMk/>
            <pc:sldMk cId="1734125828" sldId="273"/>
            <ac:spMk id="121" creationId="{C3FA3A01-98C5-487F-892D-265B5AF63DBD}"/>
          </ac:spMkLst>
        </pc:spChg>
        <pc:spChg chg="add del">
          <ac:chgData name="Khánh Trần" userId="040e626f61962f96" providerId="LiveId" clId="{1980F553-36A3-470F-87D0-C750C5E783AB}" dt="2022-09-23T01:11:54.572" v="5141" actId="26606"/>
          <ac:spMkLst>
            <pc:docMk/>
            <pc:sldMk cId="1734125828" sldId="273"/>
            <ac:spMk id="143" creationId="{78907291-9D6D-4740-81DB-441477BCA279}"/>
          </ac:spMkLst>
        </pc:spChg>
        <pc:spChg chg="add del">
          <ac:chgData name="Khánh Trần" userId="040e626f61962f96" providerId="LiveId" clId="{1980F553-36A3-470F-87D0-C750C5E783AB}" dt="2022-09-23T01:11:55.267" v="5143" actId="26606"/>
          <ac:spMkLst>
            <pc:docMk/>
            <pc:sldMk cId="1734125828" sldId="273"/>
            <ac:spMk id="145" creationId="{E0F901BB-7A9C-4782-8C5A-6C87181334E6}"/>
          </ac:spMkLst>
        </pc:spChg>
        <pc:spChg chg="add del">
          <ac:chgData name="Khánh Trần" userId="040e626f61962f96" providerId="LiveId" clId="{1980F553-36A3-470F-87D0-C750C5E783AB}" dt="2022-09-23T01:11:55.267" v="5143" actId="26606"/>
          <ac:spMkLst>
            <pc:docMk/>
            <pc:sldMk cId="1734125828" sldId="273"/>
            <ac:spMk id="146" creationId="{8613BD32-1832-419B-B375-14DAB288BF8B}"/>
          </ac:spMkLst>
        </pc:spChg>
        <pc:spChg chg="add del">
          <ac:chgData name="Khánh Trần" userId="040e626f61962f96" providerId="LiveId" clId="{1980F553-36A3-470F-87D0-C750C5E783AB}" dt="2022-09-23T01:11:55.267" v="5143" actId="26606"/>
          <ac:spMkLst>
            <pc:docMk/>
            <pc:sldMk cId="1734125828" sldId="273"/>
            <ac:spMk id="149" creationId="{4E6624E0-4F60-48BC-A7A3-E9E39558C6EC}"/>
          </ac:spMkLst>
        </pc:spChg>
        <pc:spChg chg="add del">
          <ac:chgData name="Khánh Trần" userId="040e626f61962f96" providerId="LiveId" clId="{1980F553-36A3-470F-87D0-C750C5E783AB}" dt="2022-09-23T01:11:56.531" v="5145" actId="26606"/>
          <ac:spMkLst>
            <pc:docMk/>
            <pc:sldMk cId="1734125828" sldId="273"/>
            <ac:spMk id="151" creationId="{E0F901BB-7A9C-4782-8C5A-6C87181334E6}"/>
          </ac:spMkLst>
        </pc:spChg>
        <pc:spChg chg="add del">
          <ac:chgData name="Khánh Trần" userId="040e626f61962f96" providerId="LiveId" clId="{1980F553-36A3-470F-87D0-C750C5E783AB}" dt="2022-09-23T01:11:56.531" v="5145" actId="26606"/>
          <ac:spMkLst>
            <pc:docMk/>
            <pc:sldMk cId="1734125828" sldId="273"/>
            <ac:spMk id="152" creationId="{4E6624E0-4F60-48BC-A7A3-E9E39558C6EC}"/>
          </ac:spMkLst>
        </pc:spChg>
        <pc:spChg chg="add del">
          <ac:chgData name="Khánh Trần" userId="040e626f61962f96" providerId="LiveId" clId="{1980F553-36A3-470F-87D0-C750C5E783AB}" dt="2022-09-23T01:21:27.288" v="5221" actId="26606"/>
          <ac:spMkLst>
            <pc:docMk/>
            <pc:sldMk cId="1734125828" sldId="273"/>
            <ac:spMk id="175" creationId="{9D3A9E89-033E-4C4A-8C41-416DABFFD307}"/>
          </ac:spMkLst>
        </pc:spChg>
        <pc:spChg chg="add del">
          <ac:chgData name="Khánh Trần" userId="040e626f61962f96" providerId="LiveId" clId="{1980F553-36A3-470F-87D0-C750C5E783AB}" dt="2022-09-23T01:21:27.288" v="5221" actId="26606"/>
          <ac:spMkLst>
            <pc:docMk/>
            <pc:sldMk cId="1734125828" sldId="273"/>
            <ac:spMk id="176" creationId="{C3FA3A01-98C5-487F-892D-265B5AF63DBD}"/>
          </ac:spMkLst>
        </pc:spChg>
        <pc:spChg chg="add del">
          <ac:chgData name="Khánh Trần" userId="040e626f61962f96" providerId="LiveId" clId="{1980F553-36A3-470F-87D0-C750C5E783AB}" dt="2022-09-23T01:21:27.288" v="5221" actId="26606"/>
          <ac:spMkLst>
            <pc:docMk/>
            <pc:sldMk cId="1734125828" sldId="273"/>
            <ac:spMk id="179" creationId="{78907291-9D6D-4740-81DB-441477BCA279}"/>
          </ac:spMkLst>
        </pc:spChg>
        <pc:spChg chg="add">
          <ac:chgData name="Khánh Trần" userId="040e626f61962f96" providerId="LiveId" clId="{1980F553-36A3-470F-87D0-C750C5E783AB}" dt="2022-09-23T01:21:27.288" v="5221" actId="26606"/>
          <ac:spMkLst>
            <pc:docMk/>
            <pc:sldMk cId="1734125828" sldId="273"/>
            <ac:spMk id="184" creationId="{0450C687-86B5-4248-BEBB-0B59B7977047}"/>
          </ac:spMkLst>
        </pc:spChg>
        <pc:spChg chg="add">
          <ac:chgData name="Khánh Trần" userId="040e626f61962f96" providerId="LiveId" clId="{1980F553-36A3-470F-87D0-C750C5E783AB}" dt="2022-09-23T01:21:27.288" v="5221" actId="26606"/>
          <ac:spMkLst>
            <pc:docMk/>
            <pc:sldMk cId="1734125828" sldId="273"/>
            <ac:spMk id="186" creationId="{3CD1EA40-7116-4FCB-9369-70F29FAA91EC}"/>
          </ac:spMkLst>
        </pc:spChg>
        <pc:spChg chg="add">
          <ac:chgData name="Khánh Trần" userId="040e626f61962f96" providerId="LiveId" clId="{1980F553-36A3-470F-87D0-C750C5E783AB}" dt="2022-09-23T01:21:27.288" v="5221" actId="26606"/>
          <ac:spMkLst>
            <pc:docMk/>
            <pc:sldMk cId="1734125828" sldId="273"/>
            <ac:spMk id="188" creationId="{A5271697-90F1-4A23-8EF2-0179F2EAFACB}"/>
          </ac:spMkLst>
        </pc:spChg>
        <pc:spChg chg="add">
          <ac:chgData name="Khánh Trần" userId="040e626f61962f96" providerId="LiveId" clId="{1980F553-36A3-470F-87D0-C750C5E783AB}" dt="2022-09-23T01:21:27.288" v="5221" actId="26606"/>
          <ac:spMkLst>
            <pc:docMk/>
            <pc:sldMk cId="1734125828" sldId="273"/>
            <ac:spMk id="212" creationId="{D9F5512A-48E1-4C07-B75E-3CCC517B6804}"/>
          </ac:spMkLst>
        </pc:spChg>
        <pc:grpChg chg="add del">
          <ac:chgData name="Khánh Trần" userId="040e626f61962f96" providerId="LiveId" clId="{1980F553-36A3-470F-87D0-C750C5E783AB}" dt="2022-09-23T01:11:49.216" v="5131" actId="26606"/>
          <ac:grpSpMkLst>
            <pc:docMk/>
            <pc:sldMk cId="1734125828" sldId="273"/>
            <ac:grpSpMk id="17" creationId="{A9B4CF53-BC95-46A2-B37D-D05450472BCB}"/>
          </ac:grpSpMkLst>
        </pc:grpChg>
        <pc:grpChg chg="add del">
          <ac:chgData name="Khánh Trần" userId="040e626f61962f96" providerId="LiveId" clId="{1980F553-36A3-470F-87D0-C750C5E783AB}" dt="2022-09-23T01:11:51.095" v="5133" actId="26606"/>
          <ac:grpSpMkLst>
            <pc:docMk/>
            <pc:sldMk cId="1734125828" sldId="273"/>
            <ac:grpSpMk id="43" creationId="{8BE6DE9A-8306-4193-893B-AE9B5EBF2441}"/>
          </ac:grpSpMkLst>
        </pc:grpChg>
        <pc:grpChg chg="add del">
          <ac:chgData name="Khánh Trần" userId="040e626f61962f96" providerId="LiveId" clId="{1980F553-36A3-470F-87D0-C750C5E783AB}" dt="2022-09-23T01:11:51.827" v="5135" actId="26606"/>
          <ac:grpSpMkLst>
            <pc:docMk/>
            <pc:sldMk cId="1734125828" sldId="273"/>
            <ac:grpSpMk id="67" creationId="{9BCCBF24-A5FC-4809-8882-96D2EBD24938}"/>
          </ac:grpSpMkLst>
        </pc:grpChg>
        <pc:grpChg chg="add del">
          <ac:chgData name="Khánh Trần" userId="040e626f61962f96" providerId="LiveId" clId="{1980F553-36A3-470F-87D0-C750C5E783AB}" dt="2022-09-23T01:11:52.396" v="5137" actId="26606"/>
          <ac:grpSpMkLst>
            <pc:docMk/>
            <pc:sldMk cId="1734125828" sldId="273"/>
            <ac:grpSpMk id="73" creationId="{8BE6DE9A-8306-4193-893B-AE9B5EBF2441}"/>
          </ac:grpSpMkLst>
        </pc:grpChg>
        <pc:grpChg chg="add del">
          <ac:chgData name="Khánh Trần" userId="040e626f61962f96" providerId="LiveId" clId="{1980F553-36A3-470F-87D0-C750C5E783AB}" dt="2022-09-23T01:11:53.256" v="5139" actId="26606"/>
          <ac:grpSpMkLst>
            <pc:docMk/>
            <pc:sldMk cId="1734125828" sldId="273"/>
            <ac:grpSpMk id="97" creationId="{9BCCBF24-A5FC-4809-8882-96D2EBD24938}"/>
          </ac:grpSpMkLst>
        </pc:grpChg>
        <pc:grpChg chg="add del">
          <ac:chgData name="Khánh Trần" userId="040e626f61962f96" providerId="LiveId" clId="{1980F553-36A3-470F-87D0-C750C5E783AB}" dt="2022-09-23T01:11:54.572" v="5141" actId="26606"/>
          <ac:grpSpMkLst>
            <pc:docMk/>
            <pc:sldMk cId="1734125828" sldId="273"/>
            <ac:grpSpMk id="122" creationId="{8BE6DE9A-8306-4193-893B-AE9B5EBF2441}"/>
          </ac:grpSpMkLst>
        </pc:grpChg>
        <pc:grpChg chg="add del">
          <ac:chgData name="Khánh Trần" userId="040e626f61962f96" providerId="LiveId" clId="{1980F553-36A3-470F-87D0-C750C5E783AB}" dt="2022-09-23T01:11:55.267" v="5143" actId="26606"/>
          <ac:grpSpMkLst>
            <pc:docMk/>
            <pc:sldMk cId="1734125828" sldId="273"/>
            <ac:grpSpMk id="147" creationId="{9BCCBF24-A5FC-4809-8882-96D2EBD24938}"/>
          </ac:grpSpMkLst>
        </pc:grpChg>
        <pc:grpChg chg="add del">
          <ac:chgData name="Khánh Trần" userId="040e626f61962f96" providerId="LiveId" clId="{1980F553-36A3-470F-87D0-C750C5E783AB}" dt="2022-09-23T01:11:56.531" v="5145" actId="26606"/>
          <ac:grpSpMkLst>
            <pc:docMk/>
            <pc:sldMk cId="1734125828" sldId="273"/>
            <ac:grpSpMk id="153" creationId="{9E43E711-ED7C-4F67-8C9C-883F0F1580DD}"/>
          </ac:grpSpMkLst>
        </pc:grpChg>
        <pc:grpChg chg="add del">
          <ac:chgData name="Khánh Trần" userId="040e626f61962f96" providerId="LiveId" clId="{1980F553-36A3-470F-87D0-C750C5E783AB}" dt="2022-09-23T01:21:27.288" v="5221" actId="26606"/>
          <ac:grpSpMkLst>
            <pc:docMk/>
            <pc:sldMk cId="1734125828" sldId="273"/>
            <ac:grpSpMk id="177" creationId="{8BE6DE9A-8306-4193-893B-AE9B5EBF2441}"/>
          </ac:grpSpMkLst>
        </pc:grpChg>
        <pc:grpChg chg="add">
          <ac:chgData name="Khánh Trần" userId="040e626f61962f96" providerId="LiveId" clId="{1980F553-36A3-470F-87D0-C750C5E783AB}" dt="2022-09-23T01:21:27.288" v="5221" actId="26606"/>
          <ac:grpSpMkLst>
            <pc:docMk/>
            <pc:sldMk cId="1734125828" sldId="273"/>
            <ac:grpSpMk id="190" creationId="{A9B4CF53-BC95-46A2-B37D-D05450472BCB}"/>
          </ac:grpSpMkLst>
        </pc:grpChg>
        <pc:picChg chg="add mod">
          <ac:chgData name="Khánh Trần" userId="040e626f61962f96" providerId="LiveId" clId="{1980F553-36A3-470F-87D0-C750C5E783AB}" dt="2022-09-23T01:21:27.288" v="5221" actId="26606"/>
          <ac:picMkLst>
            <pc:docMk/>
            <pc:sldMk cId="1734125828" sldId="273"/>
            <ac:picMk id="5" creationId="{1008AB12-ED09-BB48-5AEE-BBEF9A8E838A}"/>
          </ac:picMkLst>
        </pc:picChg>
        <pc:picChg chg="add del mod">
          <ac:chgData name="Khánh Trần" userId="040e626f61962f96" providerId="LiveId" clId="{1980F553-36A3-470F-87D0-C750C5E783AB}" dt="2022-09-23T00:53:47.983" v="4447" actId="21"/>
          <ac:picMkLst>
            <pc:docMk/>
            <pc:sldMk cId="1734125828" sldId="273"/>
            <ac:picMk id="5122" creationId="{FB524B6C-39DA-A039-CCE6-100B484B63C2}"/>
          </ac:picMkLst>
        </pc:picChg>
      </pc:sldChg>
      <pc:sldChg chg="addSp delSp modSp new mod setBg">
        <pc:chgData name="Khánh Trần" userId="040e626f61962f96" providerId="LiveId" clId="{1980F553-36A3-470F-87D0-C750C5E783AB}" dt="2022-09-23T01:19:32.203" v="5205" actId="26606"/>
        <pc:sldMkLst>
          <pc:docMk/>
          <pc:sldMk cId="161100366" sldId="274"/>
        </pc:sldMkLst>
        <pc:spChg chg="mod">
          <ac:chgData name="Khánh Trần" userId="040e626f61962f96" providerId="LiveId" clId="{1980F553-36A3-470F-87D0-C750C5E783AB}" dt="2022-09-23T01:19:32.203" v="5205" actId="26606"/>
          <ac:spMkLst>
            <pc:docMk/>
            <pc:sldMk cId="161100366" sldId="274"/>
            <ac:spMk id="2" creationId="{C96008D8-BA43-44C5-8570-DF3AD2EB9F3E}"/>
          </ac:spMkLst>
        </pc:spChg>
        <pc:spChg chg="mod">
          <ac:chgData name="Khánh Trần" userId="040e626f61962f96" providerId="LiveId" clId="{1980F553-36A3-470F-87D0-C750C5E783AB}" dt="2022-09-23T01:19:32.203" v="5205" actId="26606"/>
          <ac:spMkLst>
            <pc:docMk/>
            <pc:sldMk cId="161100366" sldId="274"/>
            <ac:spMk id="3" creationId="{385337A7-B6F0-D1D7-1EBE-CD90480E7D30}"/>
          </ac:spMkLst>
        </pc:spChg>
        <pc:spChg chg="add del">
          <ac:chgData name="Khánh Trần" userId="040e626f61962f96" providerId="LiveId" clId="{1980F553-36A3-470F-87D0-C750C5E783AB}" dt="2022-09-23T01:19:32.191" v="5204" actId="26606"/>
          <ac:spMkLst>
            <pc:docMk/>
            <pc:sldMk cId="161100366" sldId="274"/>
            <ac:spMk id="9" creationId="{04812C46-200A-4DEB-A05E-3ED6C68C2387}"/>
          </ac:spMkLst>
        </pc:spChg>
        <pc:spChg chg="add del">
          <ac:chgData name="Khánh Trần" userId="040e626f61962f96" providerId="LiveId" clId="{1980F553-36A3-470F-87D0-C750C5E783AB}" dt="2022-09-23T01:19:32.191" v="5204" actId="26606"/>
          <ac:spMkLst>
            <pc:docMk/>
            <pc:sldMk cId="161100366" sldId="274"/>
            <ac:spMk id="11" creationId="{D1EA859B-E555-4109-94F3-6700E046E008}"/>
          </ac:spMkLst>
        </pc:spChg>
        <pc:spChg chg="add">
          <ac:chgData name="Khánh Trần" userId="040e626f61962f96" providerId="LiveId" clId="{1980F553-36A3-470F-87D0-C750C5E783AB}" dt="2022-09-23T01:19:32.203" v="5205" actId="26606"/>
          <ac:spMkLst>
            <pc:docMk/>
            <pc:sldMk cId="161100366" sldId="274"/>
            <ac:spMk id="13" creationId="{04812C46-200A-4DEB-A05E-3ED6C68C2387}"/>
          </ac:spMkLst>
        </pc:spChg>
        <pc:spChg chg="add">
          <ac:chgData name="Khánh Trần" userId="040e626f61962f96" providerId="LiveId" clId="{1980F553-36A3-470F-87D0-C750C5E783AB}" dt="2022-09-23T01:19:32.203" v="5205" actId="26606"/>
          <ac:spMkLst>
            <pc:docMk/>
            <pc:sldMk cId="161100366" sldId="274"/>
            <ac:spMk id="15" creationId="{D1EA859B-E555-4109-94F3-6700E046E008}"/>
          </ac:spMkLst>
        </pc:spChg>
        <pc:picChg chg="add del">
          <ac:chgData name="Khánh Trần" userId="040e626f61962f96" providerId="LiveId" clId="{1980F553-36A3-470F-87D0-C750C5E783AB}" dt="2022-09-23T01:19:32.191" v="5204" actId="26606"/>
          <ac:picMkLst>
            <pc:docMk/>
            <pc:sldMk cId="161100366" sldId="274"/>
            <ac:picMk id="5" creationId="{D071CF19-A2D4-2819-1213-A6C9B1A7FD40}"/>
          </ac:picMkLst>
        </pc:picChg>
        <pc:picChg chg="add">
          <ac:chgData name="Khánh Trần" userId="040e626f61962f96" providerId="LiveId" clId="{1980F553-36A3-470F-87D0-C750C5E783AB}" dt="2022-09-23T01:19:32.203" v="5205" actId="26606"/>
          <ac:picMkLst>
            <pc:docMk/>
            <pc:sldMk cId="161100366" sldId="274"/>
            <ac:picMk id="14" creationId="{176ACF92-DDA7-607B-3556-B52C8762E2A0}"/>
          </ac:picMkLst>
        </pc:picChg>
      </pc:sldChg>
      <pc:sldChg chg="addSp delSp modSp new mod setBg">
        <pc:chgData name="Khánh Trần" userId="040e626f61962f96" providerId="LiveId" clId="{1980F553-36A3-470F-87D0-C750C5E783AB}" dt="2022-09-23T01:19:42.659" v="5206" actId="26606"/>
        <pc:sldMkLst>
          <pc:docMk/>
          <pc:sldMk cId="267235494" sldId="275"/>
        </pc:sldMkLst>
        <pc:spChg chg="mod">
          <ac:chgData name="Khánh Trần" userId="040e626f61962f96" providerId="LiveId" clId="{1980F553-36A3-470F-87D0-C750C5E783AB}" dt="2022-09-23T01:19:42.659" v="5206" actId="26606"/>
          <ac:spMkLst>
            <pc:docMk/>
            <pc:sldMk cId="267235494" sldId="275"/>
            <ac:spMk id="2" creationId="{5D03FB1D-F4A4-B8A3-A034-068EF7C92430}"/>
          </ac:spMkLst>
        </pc:spChg>
        <pc:spChg chg="del mod">
          <ac:chgData name="Khánh Trần" userId="040e626f61962f96" providerId="LiveId" clId="{1980F553-36A3-470F-87D0-C750C5E783AB}" dt="2022-09-23T01:19:42.659" v="5206" actId="26606"/>
          <ac:spMkLst>
            <pc:docMk/>
            <pc:sldMk cId="267235494" sldId="275"/>
            <ac:spMk id="3" creationId="{076634BA-4B4B-97C6-C314-552F9A219991}"/>
          </ac:spMkLst>
        </pc:spChg>
        <pc:spChg chg="add">
          <ac:chgData name="Khánh Trần" userId="040e626f61962f96" providerId="LiveId" clId="{1980F553-36A3-470F-87D0-C750C5E783AB}" dt="2022-09-23T01:19:42.659" v="5206" actId="26606"/>
          <ac:spMkLst>
            <pc:docMk/>
            <pc:sldMk cId="267235494" sldId="275"/>
            <ac:spMk id="9" creationId="{6C4028FD-8BAA-4A19-BFDE-594D991B7552}"/>
          </ac:spMkLst>
        </pc:spChg>
        <pc:graphicFrameChg chg="add">
          <ac:chgData name="Khánh Trần" userId="040e626f61962f96" providerId="LiveId" clId="{1980F553-36A3-470F-87D0-C750C5E783AB}" dt="2022-09-23T01:19:42.659" v="5206" actId="26606"/>
          <ac:graphicFrameMkLst>
            <pc:docMk/>
            <pc:sldMk cId="267235494" sldId="275"/>
            <ac:graphicFrameMk id="5" creationId="{6AE3030E-8323-C427-BAF7-BFEF7139A3BE}"/>
          </ac:graphicFrameMkLst>
        </pc:graphicFrameChg>
      </pc:sldChg>
      <pc:sldChg chg="addSp modSp new mod setBg">
        <pc:chgData name="Khánh Trần" userId="040e626f61962f96" providerId="LiveId" clId="{1980F553-36A3-470F-87D0-C750C5E783AB}" dt="2022-09-23T01:21:00.941" v="5220" actId="12"/>
        <pc:sldMkLst>
          <pc:docMk/>
          <pc:sldMk cId="344653421" sldId="276"/>
        </pc:sldMkLst>
        <pc:spChg chg="mod">
          <ac:chgData name="Khánh Trần" userId="040e626f61962f96" providerId="LiveId" clId="{1980F553-36A3-470F-87D0-C750C5E783AB}" dt="2022-09-23T01:20:52.181" v="5218" actId="26606"/>
          <ac:spMkLst>
            <pc:docMk/>
            <pc:sldMk cId="344653421" sldId="276"/>
            <ac:spMk id="2" creationId="{09EE79AB-C426-570D-E340-334A6B3BE532}"/>
          </ac:spMkLst>
        </pc:spChg>
        <pc:spChg chg="mod">
          <ac:chgData name="Khánh Trần" userId="040e626f61962f96" providerId="LiveId" clId="{1980F553-36A3-470F-87D0-C750C5E783AB}" dt="2022-09-23T01:21:00.941" v="5220" actId="12"/>
          <ac:spMkLst>
            <pc:docMk/>
            <pc:sldMk cId="344653421" sldId="276"/>
            <ac:spMk id="3" creationId="{B9591B90-F91C-EE3A-BBC5-9700AB2A09E6}"/>
          </ac:spMkLst>
        </pc:spChg>
        <pc:spChg chg="add">
          <ac:chgData name="Khánh Trần" userId="040e626f61962f96" providerId="LiveId" clId="{1980F553-36A3-470F-87D0-C750C5E783AB}" dt="2022-09-23T01:20:52.181" v="5218" actId="26606"/>
          <ac:spMkLst>
            <pc:docMk/>
            <pc:sldMk cId="344653421" sldId="276"/>
            <ac:spMk id="8" creationId="{D55CD764-972B-4CA5-A885-53E55C63E174}"/>
          </ac:spMkLst>
        </pc:spChg>
        <pc:spChg chg="add">
          <ac:chgData name="Khánh Trần" userId="040e626f61962f96" providerId="LiveId" clId="{1980F553-36A3-470F-87D0-C750C5E783AB}" dt="2022-09-23T01:20:52.181" v="5218" actId="26606"/>
          <ac:spMkLst>
            <pc:docMk/>
            <pc:sldMk cId="344653421" sldId="276"/>
            <ac:spMk id="32" creationId="{E3E51905-F374-4E1A-97CF-B741584B74D5}"/>
          </ac:spMkLst>
        </pc:spChg>
        <pc:spChg chg="add">
          <ac:chgData name="Khánh Trần" userId="040e626f61962f96" providerId="LiveId" clId="{1980F553-36A3-470F-87D0-C750C5E783AB}" dt="2022-09-23T01:20:52.181" v="5218" actId="26606"/>
          <ac:spMkLst>
            <pc:docMk/>
            <pc:sldMk cId="344653421" sldId="276"/>
            <ac:spMk id="34" creationId="{A210685A-6235-45A7-850D-A6F555466EF7}"/>
          </ac:spMkLst>
        </pc:spChg>
        <pc:grpChg chg="add">
          <ac:chgData name="Khánh Trần" userId="040e626f61962f96" providerId="LiveId" clId="{1980F553-36A3-470F-87D0-C750C5E783AB}" dt="2022-09-23T01:20:52.181" v="5218" actId="26606"/>
          <ac:grpSpMkLst>
            <pc:docMk/>
            <pc:sldMk cId="344653421" sldId="276"/>
            <ac:grpSpMk id="10" creationId="{2FA2A407-516C-4590-9403-34038E9BB6AF}"/>
          </ac:grpSpMkLst>
        </pc:grpChg>
      </pc:sldChg>
      <pc:sldChg chg="addSp delSp modSp new mod setBg">
        <pc:chgData name="Khánh Trần" userId="040e626f61962f96" providerId="LiveId" clId="{1980F553-36A3-470F-87D0-C750C5E783AB}" dt="2022-09-23T01:20:21.455" v="5217" actId="26606"/>
        <pc:sldMkLst>
          <pc:docMk/>
          <pc:sldMk cId="1470044222" sldId="277"/>
        </pc:sldMkLst>
        <pc:spChg chg="mod">
          <ac:chgData name="Khánh Trần" userId="040e626f61962f96" providerId="LiveId" clId="{1980F553-36A3-470F-87D0-C750C5E783AB}" dt="2022-09-23T01:20:12.365" v="5212" actId="26606"/>
          <ac:spMkLst>
            <pc:docMk/>
            <pc:sldMk cId="1470044222" sldId="277"/>
            <ac:spMk id="2" creationId="{16F5EC6E-391C-334F-12A4-6DECD8B3701F}"/>
          </ac:spMkLst>
        </pc:spChg>
        <pc:spChg chg="add del mod">
          <ac:chgData name="Khánh Trần" userId="040e626f61962f96" providerId="LiveId" clId="{1980F553-36A3-470F-87D0-C750C5E783AB}" dt="2022-09-23T01:20:21.455" v="5217" actId="26606"/>
          <ac:spMkLst>
            <pc:docMk/>
            <pc:sldMk cId="1470044222" sldId="277"/>
            <ac:spMk id="3" creationId="{E99E6A5D-7288-C552-2DB5-E1BA433FE97E}"/>
          </ac:spMkLst>
        </pc:spChg>
        <pc:spChg chg="add del">
          <ac:chgData name="Khánh Trần" userId="040e626f61962f96" providerId="LiveId" clId="{1980F553-36A3-470F-87D0-C750C5E783AB}" dt="2022-09-23T01:20:08.219" v="5208" actId="26606"/>
          <ac:spMkLst>
            <pc:docMk/>
            <pc:sldMk cId="1470044222" sldId="277"/>
            <ac:spMk id="9" creationId="{6C4028FD-8BAA-4A19-BFDE-594D991B7552}"/>
          </ac:spMkLst>
        </pc:spChg>
        <pc:spChg chg="add del">
          <ac:chgData name="Khánh Trần" userId="040e626f61962f96" providerId="LiveId" clId="{1980F553-36A3-470F-87D0-C750C5E783AB}" dt="2022-09-23T01:20:09.740" v="5210" actId="26606"/>
          <ac:spMkLst>
            <pc:docMk/>
            <pc:sldMk cId="1470044222" sldId="277"/>
            <ac:spMk id="11" creationId="{D1EA859B-E555-4109-94F3-6700E046E008}"/>
          </ac:spMkLst>
        </pc:spChg>
        <pc:spChg chg="add del">
          <ac:chgData name="Khánh Trần" userId="040e626f61962f96" providerId="LiveId" clId="{1980F553-36A3-470F-87D0-C750C5E783AB}" dt="2022-09-23T01:20:09.740" v="5210" actId="26606"/>
          <ac:spMkLst>
            <pc:docMk/>
            <pc:sldMk cId="1470044222" sldId="277"/>
            <ac:spMk id="12" creationId="{04812C46-200A-4DEB-A05E-3ED6C68C2387}"/>
          </ac:spMkLst>
        </pc:spChg>
        <pc:spChg chg="add del">
          <ac:chgData name="Khánh Trần" userId="040e626f61962f96" providerId="LiveId" clId="{1980F553-36A3-470F-87D0-C750C5E783AB}" dt="2022-09-23T01:20:09.740" v="5210" actId="26606"/>
          <ac:spMkLst>
            <pc:docMk/>
            <pc:sldMk cId="1470044222" sldId="277"/>
            <ac:spMk id="14" creationId="{E99E6A5D-7288-C552-2DB5-E1BA433FE97E}"/>
          </ac:spMkLst>
        </pc:spChg>
        <pc:spChg chg="add del">
          <ac:chgData name="Khánh Trần" userId="040e626f61962f96" providerId="LiveId" clId="{1980F553-36A3-470F-87D0-C750C5E783AB}" dt="2022-09-23T01:20:12.365" v="5212" actId="26606"/>
          <ac:spMkLst>
            <pc:docMk/>
            <pc:sldMk cId="1470044222" sldId="277"/>
            <ac:spMk id="16" creationId="{04812C46-200A-4DEB-A05E-3ED6C68C2387}"/>
          </ac:spMkLst>
        </pc:spChg>
        <pc:spChg chg="add del">
          <ac:chgData name="Khánh Trần" userId="040e626f61962f96" providerId="LiveId" clId="{1980F553-36A3-470F-87D0-C750C5E783AB}" dt="2022-09-23T01:20:12.365" v="5212" actId="26606"/>
          <ac:spMkLst>
            <pc:docMk/>
            <pc:sldMk cId="1470044222" sldId="277"/>
            <ac:spMk id="18" creationId="{D1EA859B-E555-4109-94F3-6700E046E008}"/>
          </ac:spMkLst>
        </pc:spChg>
        <pc:spChg chg="add del">
          <ac:chgData name="Khánh Trần" userId="040e626f61962f96" providerId="LiveId" clId="{1980F553-36A3-470F-87D0-C750C5E783AB}" dt="2022-09-23T01:20:12.365" v="5212" actId="26606"/>
          <ac:spMkLst>
            <pc:docMk/>
            <pc:sldMk cId="1470044222" sldId="277"/>
            <ac:spMk id="19" creationId="{E99E6A5D-7288-C552-2DB5-E1BA433FE97E}"/>
          </ac:spMkLst>
        </pc:spChg>
        <pc:graphicFrameChg chg="add del">
          <ac:chgData name="Khánh Trần" userId="040e626f61962f96" providerId="LiveId" clId="{1980F553-36A3-470F-87D0-C750C5E783AB}" dt="2022-09-23T01:20:08.219" v="5208" actId="26606"/>
          <ac:graphicFrameMkLst>
            <pc:docMk/>
            <pc:sldMk cId="1470044222" sldId="277"/>
            <ac:graphicFrameMk id="5" creationId="{A230BD85-4BE3-0864-3EDF-0EA489E21EF6}"/>
          </ac:graphicFrameMkLst>
        </pc:graphicFrameChg>
        <pc:graphicFrameChg chg="add del">
          <ac:chgData name="Khánh Trần" userId="040e626f61962f96" providerId="LiveId" clId="{1980F553-36A3-470F-87D0-C750C5E783AB}" dt="2022-09-23T01:20:19.925" v="5214" actId="26606"/>
          <ac:graphicFrameMkLst>
            <pc:docMk/>
            <pc:sldMk cId="1470044222" sldId="277"/>
            <ac:graphicFrameMk id="21" creationId="{E8AEE573-48EC-C231-3ACC-C8A29E3762D0}"/>
          </ac:graphicFrameMkLst>
        </pc:graphicFrameChg>
        <pc:graphicFrameChg chg="add del">
          <ac:chgData name="Khánh Trần" userId="040e626f61962f96" providerId="LiveId" clId="{1980F553-36A3-470F-87D0-C750C5E783AB}" dt="2022-09-23T01:20:21.432" v="5216" actId="26606"/>
          <ac:graphicFrameMkLst>
            <pc:docMk/>
            <pc:sldMk cId="1470044222" sldId="277"/>
            <ac:graphicFrameMk id="23" creationId="{9814C307-2148-F67B-66F8-90C54A02B32F}"/>
          </ac:graphicFrameMkLst>
        </pc:graphicFrameChg>
        <pc:graphicFrameChg chg="add">
          <ac:chgData name="Khánh Trần" userId="040e626f61962f96" providerId="LiveId" clId="{1980F553-36A3-470F-87D0-C750C5E783AB}" dt="2022-09-23T01:20:21.455" v="5217" actId="26606"/>
          <ac:graphicFrameMkLst>
            <pc:docMk/>
            <pc:sldMk cId="1470044222" sldId="277"/>
            <ac:graphicFrameMk id="25" creationId="{E8AEE573-48EC-C231-3ACC-C8A29E3762D0}"/>
          </ac:graphicFrameMkLst>
        </pc:graphicFrameChg>
        <pc:picChg chg="add del">
          <ac:chgData name="Khánh Trần" userId="040e626f61962f96" providerId="LiveId" clId="{1980F553-36A3-470F-87D0-C750C5E783AB}" dt="2022-09-23T01:20:09.740" v="5210" actId="26606"/>
          <ac:picMkLst>
            <pc:docMk/>
            <pc:sldMk cId="1470044222" sldId="277"/>
            <ac:picMk id="13" creationId="{409E7B1F-CB5F-FF34-60EC-A85737328334}"/>
          </ac:picMkLst>
        </pc:picChg>
        <pc:picChg chg="add del">
          <ac:chgData name="Khánh Trần" userId="040e626f61962f96" providerId="LiveId" clId="{1980F553-36A3-470F-87D0-C750C5E783AB}" dt="2022-09-23T01:20:12.365" v="5212" actId="26606"/>
          <ac:picMkLst>
            <pc:docMk/>
            <pc:sldMk cId="1470044222" sldId="277"/>
            <ac:picMk id="17" creationId="{A396E58E-8DEB-BFC6-D0BD-9501BD685E02}"/>
          </ac:picMkLst>
        </pc:picChg>
      </pc:sldChg>
      <pc:sldChg chg="addSp delSp modSp new mod ord setBg">
        <pc:chgData name="Khánh Trần" userId="040e626f61962f96" providerId="LiveId" clId="{1980F553-36A3-470F-87D0-C750C5E783AB}" dt="2022-09-23T01:12:27.433" v="5154" actId="26606"/>
        <pc:sldMkLst>
          <pc:docMk/>
          <pc:sldMk cId="473704750" sldId="278"/>
        </pc:sldMkLst>
        <pc:spChg chg="mod ord">
          <ac:chgData name="Khánh Trần" userId="040e626f61962f96" providerId="LiveId" clId="{1980F553-36A3-470F-87D0-C750C5E783AB}" dt="2022-09-23T01:12:27.433" v="5154" actId="26606"/>
          <ac:spMkLst>
            <pc:docMk/>
            <pc:sldMk cId="473704750" sldId="278"/>
            <ac:spMk id="2" creationId="{4D8E1F35-A3BE-6059-3EAC-FE0108DA7966}"/>
          </ac:spMkLst>
        </pc:spChg>
        <pc:spChg chg="del">
          <ac:chgData name="Khánh Trần" userId="040e626f61962f96" providerId="LiveId" clId="{1980F553-36A3-470F-87D0-C750C5E783AB}" dt="2022-09-23T00:32:01.323" v="3589"/>
          <ac:spMkLst>
            <pc:docMk/>
            <pc:sldMk cId="473704750" sldId="278"/>
            <ac:spMk id="3" creationId="{34099BED-8BA8-045A-1706-7D42DFEA3751}"/>
          </ac:spMkLst>
        </pc:spChg>
        <pc:spChg chg="add">
          <ac:chgData name="Khánh Trần" userId="040e626f61962f96" providerId="LiveId" clId="{1980F553-36A3-470F-87D0-C750C5E783AB}" dt="2022-09-23T01:12:27.433" v="5154" actId="26606"/>
          <ac:spMkLst>
            <pc:docMk/>
            <pc:sldMk cId="473704750" sldId="278"/>
            <ac:spMk id="3076" creationId="{826B4A43-2A34-4B22-882C-D7552FA9C7DB}"/>
          </ac:spMkLst>
        </pc:spChg>
        <pc:spChg chg="add">
          <ac:chgData name="Khánh Trần" userId="040e626f61962f96" providerId="LiveId" clId="{1980F553-36A3-470F-87D0-C750C5E783AB}" dt="2022-09-23T01:12:27.433" v="5154" actId="26606"/>
          <ac:spMkLst>
            <pc:docMk/>
            <pc:sldMk cId="473704750" sldId="278"/>
            <ac:spMk id="3077" creationId="{A5271697-90F1-4A23-8EF2-0179F2EAFACB}"/>
          </ac:spMkLst>
        </pc:spChg>
        <pc:spChg chg="add">
          <ac:chgData name="Khánh Trần" userId="040e626f61962f96" providerId="LiveId" clId="{1980F553-36A3-470F-87D0-C750C5E783AB}" dt="2022-09-23T01:12:27.433" v="5154" actId="26606"/>
          <ac:spMkLst>
            <pc:docMk/>
            <pc:sldMk cId="473704750" sldId="278"/>
            <ac:spMk id="3078" creationId="{D9F5512A-48E1-4C07-B75E-3CCC517B6804}"/>
          </ac:spMkLst>
        </pc:spChg>
        <pc:spChg chg="add del">
          <ac:chgData name="Khánh Trần" userId="040e626f61962f96" providerId="LiveId" clId="{1980F553-36A3-470F-87D0-C750C5E783AB}" dt="2022-09-23T01:09:08.053" v="5090" actId="26606"/>
          <ac:spMkLst>
            <pc:docMk/>
            <pc:sldMk cId="473704750" sldId="278"/>
            <ac:spMk id="3079" creationId="{0E9C5405-4A49-4E12-98FD-8966C1118F23}"/>
          </ac:spMkLst>
        </pc:spChg>
        <pc:spChg chg="add">
          <ac:chgData name="Khánh Trần" userId="040e626f61962f96" providerId="LiveId" clId="{1980F553-36A3-470F-87D0-C750C5E783AB}" dt="2022-09-23T01:12:27.433" v="5154" actId="26606"/>
          <ac:spMkLst>
            <pc:docMk/>
            <pc:sldMk cId="473704750" sldId="278"/>
            <ac:spMk id="3080" creationId="{B429BAE5-B200-4FC0-BBC1-8D7C57D1D9F4}"/>
          </ac:spMkLst>
        </pc:spChg>
        <pc:spChg chg="add del">
          <ac:chgData name="Khánh Trần" userId="040e626f61962f96" providerId="LiveId" clId="{1980F553-36A3-470F-87D0-C750C5E783AB}" dt="2022-09-23T01:09:08.053" v="5090" actId="26606"/>
          <ac:spMkLst>
            <pc:docMk/>
            <pc:sldMk cId="473704750" sldId="278"/>
            <ac:spMk id="3081" creationId="{35B9823A-85C3-4837-8700-3D94F9B36113}"/>
          </ac:spMkLst>
        </pc:spChg>
        <pc:spChg chg="add del">
          <ac:chgData name="Khánh Trần" userId="040e626f61962f96" providerId="LiveId" clId="{1980F553-36A3-470F-87D0-C750C5E783AB}" dt="2022-09-23T01:09:08.053" v="5090" actId="26606"/>
          <ac:spMkLst>
            <pc:docMk/>
            <pc:sldMk cId="473704750" sldId="278"/>
            <ac:spMk id="3083" creationId="{5BAFBDD6-35EA-4318-81BD-034C73032263}"/>
          </ac:spMkLst>
        </pc:spChg>
        <pc:spChg chg="add del">
          <ac:chgData name="Khánh Trần" userId="040e626f61962f96" providerId="LiveId" clId="{1980F553-36A3-470F-87D0-C750C5E783AB}" dt="2022-09-23T01:09:08.053" v="5090" actId="26606"/>
          <ac:spMkLst>
            <pc:docMk/>
            <pc:sldMk cId="473704750" sldId="278"/>
            <ac:spMk id="3085" creationId="{9668AFA7-0343-4462-B952-29775C02D4E4}"/>
          </ac:spMkLst>
        </pc:spChg>
        <pc:spChg chg="add del">
          <ac:chgData name="Khánh Trần" userId="040e626f61962f96" providerId="LiveId" clId="{1980F553-36A3-470F-87D0-C750C5E783AB}" dt="2022-09-23T01:09:08.053" v="5090" actId="26606"/>
          <ac:spMkLst>
            <pc:docMk/>
            <pc:sldMk cId="473704750" sldId="278"/>
            <ac:spMk id="3087" creationId="{FABAF75E-3794-4E38-AFE5-55C262447584}"/>
          </ac:spMkLst>
        </pc:spChg>
        <pc:grpChg chg="add">
          <ac:chgData name="Khánh Trần" userId="040e626f61962f96" providerId="LiveId" clId="{1980F553-36A3-470F-87D0-C750C5E783AB}" dt="2022-09-23T01:12:27.433" v="5154" actId="26606"/>
          <ac:grpSpMkLst>
            <pc:docMk/>
            <pc:sldMk cId="473704750" sldId="278"/>
            <ac:grpSpMk id="3082" creationId="{A9644633-5AE1-44D6-8F5F-6376DDA130CD}"/>
          </ac:grpSpMkLst>
        </pc:grpChg>
        <pc:picChg chg="add mod">
          <ac:chgData name="Khánh Trần" userId="040e626f61962f96" providerId="LiveId" clId="{1980F553-36A3-470F-87D0-C750C5E783AB}" dt="2022-09-23T01:12:27.433" v="5154" actId="26606"/>
          <ac:picMkLst>
            <pc:docMk/>
            <pc:sldMk cId="473704750" sldId="278"/>
            <ac:picMk id="3074" creationId="{8BF87838-33A5-FF05-052D-3B6DEA77B72B}"/>
          </ac:picMkLst>
        </pc:picChg>
      </pc:sldChg>
      <pc:sldChg chg="addSp delSp modSp new del mod setBg">
        <pc:chgData name="Khánh Trần" userId="040e626f61962f96" providerId="LiveId" clId="{1980F553-36A3-470F-87D0-C750C5E783AB}" dt="2022-09-23T00:43:26.965" v="4351" actId="47"/>
        <pc:sldMkLst>
          <pc:docMk/>
          <pc:sldMk cId="690650684" sldId="279"/>
        </pc:sldMkLst>
        <pc:spChg chg="del">
          <ac:chgData name="Khánh Trần" userId="040e626f61962f96" providerId="LiveId" clId="{1980F553-36A3-470F-87D0-C750C5E783AB}" dt="2022-09-23T00:35:14.629" v="3611" actId="26606"/>
          <ac:spMkLst>
            <pc:docMk/>
            <pc:sldMk cId="690650684" sldId="279"/>
            <ac:spMk id="2" creationId="{CE488879-6F7D-BA63-3459-334FBABF96FD}"/>
          </ac:spMkLst>
        </pc:spChg>
        <pc:spChg chg="del">
          <ac:chgData name="Khánh Trần" userId="040e626f61962f96" providerId="LiveId" clId="{1980F553-36A3-470F-87D0-C750C5E783AB}" dt="2022-09-23T00:34:00.320" v="3604"/>
          <ac:spMkLst>
            <pc:docMk/>
            <pc:sldMk cId="690650684" sldId="279"/>
            <ac:spMk id="3" creationId="{C19918F3-2774-C586-98FD-9BC27EAAD692}"/>
          </ac:spMkLst>
        </pc:spChg>
        <pc:spChg chg="add del mod">
          <ac:chgData name="Khánh Trần" userId="040e626f61962f96" providerId="LiveId" clId="{1980F553-36A3-470F-87D0-C750C5E783AB}" dt="2022-09-23T00:35:14.629" v="3611" actId="26606"/>
          <ac:spMkLst>
            <pc:docMk/>
            <pc:sldMk cId="690650684" sldId="279"/>
            <ac:spMk id="4" creationId="{9078FBC8-818F-2A00-BF76-5DB253DD2429}"/>
          </ac:spMkLst>
        </pc:spChg>
        <pc:spChg chg="add">
          <ac:chgData name="Khánh Trần" userId="040e626f61962f96" providerId="LiveId" clId="{1980F553-36A3-470F-87D0-C750C5E783AB}" dt="2022-09-23T00:35:14.629" v="3611" actId="26606"/>
          <ac:spMkLst>
            <pc:docMk/>
            <pc:sldMk cId="690650684" sldId="279"/>
            <ac:spMk id="4105" creationId="{42A4FC2C-047E-45A5-965D-8E1E3BF09BC6}"/>
          </ac:spMkLst>
        </pc:spChg>
        <pc:picChg chg="add del mod">
          <ac:chgData name="Khánh Trần" userId="040e626f61962f96" providerId="LiveId" clId="{1980F553-36A3-470F-87D0-C750C5E783AB}" dt="2022-09-23T00:35:05.116" v="3607" actId="478"/>
          <ac:picMkLst>
            <pc:docMk/>
            <pc:sldMk cId="690650684" sldId="279"/>
            <ac:picMk id="4098" creationId="{920BDF8A-C223-A5ED-FE5B-0096BD918291}"/>
          </ac:picMkLst>
        </pc:picChg>
        <pc:picChg chg="add mod">
          <ac:chgData name="Khánh Trần" userId="040e626f61962f96" providerId="LiveId" clId="{1980F553-36A3-470F-87D0-C750C5E783AB}" dt="2022-09-23T00:35:31.759" v="3612" actId="1076"/>
          <ac:picMkLst>
            <pc:docMk/>
            <pc:sldMk cId="690650684" sldId="279"/>
            <ac:picMk id="4100" creationId="{7F9D996F-1CB8-4157-BDA5-444C21D244E4}"/>
          </ac:picMkLst>
        </pc:picChg>
      </pc:sldChg>
      <pc:sldChg chg="addSp delSp modSp new mod ord">
        <pc:chgData name="Khánh Trần" userId="040e626f61962f96" providerId="LiveId" clId="{1980F553-36A3-470F-87D0-C750C5E783AB}" dt="2022-09-23T00:59:18.378" v="4638"/>
        <pc:sldMkLst>
          <pc:docMk/>
          <pc:sldMk cId="4238431258" sldId="280"/>
        </pc:sldMkLst>
        <pc:spChg chg="mod">
          <ac:chgData name="Khánh Trần" userId="040e626f61962f96" providerId="LiveId" clId="{1980F553-36A3-470F-87D0-C750C5E783AB}" dt="2022-09-23T00:42:32.941" v="4345" actId="1076"/>
          <ac:spMkLst>
            <pc:docMk/>
            <pc:sldMk cId="4238431258" sldId="280"/>
            <ac:spMk id="2" creationId="{9CA22DC7-F115-AEFA-A732-9B1C267D91F4}"/>
          </ac:spMkLst>
        </pc:spChg>
        <pc:spChg chg="del">
          <ac:chgData name="Khánh Trần" userId="040e626f61962f96" providerId="LiveId" clId="{1980F553-36A3-470F-87D0-C750C5E783AB}" dt="2022-09-23T00:36:27.546" v="3614" actId="22"/>
          <ac:spMkLst>
            <pc:docMk/>
            <pc:sldMk cId="4238431258" sldId="280"/>
            <ac:spMk id="3" creationId="{16FE61F4-E610-FF51-67D2-D1376D4EF3F5}"/>
          </ac:spMkLst>
        </pc:spChg>
        <pc:spChg chg="add del mod">
          <ac:chgData name="Khánh Trần" userId="040e626f61962f96" providerId="LiveId" clId="{1980F553-36A3-470F-87D0-C750C5E783AB}" dt="2022-09-23T00:36:57.305" v="3624"/>
          <ac:spMkLst>
            <pc:docMk/>
            <pc:sldMk cId="4238431258" sldId="280"/>
            <ac:spMk id="7" creationId="{51E1B221-61A2-742A-F7B1-928040314893}"/>
          </ac:spMkLst>
        </pc:spChg>
        <pc:spChg chg="add del mod">
          <ac:chgData name="Khánh Trần" userId="040e626f61962f96" providerId="LiveId" clId="{1980F553-36A3-470F-87D0-C750C5E783AB}" dt="2022-09-23T00:37:20.839" v="3631"/>
          <ac:spMkLst>
            <pc:docMk/>
            <pc:sldMk cId="4238431258" sldId="280"/>
            <ac:spMk id="9" creationId="{E1EDE84C-A079-FA52-5BA3-83C83DD44FF7}"/>
          </ac:spMkLst>
        </pc:spChg>
        <pc:spChg chg="add mod">
          <ac:chgData name="Khánh Trần" userId="040e626f61962f96" providerId="LiveId" clId="{1980F553-36A3-470F-87D0-C750C5E783AB}" dt="2022-09-23T00:43:25.505" v="4350" actId="6549"/>
          <ac:spMkLst>
            <pc:docMk/>
            <pc:sldMk cId="4238431258" sldId="280"/>
            <ac:spMk id="10" creationId="{6142C292-17DF-0C03-014B-50AFAACBCE32}"/>
          </ac:spMkLst>
        </pc:spChg>
        <pc:spChg chg="add mod">
          <ac:chgData name="Khánh Trần" userId="040e626f61962f96" providerId="LiveId" clId="{1980F553-36A3-470F-87D0-C750C5E783AB}" dt="2022-09-23T00:41:59.241" v="4308" actId="1076"/>
          <ac:spMkLst>
            <pc:docMk/>
            <pc:sldMk cId="4238431258" sldId="280"/>
            <ac:spMk id="11" creationId="{BC028FC3-1724-B642-9BD5-D6C48E794560}"/>
          </ac:spMkLst>
        </pc:spChg>
        <pc:picChg chg="add del mod ord modCrop">
          <ac:chgData name="Khánh Trần" userId="040e626f61962f96" providerId="LiveId" clId="{1980F553-36A3-470F-87D0-C750C5E783AB}" dt="2022-09-23T00:36:56.171" v="3623" actId="21"/>
          <ac:picMkLst>
            <pc:docMk/>
            <pc:sldMk cId="4238431258" sldId="280"/>
            <ac:picMk id="5" creationId="{C0A1D476-C46C-CE05-5040-535AF61C849F}"/>
          </ac:picMkLst>
        </pc:picChg>
        <pc:picChg chg="add mod">
          <ac:chgData name="Khánh Trần" userId="040e626f61962f96" providerId="LiveId" clId="{1980F553-36A3-470F-87D0-C750C5E783AB}" dt="2022-09-23T00:42:04.932" v="4313" actId="1076"/>
          <ac:picMkLst>
            <pc:docMk/>
            <pc:sldMk cId="4238431258" sldId="280"/>
            <ac:picMk id="8" creationId="{6344ACD2-1874-FA9E-3F64-204F822A6C2F}"/>
          </ac:picMkLst>
        </pc:picChg>
      </pc:sldChg>
      <pc:sldChg chg="addSp delSp modSp new mod setBg modAnim">
        <pc:chgData name="Khánh Trần" userId="040e626f61962f96" providerId="LiveId" clId="{1980F553-36A3-470F-87D0-C750C5E783AB}" dt="2022-09-23T01:12:41.333" v="5158" actId="26606"/>
        <pc:sldMkLst>
          <pc:docMk/>
          <pc:sldMk cId="1097891939" sldId="281"/>
        </pc:sldMkLst>
        <pc:spChg chg="mod">
          <ac:chgData name="Khánh Trần" userId="040e626f61962f96" providerId="LiveId" clId="{1980F553-36A3-470F-87D0-C750C5E783AB}" dt="2022-09-23T01:12:41.333" v="5158" actId="26606"/>
          <ac:spMkLst>
            <pc:docMk/>
            <pc:sldMk cId="1097891939" sldId="281"/>
            <ac:spMk id="2" creationId="{A5C4FC37-9E81-385E-F510-013C860EFDBB}"/>
          </ac:spMkLst>
        </pc:spChg>
        <pc:spChg chg="del mod">
          <ac:chgData name="Khánh Trần" userId="040e626f61962f96" providerId="LiveId" clId="{1980F553-36A3-470F-87D0-C750C5E783AB}" dt="2022-09-23T00:48:41.757" v="4422"/>
          <ac:spMkLst>
            <pc:docMk/>
            <pc:sldMk cId="1097891939" sldId="281"/>
            <ac:spMk id="3" creationId="{F3AC491B-1869-489A-5130-C49EDBDE78A5}"/>
          </ac:spMkLst>
        </pc:spChg>
        <pc:spChg chg="add del">
          <ac:chgData name="Khánh Trần" userId="040e626f61962f96" providerId="LiveId" clId="{1980F553-36A3-470F-87D0-C750C5E783AB}" dt="2022-09-23T01:09:58.737" v="5099" actId="26606"/>
          <ac:spMkLst>
            <pc:docMk/>
            <pc:sldMk cId="1097891939" sldId="281"/>
            <ac:spMk id="8" creationId="{7974C3EA-CDD0-4DB5-D822-116D8044491E}"/>
          </ac:spMkLst>
        </pc:spChg>
        <pc:spChg chg="add del">
          <ac:chgData name="Khánh Trần" userId="040e626f61962f96" providerId="LiveId" clId="{1980F553-36A3-470F-87D0-C750C5E783AB}" dt="2022-09-23T01:09:49.104" v="5097" actId="26606"/>
          <ac:spMkLst>
            <pc:docMk/>
            <pc:sldMk cId="1097891939" sldId="281"/>
            <ac:spMk id="9" creationId="{3C5974B6-3353-4781-B620-BC5168DAE10D}"/>
          </ac:spMkLst>
        </pc:spChg>
        <pc:spChg chg="add del">
          <ac:chgData name="Khánh Trần" userId="040e626f61962f96" providerId="LiveId" clId="{1980F553-36A3-470F-87D0-C750C5E783AB}" dt="2022-09-23T01:09:49.104" v="5097" actId="26606"/>
          <ac:spMkLst>
            <pc:docMk/>
            <pc:sldMk cId="1097891939" sldId="281"/>
            <ac:spMk id="11" creationId="{0A2C0FD4-452B-439A-A978-C37BC16F59BA}"/>
          </ac:spMkLst>
        </pc:spChg>
        <pc:spChg chg="add del">
          <ac:chgData name="Khánh Trần" userId="040e626f61962f96" providerId="LiveId" clId="{1980F553-36A3-470F-87D0-C750C5E783AB}" dt="2022-09-23T01:09:49.104" v="5097" actId="26606"/>
          <ac:spMkLst>
            <pc:docMk/>
            <pc:sldMk cId="1097891939" sldId="281"/>
            <ac:spMk id="13" creationId="{16929AE4-43B6-494E-B7D6-F778AB2F2229}"/>
          </ac:spMkLst>
        </pc:spChg>
        <pc:spChg chg="add del">
          <ac:chgData name="Khánh Trần" userId="040e626f61962f96" providerId="LiveId" clId="{1980F553-36A3-470F-87D0-C750C5E783AB}" dt="2022-09-23T01:09:49.104" v="5097" actId="26606"/>
          <ac:spMkLst>
            <pc:docMk/>
            <pc:sldMk cId="1097891939" sldId="281"/>
            <ac:spMk id="15" creationId="{8CEE0D70-D5EB-4589-819D-77F64EC4FDE3}"/>
          </ac:spMkLst>
        </pc:spChg>
        <pc:spChg chg="add del">
          <ac:chgData name="Khánh Trần" userId="040e626f61962f96" providerId="LiveId" clId="{1980F553-36A3-470F-87D0-C750C5E783AB}" dt="2022-09-23T01:09:49.104" v="5097" actId="26606"/>
          <ac:spMkLst>
            <pc:docMk/>
            <pc:sldMk cId="1097891939" sldId="281"/>
            <ac:spMk id="17" creationId="{2A701B99-D75A-4647-9635-9858D3BA73F1}"/>
          </ac:spMkLst>
        </pc:spChg>
        <pc:spChg chg="add del">
          <ac:chgData name="Khánh Trần" userId="040e626f61962f96" providerId="LiveId" clId="{1980F553-36A3-470F-87D0-C750C5E783AB}" dt="2022-09-23T01:09:49.104" v="5097" actId="26606"/>
          <ac:spMkLst>
            <pc:docMk/>
            <pc:sldMk cId="1097891939" sldId="281"/>
            <ac:spMk id="19" creationId="{884DEADC-5415-4FC6-93F0-89769392AFD1}"/>
          </ac:spMkLst>
        </pc:spChg>
        <pc:spChg chg="add del">
          <ac:chgData name="Khánh Trần" userId="040e626f61962f96" providerId="LiveId" clId="{1980F553-36A3-470F-87D0-C750C5E783AB}" dt="2022-09-23T01:09:58.737" v="5099" actId="26606"/>
          <ac:spMkLst>
            <pc:docMk/>
            <pc:sldMk cId="1097891939" sldId="281"/>
            <ac:spMk id="21" creationId="{B95B9BA8-1D69-4796-85F5-B6D0BD52354B}"/>
          </ac:spMkLst>
        </pc:spChg>
        <pc:spChg chg="add del">
          <ac:chgData name="Khánh Trần" userId="040e626f61962f96" providerId="LiveId" clId="{1980F553-36A3-470F-87D0-C750C5E783AB}" dt="2022-09-23T01:12:41.333" v="5158" actId="26606"/>
          <ac:spMkLst>
            <pc:docMk/>
            <pc:sldMk cId="1097891939" sldId="281"/>
            <ac:spMk id="38" creationId="{F2AC420E-F79A-4FB7-8013-94B1E8B6320D}"/>
          </ac:spMkLst>
        </pc:spChg>
        <pc:spChg chg="add del">
          <ac:chgData name="Khánh Trần" userId="040e626f61962f96" providerId="LiveId" clId="{1980F553-36A3-470F-87D0-C750C5E783AB}" dt="2022-09-23T01:12:41.333" v="5158" actId="26606"/>
          <ac:spMkLst>
            <pc:docMk/>
            <pc:sldMk cId="1097891939" sldId="281"/>
            <ac:spMk id="39" creationId="{D6C80E47-971C-437F-B030-191115B01D68}"/>
          </ac:spMkLst>
        </pc:spChg>
        <pc:spChg chg="add del">
          <ac:chgData name="Khánh Trần" userId="040e626f61962f96" providerId="LiveId" clId="{1980F553-36A3-470F-87D0-C750C5E783AB}" dt="2022-09-23T01:12:41.333" v="5158" actId="26606"/>
          <ac:spMkLst>
            <pc:docMk/>
            <pc:sldMk cId="1097891939" sldId="281"/>
            <ac:spMk id="40" creationId="{3CD1EA40-7116-4FCB-9369-70F29FAA91EC}"/>
          </ac:spMkLst>
        </pc:spChg>
        <pc:spChg chg="add del">
          <ac:chgData name="Khánh Trần" userId="040e626f61962f96" providerId="LiveId" clId="{1980F553-36A3-470F-87D0-C750C5E783AB}" dt="2022-09-23T01:12:41.333" v="5158" actId="26606"/>
          <ac:spMkLst>
            <pc:docMk/>
            <pc:sldMk cId="1097891939" sldId="281"/>
            <ac:spMk id="41" creationId="{BF647E38-F93D-4661-8D77-CE13EEB65B5A}"/>
          </ac:spMkLst>
        </pc:spChg>
        <pc:spChg chg="add del">
          <ac:chgData name="Khánh Trần" userId="040e626f61962f96" providerId="LiveId" clId="{1980F553-36A3-470F-87D0-C750C5E783AB}" dt="2022-09-23T01:12:41.333" v="5158" actId="26606"/>
          <ac:spMkLst>
            <pc:docMk/>
            <pc:sldMk cId="1097891939" sldId="281"/>
            <ac:spMk id="49" creationId="{186433A6-AC2D-0727-DC20-319C87F3B2BB}"/>
          </ac:spMkLst>
        </pc:spChg>
        <pc:spChg chg="add">
          <ac:chgData name="Khánh Trần" userId="040e626f61962f96" providerId="LiveId" clId="{1980F553-36A3-470F-87D0-C750C5E783AB}" dt="2022-09-23T01:12:41.333" v="5158" actId="26606"/>
          <ac:spMkLst>
            <pc:docMk/>
            <pc:sldMk cId="1097891939" sldId="281"/>
            <ac:spMk id="54" creationId="{3E443FD7-A66B-4AA0-872D-B088B9BC5F17}"/>
          </ac:spMkLst>
        </pc:spChg>
        <pc:spChg chg="add">
          <ac:chgData name="Khánh Trần" userId="040e626f61962f96" providerId="LiveId" clId="{1980F553-36A3-470F-87D0-C750C5E783AB}" dt="2022-09-23T01:12:41.333" v="5158" actId="26606"/>
          <ac:spMkLst>
            <pc:docMk/>
            <pc:sldMk cId="1097891939" sldId="281"/>
            <ac:spMk id="56" creationId="{C04BE0EF-3561-49B4-9A29-F283168A91C7}"/>
          </ac:spMkLst>
        </pc:spChg>
        <pc:grpChg chg="add del">
          <ac:chgData name="Khánh Trần" userId="040e626f61962f96" providerId="LiveId" clId="{1980F553-36A3-470F-87D0-C750C5E783AB}" dt="2022-09-23T01:09:58.737" v="5099" actId="26606"/>
          <ac:grpSpMkLst>
            <pc:docMk/>
            <pc:sldMk cId="1097891939" sldId="281"/>
            <ac:grpSpMk id="22" creationId="{D44E3F87-3D58-4B03-86B2-15A5C5B9C964}"/>
          </ac:grpSpMkLst>
        </pc:grpChg>
        <pc:grpChg chg="add del">
          <ac:chgData name="Khánh Trần" userId="040e626f61962f96" providerId="LiveId" clId="{1980F553-36A3-470F-87D0-C750C5E783AB}" dt="2022-09-23T01:12:41.333" v="5158" actId="26606"/>
          <ac:grpSpMkLst>
            <pc:docMk/>
            <pc:sldMk cId="1097891939" sldId="281"/>
            <ac:grpSpMk id="42" creationId="{8E8872B6-836E-4281-A971-D133C61875CB}"/>
          </ac:grpSpMkLst>
        </pc:grpChg>
        <pc:picChg chg="add mod">
          <ac:chgData name="Khánh Trần" userId="040e626f61962f96" providerId="LiveId" clId="{1980F553-36A3-470F-87D0-C750C5E783AB}" dt="2022-09-23T01:12:41.333" v="5158" actId="26606"/>
          <ac:picMkLst>
            <pc:docMk/>
            <pc:sldMk cId="1097891939" sldId="281"/>
            <ac:picMk id="4" creationId="{DDB815FE-F85D-6960-D963-067F4E19239E}"/>
          </ac:picMkLst>
        </pc:picChg>
      </pc:sldChg>
      <pc:sldChg chg="addSp delSp modSp new mod setBg">
        <pc:chgData name="Khánh Trần" userId="040e626f61962f96" providerId="LiveId" clId="{1980F553-36A3-470F-87D0-C750C5E783AB}" dt="2022-09-23T00:54:44.857" v="4487" actId="20577"/>
        <pc:sldMkLst>
          <pc:docMk/>
          <pc:sldMk cId="440949311" sldId="282"/>
        </pc:sldMkLst>
        <pc:spChg chg="add del">
          <ac:chgData name="Khánh Trần" userId="040e626f61962f96" providerId="LiveId" clId="{1980F553-36A3-470F-87D0-C750C5E783AB}" dt="2022-09-23T00:54:42.636" v="4486" actId="26606"/>
          <ac:spMkLst>
            <pc:docMk/>
            <pc:sldMk cId="440949311" sldId="282"/>
            <ac:spMk id="2" creationId="{F892C45B-E4B1-CD7D-E7EB-8A43CCA0FF28}"/>
          </ac:spMkLst>
        </pc:spChg>
        <pc:spChg chg="add del">
          <ac:chgData name="Khánh Trần" userId="040e626f61962f96" providerId="LiveId" clId="{1980F553-36A3-470F-87D0-C750C5E783AB}" dt="2022-09-23T00:54:40.820" v="4485"/>
          <ac:spMkLst>
            <pc:docMk/>
            <pc:sldMk cId="440949311" sldId="282"/>
            <ac:spMk id="3" creationId="{2718B08D-DB4E-03B3-EB0A-7120135F5521}"/>
          </ac:spMkLst>
        </pc:spChg>
        <pc:spChg chg="add del mod ord">
          <ac:chgData name="Khánh Trần" userId="040e626f61962f96" providerId="LiveId" clId="{1980F553-36A3-470F-87D0-C750C5E783AB}" dt="2022-09-23T00:54:26.825" v="4474"/>
          <ac:spMkLst>
            <pc:docMk/>
            <pc:sldMk cId="440949311" sldId="282"/>
            <ac:spMk id="4" creationId="{947B2EB9-D325-C01B-13C0-C2CB2FCE8824}"/>
          </ac:spMkLst>
        </pc:spChg>
        <pc:spChg chg="add mod ord">
          <ac:chgData name="Khánh Trần" userId="040e626f61962f96" providerId="LiveId" clId="{1980F553-36A3-470F-87D0-C750C5E783AB}" dt="2022-09-23T00:54:44.857" v="4487" actId="20577"/>
          <ac:spMkLst>
            <pc:docMk/>
            <pc:sldMk cId="440949311" sldId="282"/>
            <ac:spMk id="6" creationId="{D319E4FB-03BF-07DA-C2B6-0D8586F87B5A}"/>
          </ac:spMkLst>
        </pc:spChg>
        <pc:spChg chg="add del">
          <ac:chgData name="Khánh Trần" userId="040e626f61962f96" providerId="LiveId" clId="{1980F553-36A3-470F-87D0-C750C5E783AB}" dt="2022-09-23T00:54:17.895" v="4469" actId="26606"/>
          <ac:spMkLst>
            <pc:docMk/>
            <pc:sldMk cId="440949311" sldId="282"/>
            <ac:spMk id="10" creationId="{42A4FC2C-047E-45A5-965D-8E1E3BF09BC6}"/>
          </ac:spMkLst>
        </pc:spChg>
        <pc:picChg chg="add del mod">
          <ac:chgData name="Khánh Trần" userId="040e626f61962f96" providerId="LiveId" clId="{1980F553-36A3-470F-87D0-C750C5E783AB}" dt="2022-09-23T00:54:26.825" v="4474"/>
          <ac:picMkLst>
            <pc:docMk/>
            <pc:sldMk cId="440949311" sldId="282"/>
            <ac:picMk id="5" creationId="{D5BA109C-D960-B2C3-28CA-31FAA75FBC78}"/>
          </ac:picMkLst>
        </pc:picChg>
        <pc:picChg chg="add del mod">
          <ac:chgData name="Khánh Trần" userId="040e626f61962f96" providerId="LiveId" clId="{1980F553-36A3-470F-87D0-C750C5E783AB}" dt="2022-09-23T00:54:38.141" v="4484" actId="21"/>
          <ac:picMkLst>
            <pc:docMk/>
            <pc:sldMk cId="440949311" sldId="282"/>
            <ac:picMk id="7" creationId="{709884E5-F711-B31A-0DAB-8006204E997A}"/>
          </ac:picMkLst>
        </pc:picChg>
        <pc:picChg chg="add mod">
          <ac:chgData name="Khánh Trần" userId="040e626f61962f96" providerId="LiveId" clId="{1980F553-36A3-470F-87D0-C750C5E783AB}" dt="2022-09-23T00:54:42.636" v="4486" actId="26606"/>
          <ac:picMkLst>
            <pc:docMk/>
            <pc:sldMk cId="440949311" sldId="282"/>
            <ac:picMk id="8" creationId="{F2BFE4A8-5DA6-2746-3888-C3AC2C491F96}"/>
          </ac:picMkLst>
        </pc:picChg>
      </pc:sldChg>
      <pc:sldChg chg="addSp modSp new mod setBg">
        <pc:chgData name="Khánh Trần" userId="040e626f61962f96" providerId="LiveId" clId="{1980F553-36A3-470F-87D0-C750C5E783AB}" dt="2022-09-23T01:22:14.505" v="5250" actId="26606"/>
        <pc:sldMkLst>
          <pc:docMk/>
          <pc:sldMk cId="2700127598" sldId="283"/>
        </pc:sldMkLst>
        <pc:spChg chg="mod">
          <ac:chgData name="Khánh Trần" userId="040e626f61962f96" providerId="LiveId" clId="{1980F553-36A3-470F-87D0-C750C5E783AB}" dt="2022-09-23T01:22:14.505" v="5250" actId="26606"/>
          <ac:spMkLst>
            <pc:docMk/>
            <pc:sldMk cId="2700127598" sldId="283"/>
            <ac:spMk id="2" creationId="{7E365019-EFC7-FABF-40E9-3FB5573CC0BD}"/>
          </ac:spMkLst>
        </pc:spChg>
        <pc:spChg chg="mod">
          <ac:chgData name="Khánh Trần" userId="040e626f61962f96" providerId="LiveId" clId="{1980F553-36A3-470F-87D0-C750C5E783AB}" dt="2022-09-23T01:22:14.505" v="5250" actId="26606"/>
          <ac:spMkLst>
            <pc:docMk/>
            <pc:sldMk cId="2700127598" sldId="283"/>
            <ac:spMk id="3" creationId="{88F5589E-E58F-B56C-DD68-D68460081178}"/>
          </ac:spMkLst>
        </pc:spChg>
        <pc:spChg chg="add">
          <ac:chgData name="Khánh Trần" userId="040e626f61962f96" providerId="LiveId" clId="{1980F553-36A3-470F-87D0-C750C5E783AB}" dt="2022-09-23T01:22:14.505" v="5250" actId="26606"/>
          <ac:spMkLst>
            <pc:docMk/>
            <pc:sldMk cId="2700127598" sldId="283"/>
            <ac:spMk id="10" creationId="{E0F901BB-7A9C-4782-8C5A-6C87181334E6}"/>
          </ac:spMkLst>
        </pc:spChg>
        <pc:spChg chg="add">
          <ac:chgData name="Khánh Trần" userId="040e626f61962f96" providerId="LiveId" clId="{1980F553-36A3-470F-87D0-C750C5E783AB}" dt="2022-09-23T01:22:14.505" v="5250" actId="26606"/>
          <ac:spMkLst>
            <pc:docMk/>
            <pc:sldMk cId="2700127598" sldId="283"/>
            <ac:spMk id="12" creationId="{8613BD32-1832-419B-B375-14DAB288BF8B}"/>
          </ac:spMkLst>
        </pc:spChg>
        <pc:spChg chg="add">
          <ac:chgData name="Khánh Trần" userId="040e626f61962f96" providerId="LiveId" clId="{1980F553-36A3-470F-87D0-C750C5E783AB}" dt="2022-09-23T01:22:14.505" v="5250" actId="26606"/>
          <ac:spMkLst>
            <pc:docMk/>
            <pc:sldMk cId="2700127598" sldId="283"/>
            <ac:spMk id="36" creationId="{4E6624E0-4F60-48BC-A7A3-E9E39558C6EC}"/>
          </ac:spMkLst>
        </pc:spChg>
        <pc:grpChg chg="add">
          <ac:chgData name="Khánh Trần" userId="040e626f61962f96" providerId="LiveId" clId="{1980F553-36A3-470F-87D0-C750C5E783AB}" dt="2022-09-23T01:22:14.505" v="5250" actId="26606"/>
          <ac:grpSpMkLst>
            <pc:docMk/>
            <pc:sldMk cId="2700127598" sldId="283"/>
            <ac:grpSpMk id="14" creationId="{9BCCBF24-A5FC-4809-8882-96D2EBD24938}"/>
          </ac:grpSpMkLst>
        </pc:grpChg>
        <pc:picChg chg="add">
          <ac:chgData name="Khánh Trần" userId="040e626f61962f96" providerId="LiveId" clId="{1980F553-36A3-470F-87D0-C750C5E783AB}" dt="2022-09-23T01:22:14.505" v="5250" actId="26606"/>
          <ac:picMkLst>
            <pc:docMk/>
            <pc:sldMk cId="2700127598" sldId="283"/>
            <ac:picMk id="7" creationId="{E32E6671-1769-6557-A17B-DE2BA5B9BD81}"/>
          </ac:picMkLst>
        </pc:picChg>
      </pc:sldChg>
      <pc:sldChg chg="addSp delSp modSp new mod">
        <pc:chgData name="Khánh Trần" userId="040e626f61962f96" providerId="LiveId" clId="{1980F553-36A3-470F-87D0-C750C5E783AB}" dt="2022-09-23T01:35:19.410" v="5310" actId="1076"/>
        <pc:sldMkLst>
          <pc:docMk/>
          <pc:sldMk cId="1454188670" sldId="284"/>
        </pc:sldMkLst>
        <pc:spChg chg="mod">
          <ac:chgData name="Khánh Trần" userId="040e626f61962f96" providerId="LiveId" clId="{1980F553-36A3-470F-87D0-C750C5E783AB}" dt="2022-09-23T01:35:14.838" v="5309" actId="20577"/>
          <ac:spMkLst>
            <pc:docMk/>
            <pc:sldMk cId="1454188670" sldId="284"/>
            <ac:spMk id="2" creationId="{435D12BE-CBB0-085C-9A6D-7888D89F5794}"/>
          </ac:spMkLst>
        </pc:spChg>
        <pc:spChg chg="del mod">
          <ac:chgData name="Khánh Trần" userId="040e626f61962f96" providerId="LiveId" clId="{1980F553-36A3-470F-87D0-C750C5E783AB}" dt="2022-09-23T01:29:38.674" v="5287" actId="478"/>
          <ac:spMkLst>
            <pc:docMk/>
            <pc:sldMk cId="1454188670" sldId="284"/>
            <ac:spMk id="3" creationId="{125B9CE1-1915-A341-0420-136F0964B52F}"/>
          </ac:spMkLst>
        </pc:spChg>
        <pc:spChg chg="add del mod">
          <ac:chgData name="Khánh Trần" userId="040e626f61962f96" providerId="LiveId" clId="{1980F553-36A3-470F-87D0-C750C5E783AB}" dt="2022-09-23T01:29:50.244" v="5288" actId="22"/>
          <ac:spMkLst>
            <pc:docMk/>
            <pc:sldMk cId="1454188670" sldId="284"/>
            <ac:spMk id="5" creationId="{9770BD27-319A-68E1-2E20-3AB4F10F4A2A}"/>
          </ac:spMkLst>
        </pc:spChg>
        <pc:picChg chg="add mod ord">
          <ac:chgData name="Khánh Trần" userId="040e626f61962f96" providerId="LiveId" clId="{1980F553-36A3-470F-87D0-C750C5E783AB}" dt="2022-09-23T01:35:19.410" v="5310" actId="1076"/>
          <ac:picMkLst>
            <pc:docMk/>
            <pc:sldMk cId="1454188670" sldId="284"/>
            <ac:picMk id="7" creationId="{8F1CE155-338D-7F8E-D66D-DCB87C678DC5}"/>
          </ac:picMkLst>
        </pc:picChg>
      </pc:sldChg>
      <pc:sldChg chg="addSp delSp modSp new mod">
        <pc:chgData name="Khánh Trần" userId="040e626f61962f96" providerId="LiveId" clId="{1980F553-36A3-470F-87D0-C750C5E783AB}" dt="2022-09-23T01:39:44.551" v="5432" actId="14100"/>
        <pc:sldMkLst>
          <pc:docMk/>
          <pc:sldMk cId="3174945646" sldId="285"/>
        </pc:sldMkLst>
        <pc:spChg chg="mod">
          <ac:chgData name="Khánh Trần" userId="040e626f61962f96" providerId="LiveId" clId="{1980F553-36A3-470F-87D0-C750C5E783AB}" dt="2022-09-23T01:36:35.063" v="5405" actId="20577"/>
          <ac:spMkLst>
            <pc:docMk/>
            <pc:sldMk cId="3174945646" sldId="285"/>
            <ac:spMk id="2" creationId="{20AA04E5-5BC6-F786-F88E-5D4A8AD3A5FB}"/>
          </ac:spMkLst>
        </pc:spChg>
        <pc:spChg chg="del">
          <ac:chgData name="Khánh Trần" userId="040e626f61962f96" providerId="LiveId" clId="{1980F553-36A3-470F-87D0-C750C5E783AB}" dt="2022-09-23T01:36:49.465" v="5406" actId="22"/>
          <ac:spMkLst>
            <pc:docMk/>
            <pc:sldMk cId="3174945646" sldId="285"/>
            <ac:spMk id="3" creationId="{471FBF61-423C-409B-C07E-30F8F5F70D56}"/>
          </ac:spMkLst>
        </pc:spChg>
        <pc:spChg chg="add mod">
          <ac:chgData name="Khánh Trần" userId="040e626f61962f96" providerId="LiveId" clId="{1980F553-36A3-470F-87D0-C750C5E783AB}" dt="2022-09-23T01:38:55.304" v="5425" actId="478"/>
          <ac:spMkLst>
            <pc:docMk/>
            <pc:sldMk cId="3174945646" sldId="285"/>
            <ac:spMk id="11" creationId="{2249847B-3068-A03E-17A9-E505FE89F352}"/>
          </ac:spMkLst>
        </pc:spChg>
        <pc:picChg chg="add del mod ord">
          <ac:chgData name="Khánh Trần" userId="040e626f61962f96" providerId="LiveId" clId="{1980F553-36A3-470F-87D0-C750C5E783AB}" dt="2022-09-23T01:38:55.304" v="5425" actId="478"/>
          <ac:picMkLst>
            <pc:docMk/>
            <pc:sldMk cId="3174945646" sldId="285"/>
            <ac:picMk id="5" creationId="{1A3E6B1B-5742-B54E-1803-B6DDA27DBB73}"/>
          </ac:picMkLst>
        </pc:picChg>
        <pc:picChg chg="add del mod">
          <ac:chgData name="Khánh Trần" userId="040e626f61962f96" providerId="LiveId" clId="{1980F553-36A3-470F-87D0-C750C5E783AB}" dt="2022-09-23T01:38:53.948" v="5424" actId="478"/>
          <ac:picMkLst>
            <pc:docMk/>
            <pc:sldMk cId="3174945646" sldId="285"/>
            <ac:picMk id="7" creationId="{FC183D28-6033-ABA1-1A8C-C63436D1773B}"/>
          </ac:picMkLst>
        </pc:picChg>
        <pc:picChg chg="add del mod">
          <ac:chgData name="Khánh Trần" userId="040e626f61962f96" providerId="LiveId" clId="{1980F553-36A3-470F-87D0-C750C5E783AB}" dt="2022-09-23T01:38:51.661" v="5423" actId="478"/>
          <ac:picMkLst>
            <pc:docMk/>
            <pc:sldMk cId="3174945646" sldId="285"/>
            <ac:picMk id="9" creationId="{E343A042-B1ED-0797-3B9A-E0E26C7D1D79}"/>
          </ac:picMkLst>
        </pc:picChg>
        <pc:picChg chg="add mod">
          <ac:chgData name="Khánh Trần" userId="040e626f61962f96" providerId="LiveId" clId="{1980F553-36A3-470F-87D0-C750C5E783AB}" dt="2022-09-23T01:39:44.551" v="5432" actId="14100"/>
          <ac:picMkLst>
            <pc:docMk/>
            <pc:sldMk cId="3174945646" sldId="285"/>
            <ac:picMk id="13" creationId="{C3F65E0A-212E-71BA-8CD2-E6A43972B3C4}"/>
          </ac:picMkLst>
        </pc:picChg>
      </pc:sldChg>
      <pc:sldChg chg="new">
        <pc:chgData name="Khánh Trần" userId="040e626f61962f96" providerId="LiveId" clId="{1980F553-36A3-470F-87D0-C750C5E783AB}" dt="2022-09-23T01:39:53.934" v="5433" actId="680"/>
        <pc:sldMkLst>
          <pc:docMk/>
          <pc:sldMk cId="2213967789" sldId="286"/>
        </pc:sldMkLst>
      </pc:sldChg>
      <pc:sldChg chg="addSp delSp modSp new mod setBg">
        <pc:chgData name="Khánh Trần" userId="040e626f61962f96" providerId="LiveId" clId="{1980F553-36A3-470F-87D0-C750C5E783AB}" dt="2022-09-23T01:52:57.756" v="5658" actId="114"/>
        <pc:sldMkLst>
          <pc:docMk/>
          <pc:sldMk cId="1114542334" sldId="287"/>
        </pc:sldMkLst>
        <pc:spChg chg="mod ord">
          <ac:chgData name="Khánh Trần" userId="040e626f61962f96" providerId="LiveId" clId="{1980F553-36A3-470F-87D0-C750C5E783AB}" dt="2022-09-23T01:52:57.756" v="5658" actId="114"/>
          <ac:spMkLst>
            <pc:docMk/>
            <pc:sldMk cId="1114542334" sldId="287"/>
            <ac:spMk id="2" creationId="{F9AA6203-2534-1FAB-C485-BCA576CCA1CE}"/>
          </ac:spMkLst>
        </pc:spChg>
        <pc:spChg chg="add del">
          <ac:chgData name="Khánh Trần" userId="040e626f61962f96" providerId="LiveId" clId="{1980F553-36A3-470F-87D0-C750C5E783AB}" dt="2022-09-23T01:52:45.431" v="5653"/>
          <ac:spMkLst>
            <pc:docMk/>
            <pc:sldMk cId="1114542334" sldId="287"/>
            <ac:spMk id="3" creationId="{E7AF148A-F5F4-31B3-5580-F10D90BC4B02}"/>
          </ac:spMkLst>
        </pc:spChg>
        <pc:spChg chg="add">
          <ac:chgData name="Khánh Trần" userId="040e626f61962f96" providerId="LiveId" clId="{1980F553-36A3-470F-87D0-C750C5E783AB}" dt="2022-09-23T01:52:53.957" v="5657" actId="26606"/>
          <ac:spMkLst>
            <pc:docMk/>
            <pc:sldMk cId="1114542334" sldId="287"/>
            <ac:spMk id="9222" creationId="{37C89E4B-3C9F-44B9-8B86-D9E3D112D8EC}"/>
          </ac:spMkLst>
        </pc:spChg>
        <pc:spChg chg="add del">
          <ac:chgData name="Khánh Trần" userId="040e626f61962f96" providerId="LiveId" clId="{1980F553-36A3-470F-87D0-C750C5E783AB}" dt="2022-09-23T01:51:40.407" v="5646" actId="26606"/>
          <ac:spMkLst>
            <pc:docMk/>
            <pc:sldMk cId="1114542334" sldId="287"/>
            <ac:spMk id="9223" creationId="{D55CD764-972B-4CA5-A885-53E55C63E174}"/>
          </ac:spMkLst>
        </pc:spChg>
        <pc:spChg chg="add del">
          <ac:chgData name="Khánh Trần" userId="040e626f61962f96" providerId="LiveId" clId="{1980F553-36A3-470F-87D0-C750C5E783AB}" dt="2022-09-23T01:51:40.407" v="5646" actId="26606"/>
          <ac:spMkLst>
            <pc:docMk/>
            <pc:sldMk cId="1114542334" sldId="287"/>
            <ac:spMk id="9247" creationId="{34165AB3-7006-4430-BCE3-25476BE13322}"/>
          </ac:spMkLst>
        </pc:spChg>
        <pc:spChg chg="add del">
          <ac:chgData name="Khánh Trần" userId="040e626f61962f96" providerId="LiveId" clId="{1980F553-36A3-470F-87D0-C750C5E783AB}" dt="2022-09-23T01:51:40.407" v="5646" actId="26606"/>
          <ac:spMkLst>
            <pc:docMk/>
            <pc:sldMk cId="1114542334" sldId="287"/>
            <ac:spMk id="9249" creationId="{E3E51905-F374-4E1A-97CF-B741584B74D5}"/>
          </ac:spMkLst>
        </pc:spChg>
        <pc:grpChg chg="add del">
          <ac:chgData name="Khánh Trần" userId="040e626f61962f96" providerId="LiveId" clId="{1980F553-36A3-470F-87D0-C750C5E783AB}" dt="2022-09-23T01:51:40.407" v="5646" actId="26606"/>
          <ac:grpSpMkLst>
            <pc:docMk/>
            <pc:sldMk cId="1114542334" sldId="287"/>
            <ac:grpSpMk id="9225" creationId="{BEB2E44E-30A6-416E-A45D-B1E328629559}"/>
          </ac:grpSpMkLst>
        </pc:grpChg>
        <pc:picChg chg="add del mod">
          <ac:chgData name="Khánh Trần" userId="040e626f61962f96" providerId="LiveId" clId="{1980F553-36A3-470F-87D0-C750C5E783AB}" dt="2022-09-23T01:51:41.676" v="5648"/>
          <ac:picMkLst>
            <pc:docMk/>
            <pc:sldMk cId="1114542334" sldId="287"/>
            <ac:picMk id="9218" creationId="{4E0FC61F-A2C0-9780-C501-3F65797171AD}"/>
          </ac:picMkLst>
        </pc:picChg>
        <pc:picChg chg="add mod">
          <ac:chgData name="Khánh Trần" userId="040e626f61962f96" providerId="LiveId" clId="{1980F553-36A3-470F-87D0-C750C5E783AB}" dt="2022-09-23T01:52:53.957" v="5657" actId="26606"/>
          <ac:picMkLst>
            <pc:docMk/>
            <pc:sldMk cId="1114542334" sldId="287"/>
            <ac:picMk id="9220" creationId="{8EDCA98D-65A8-C3DE-6802-CCA157E45883}"/>
          </ac:picMkLst>
        </pc:picChg>
        <pc:cxnChg chg="add">
          <ac:chgData name="Khánh Trần" userId="040e626f61962f96" providerId="LiveId" clId="{1980F553-36A3-470F-87D0-C750C5E783AB}" dt="2022-09-23T01:52:53.957" v="5657" actId="26606"/>
          <ac:cxnSpMkLst>
            <pc:docMk/>
            <pc:sldMk cId="1114542334" sldId="287"/>
            <ac:cxnSpMk id="9227" creationId="{AA2EAA10-076F-46BD-8F0F-B9A2FB77A85C}"/>
          </ac:cxnSpMkLst>
        </pc:cxnChg>
        <pc:cxnChg chg="add">
          <ac:chgData name="Khánh Trần" userId="040e626f61962f96" providerId="LiveId" clId="{1980F553-36A3-470F-87D0-C750C5E783AB}" dt="2022-09-23T01:52:53.957" v="5657" actId="26606"/>
          <ac:cxnSpMkLst>
            <pc:docMk/>
            <pc:sldMk cId="1114542334" sldId="287"/>
            <ac:cxnSpMk id="9229" creationId="{D891E407-403B-4764-86C9-33A56D3BCAA3}"/>
          </ac:cxnSpMkLst>
        </pc:cxnChg>
      </pc:sldChg>
      <pc:sldChg chg="addSp delSp modSp new mod setBg setClrOvrMap">
        <pc:chgData name="Khánh Trần" userId="040e626f61962f96" providerId="LiveId" clId="{1980F553-36A3-470F-87D0-C750C5E783AB}" dt="2022-09-23T01:50:50.320" v="5642" actId="962"/>
        <pc:sldMkLst>
          <pc:docMk/>
          <pc:sldMk cId="3987482449" sldId="288"/>
        </pc:sldMkLst>
        <pc:spChg chg="mod ord">
          <ac:chgData name="Khánh Trần" userId="040e626f61962f96" providerId="LiveId" clId="{1980F553-36A3-470F-87D0-C750C5E783AB}" dt="2022-09-23T01:50:50.320" v="5642" actId="962"/>
          <ac:spMkLst>
            <pc:docMk/>
            <pc:sldMk cId="3987482449" sldId="288"/>
            <ac:spMk id="2" creationId="{70C1412F-9561-ECAF-CD33-0D7A04067CAD}"/>
          </ac:spMkLst>
        </pc:spChg>
        <pc:spChg chg="del">
          <ac:chgData name="Khánh Trần" userId="040e626f61962f96" providerId="LiveId" clId="{1980F553-36A3-470F-87D0-C750C5E783AB}" dt="2022-09-23T01:50:07.617" v="5623"/>
          <ac:spMkLst>
            <pc:docMk/>
            <pc:sldMk cId="3987482449" sldId="288"/>
            <ac:spMk id="3" creationId="{9B099C25-E0EE-7636-7DB6-739F4E85FFE5}"/>
          </ac:spMkLst>
        </pc:spChg>
        <pc:spChg chg="add">
          <ac:chgData name="Khánh Trần" userId="040e626f61962f96" providerId="LiveId" clId="{1980F553-36A3-470F-87D0-C750C5E783AB}" dt="2022-09-23T01:50:42.758" v="5639" actId="26606"/>
          <ac:spMkLst>
            <pc:docMk/>
            <pc:sldMk cId="3987482449" sldId="288"/>
            <ac:spMk id="8196" creationId="{37C89E4B-3C9F-44B9-8B86-D9E3D112D8EC}"/>
          </ac:spMkLst>
        </pc:spChg>
        <pc:spChg chg="add del">
          <ac:chgData name="Khánh Trần" userId="040e626f61962f96" providerId="LiveId" clId="{1980F553-36A3-470F-87D0-C750C5E783AB}" dt="2022-09-23T01:50:32.769" v="5631" actId="26606"/>
          <ac:spMkLst>
            <pc:docMk/>
            <pc:sldMk cId="3987482449" sldId="288"/>
            <ac:spMk id="8198" creationId="{795D0253-9483-704B-A8F3-4CAA5F4C687A}"/>
          </ac:spMkLst>
        </pc:spChg>
        <pc:spChg chg="add del">
          <ac:chgData name="Khánh Trần" userId="040e626f61962f96" providerId="LiveId" clId="{1980F553-36A3-470F-87D0-C750C5E783AB}" dt="2022-09-23T01:50:34.471" v="5633" actId="26606"/>
          <ac:spMkLst>
            <pc:docMk/>
            <pc:sldMk cId="3987482449" sldId="288"/>
            <ac:spMk id="8199" creationId="{37C89E4B-3C9F-44B9-8B86-D9E3D112D8EC}"/>
          </ac:spMkLst>
        </pc:spChg>
        <pc:spChg chg="add del">
          <ac:chgData name="Khánh Trần" userId="040e626f61962f96" providerId="LiveId" clId="{1980F553-36A3-470F-87D0-C750C5E783AB}" dt="2022-09-23T01:50:32.769" v="5631" actId="26606"/>
          <ac:spMkLst>
            <pc:docMk/>
            <pc:sldMk cId="3987482449" sldId="288"/>
            <ac:spMk id="8201" creationId="{5E8D2E83-FB3A-40E7-A9E5-7AB389D612B4}"/>
          </ac:spMkLst>
        </pc:spChg>
        <pc:spChg chg="add del">
          <ac:chgData name="Khánh Trần" userId="040e626f61962f96" providerId="LiveId" clId="{1980F553-36A3-470F-87D0-C750C5E783AB}" dt="2022-09-23T01:50:36.251" v="5635" actId="26606"/>
          <ac:spMkLst>
            <pc:docMk/>
            <pc:sldMk cId="3987482449" sldId="288"/>
            <ac:spMk id="8205" creationId="{A5271697-90F1-4A23-8EF2-0179F2EAFACB}"/>
          </ac:spMkLst>
        </pc:spChg>
        <pc:spChg chg="add del">
          <ac:chgData name="Khánh Trần" userId="040e626f61962f96" providerId="LiveId" clId="{1980F553-36A3-470F-87D0-C750C5E783AB}" dt="2022-09-23T01:50:36.251" v="5635" actId="26606"/>
          <ac:spMkLst>
            <pc:docMk/>
            <pc:sldMk cId="3987482449" sldId="288"/>
            <ac:spMk id="8206" creationId="{0450C687-86B5-4248-BEBB-0B59B7977047}"/>
          </ac:spMkLst>
        </pc:spChg>
        <pc:spChg chg="add del">
          <ac:chgData name="Khánh Trần" userId="040e626f61962f96" providerId="LiveId" clId="{1980F553-36A3-470F-87D0-C750C5E783AB}" dt="2022-09-23T01:50:36.251" v="5635" actId="26606"/>
          <ac:spMkLst>
            <pc:docMk/>
            <pc:sldMk cId="3987482449" sldId="288"/>
            <ac:spMk id="8228" creationId="{3CD1EA40-7116-4FCB-9369-70F29FAA91EC}"/>
          </ac:spMkLst>
        </pc:spChg>
        <pc:spChg chg="add del">
          <ac:chgData name="Khánh Trần" userId="040e626f61962f96" providerId="LiveId" clId="{1980F553-36A3-470F-87D0-C750C5E783AB}" dt="2022-09-23T01:50:36.251" v="5635" actId="26606"/>
          <ac:spMkLst>
            <pc:docMk/>
            <pc:sldMk cId="3987482449" sldId="288"/>
            <ac:spMk id="8229" creationId="{D9F5512A-48E1-4C07-B75E-3CCC517B6804}"/>
          </ac:spMkLst>
        </pc:spChg>
        <pc:spChg chg="add del">
          <ac:chgData name="Khánh Trần" userId="040e626f61962f96" providerId="LiveId" clId="{1980F553-36A3-470F-87D0-C750C5E783AB}" dt="2022-09-23T01:50:36.251" v="5635" actId="26606"/>
          <ac:spMkLst>
            <pc:docMk/>
            <pc:sldMk cId="3987482449" sldId="288"/>
            <ac:spMk id="8230" creationId="{694026E7-AA26-56DD-CF0E-F24F48C375F9}"/>
          </ac:spMkLst>
        </pc:spChg>
        <pc:grpChg chg="add del">
          <ac:chgData name="Khánh Trần" userId="040e626f61962f96" providerId="LiveId" clId="{1980F553-36A3-470F-87D0-C750C5E783AB}" dt="2022-09-23T01:50:36.251" v="5635" actId="26606"/>
          <ac:grpSpMkLst>
            <pc:docMk/>
            <pc:sldMk cId="3987482449" sldId="288"/>
            <ac:grpSpMk id="8207" creationId="{A9B4CF53-BC95-46A2-B37D-D05450472BCB}"/>
          </ac:grpSpMkLst>
        </pc:grpChg>
        <pc:picChg chg="add mod">
          <ac:chgData name="Khánh Trần" userId="040e626f61962f96" providerId="LiveId" clId="{1980F553-36A3-470F-87D0-C750C5E783AB}" dt="2022-09-23T01:50:50.319" v="5641" actId="27614"/>
          <ac:picMkLst>
            <pc:docMk/>
            <pc:sldMk cId="3987482449" sldId="288"/>
            <ac:picMk id="8194" creationId="{FAEF1229-9B60-3ADE-EB4E-977D1835BF59}"/>
          </ac:picMkLst>
        </pc:picChg>
        <pc:cxnChg chg="add">
          <ac:chgData name="Khánh Trần" userId="040e626f61962f96" providerId="LiveId" clId="{1980F553-36A3-470F-87D0-C750C5E783AB}" dt="2022-09-23T01:50:42.758" v="5639" actId="26606"/>
          <ac:cxnSpMkLst>
            <pc:docMk/>
            <pc:sldMk cId="3987482449" sldId="288"/>
            <ac:cxnSpMk id="8197" creationId="{AA2EAA10-076F-46BD-8F0F-B9A2FB77A85C}"/>
          </ac:cxnSpMkLst>
        </pc:cxnChg>
        <pc:cxnChg chg="add">
          <ac:chgData name="Khánh Trần" userId="040e626f61962f96" providerId="LiveId" clId="{1980F553-36A3-470F-87D0-C750C5E783AB}" dt="2022-09-23T01:50:42.758" v="5639" actId="26606"/>
          <ac:cxnSpMkLst>
            <pc:docMk/>
            <pc:sldMk cId="3987482449" sldId="288"/>
            <ac:cxnSpMk id="8200" creationId="{D891E407-403B-4764-86C9-33A56D3BCAA3}"/>
          </ac:cxnSpMkLst>
        </pc:cxnChg>
        <pc:cxnChg chg="add del">
          <ac:chgData name="Khánh Trần" userId="040e626f61962f96" providerId="LiveId" clId="{1980F553-36A3-470F-87D0-C750C5E783AB}" dt="2022-09-23T01:50:34.471" v="5633" actId="26606"/>
          <ac:cxnSpMkLst>
            <pc:docMk/>
            <pc:sldMk cId="3987482449" sldId="288"/>
            <ac:cxnSpMk id="8203" creationId="{D891E407-403B-4764-86C9-33A56D3BCAA3}"/>
          </ac:cxnSpMkLst>
        </pc:cxnChg>
        <pc:cxnChg chg="add del">
          <ac:chgData name="Khánh Trần" userId="040e626f61962f96" providerId="LiveId" clId="{1980F553-36A3-470F-87D0-C750C5E783AB}" dt="2022-09-23T01:50:34.471" v="5633" actId="26606"/>
          <ac:cxnSpMkLst>
            <pc:docMk/>
            <pc:sldMk cId="3987482449" sldId="288"/>
            <ac:cxnSpMk id="8204" creationId="{AA2EAA10-076F-46BD-8F0F-B9A2FB77A85C}"/>
          </ac:cxnSpMkLst>
        </pc:cxnChg>
      </pc:sldChg>
      <pc:sldChg chg="new del">
        <pc:chgData name="Khánh Trần" userId="040e626f61962f96" providerId="LiveId" clId="{1980F553-36A3-470F-87D0-C750C5E783AB}" dt="2022-09-23T01:53:37.561" v="5659" actId="2696"/>
        <pc:sldMkLst>
          <pc:docMk/>
          <pc:sldMk cId="2495186477" sldId="289"/>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ata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365CA-4119-447E-B360-F5D35E943FBB}"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66F2E06-DBD6-4363-99F5-93A50BDBC817}">
      <dgm:prSet/>
      <dgm:spPr/>
      <dgm:t>
        <a:bodyPr/>
        <a:lstStyle/>
        <a:p>
          <a:r>
            <a:rPr lang="en-US"/>
            <a:t>Model of thinking</a:t>
          </a:r>
        </a:p>
      </dgm:t>
    </dgm:pt>
    <dgm:pt modelId="{97DD698A-0DF2-48C4-A7D5-92E1CE9E4A21}" type="parTrans" cxnId="{C65BCE4B-FCFC-4DB7-873D-157ACB5D3492}">
      <dgm:prSet/>
      <dgm:spPr/>
      <dgm:t>
        <a:bodyPr/>
        <a:lstStyle/>
        <a:p>
          <a:endParaRPr lang="en-US"/>
        </a:p>
      </dgm:t>
    </dgm:pt>
    <dgm:pt modelId="{6DCF06CD-9F6D-49D6-A844-C277572703D3}" type="sibTrans" cxnId="{C65BCE4B-FCFC-4DB7-873D-157ACB5D3492}">
      <dgm:prSet/>
      <dgm:spPr/>
      <dgm:t>
        <a:bodyPr/>
        <a:lstStyle/>
        <a:p>
          <a:endParaRPr lang="en-US"/>
        </a:p>
      </dgm:t>
    </dgm:pt>
    <dgm:pt modelId="{7E14594C-7B89-4EB5-A707-DB1341F1F0E3}">
      <dgm:prSet/>
      <dgm:spPr/>
      <dgm:t>
        <a:bodyPr/>
        <a:lstStyle/>
        <a:p>
          <a:pPr>
            <a:buFont typeface="Wingdings" panose="05000000000000000000" pitchFamily="2" charset="2"/>
            <a:buChar char="§"/>
          </a:pPr>
          <a:r>
            <a:rPr lang="en-US" dirty="0"/>
            <a:t>Focus mode</a:t>
          </a:r>
        </a:p>
      </dgm:t>
    </dgm:pt>
    <dgm:pt modelId="{8274FE22-AE64-496F-8647-4BD0816DA1B5}" type="parTrans" cxnId="{3772AD64-2CAC-4C5F-AA3C-B937D258BE70}">
      <dgm:prSet/>
      <dgm:spPr/>
      <dgm:t>
        <a:bodyPr/>
        <a:lstStyle/>
        <a:p>
          <a:endParaRPr lang="en-US"/>
        </a:p>
      </dgm:t>
    </dgm:pt>
    <dgm:pt modelId="{524D7904-5E8B-490B-9F4A-56504B38E234}" type="sibTrans" cxnId="{3772AD64-2CAC-4C5F-AA3C-B937D258BE70}">
      <dgm:prSet/>
      <dgm:spPr/>
      <dgm:t>
        <a:bodyPr/>
        <a:lstStyle/>
        <a:p>
          <a:endParaRPr lang="en-US"/>
        </a:p>
      </dgm:t>
    </dgm:pt>
    <dgm:pt modelId="{530A39AE-C12E-48F4-AB14-B708A628877C}">
      <dgm:prSet/>
      <dgm:spPr/>
      <dgm:t>
        <a:bodyPr/>
        <a:lstStyle/>
        <a:p>
          <a:pPr>
            <a:buFont typeface="Wingdings" panose="05000000000000000000" pitchFamily="2" charset="2"/>
            <a:buChar char="§"/>
          </a:pPr>
          <a:r>
            <a:rPr lang="en-US" dirty="0"/>
            <a:t>Defused mode</a:t>
          </a:r>
        </a:p>
      </dgm:t>
    </dgm:pt>
    <dgm:pt modelId="{55DEEB2C-23F8-4DA6-B110-4C3BA52899E4}" type="parTrans" cxnId="{815C87C4-62F9-4892-B3B6-885CB31E33FF}">
      <dgm:prSet/>
      <dgm:spPr/>
      <dgm:t>
        <a:bodyPr/>
        <a:lstStyle/>
        <a:p>
          <a:endParaRPr lang="en-US"/>
        </a:p>
      </dgm:t>
    </dgm:pt>
    <dgm:pt modelId="{27BC5DFA-6129-4BC9-A1B5-E0F0FF0EE18C}" type="sibTrans" cxnId="{815C87C4-62F9-4892-B3B6-885CB31E33FF}">
      <dgm:prSet/>
      <dgm:spPr/>
      <dgm:t>
        <a:bodyPr/>
        <a:lstStyle/>
        <a:p>
          <a:endParaRPr lang="en-US"/>
        </a:p>
      </dgm:t>
    </dgm:pt>
    <dgm:pt modelId="{C2583A17-891E-4B44-8308-BB8B98DAF4C8}">
      <dgm:prSet/>
      <dgm:spPr/>
      <dgm:t>
        <a:bodyPr/>
        <a:lstStyle/>
        <a:p>
          <a:pPr>
            <a:buFont typeface="Wingdings" panose="05000000000000000000" pitchFamily="2" charset="2"/>
            <a:buChar char="§"/>
          </a:pPr>
          <a:r>
            <a:rPr lang="en-US" dirty="0"/>
            <a:t>Overlearning</a:t>
          </a:r>
        </a:p>
      </dgm:t>
    </dgm:pt>
    <dgm:pt modelId="{4BF2CCDE-9B69-430D-A016-E7FAD1B7DDD3}" type="parTrans" cxnId="{C8A5D437-4605-4CA7-ACB0-741927D08989}">
      <dgm:prSet/>
      <dgm:spPr/>
      <dgm:t>
        <a:bodyPr/>
        <a:lstStyle/>
        <a:p>
          <a:endParaRPr lang="en-US"/>
        </a:p>
      </dgm:t>
    </dgm:pt>
    <dgm:pt modelId="{9A1ED551-D8CE-4BEE-9765-2E0525CA8A90}" type="sibTrans" cxnId="{C8A5D437-4605-4CA7-ACB0-741927D08989}">
      <dgm:prSet/>
      <dgm:spPr/>
      <dgm:t>
        <a:bodyPr/>
        <a:lstStyle/>
        <a:p>
          <a:endParaRPr lang="en-US"/>
        </a:p>
      </dgm:t>
    </dgm:pt>
    <dgm:pt modelId="{75B68C1B-4027-4E36-9581-02B2AB177EC3}">
      <dgm:prSet/>
      <dgm:spPr/>
      <dgm:t>
        <a:bodyPr/>
        <a:lstStyle/>
        <a:p>
          <a:pPr>
            <a:buFont typeface="Wingdings" panose="05000000000000000000" pitchFamily="2" charset="2"/>
            <a:buChar char="§"/>
          </a:pPr>
          <a:r>
            <a:rPr lang="en-US" dirty="0"/>
            <a:t>Which mode better for learning/ working.</a:t>
          </a:r>
        </a:p>
      </dgm:t>
    </dgm:pt>
    <dgm:pt modelId="{CCC67DA2-218D-40CC-9D15-30D00C05B4BB}" type="parTrans" cxnId="{D55DBF7C-29CB-4145-9504-CE5F2DB78C8C}">
      <dgm:prSet/>
      <dgm:spPr/>
      <dgm:t>
        <a:bodyPr/>
        <a:lstStyle/>
        <a:p>
          <a:endParaRPr lang="en-US"/>
        </a:p>
      </dgm:t>
    </dgm:pt>
    <dgm:pt modelId="{7970D491-4F1C-4E34-860C-D72E33EE0967}" type="sibTrans" cxnId="{D55DBF7C-29CB-4145-9504-CE5F2DB78C8C}">
      <dgm:prSet/>
      <dgm:spPr/>
      <dgm:t>
        <a:bodyPr/>
        <a:lstStyle/>
        <a:p>
          <a:endParaRPr lang="en-US"/>
        </a:p>
      </dgm:t>
    </dgm:pt>
    <dgm:pt modelId="{BB3CCF9F-993F-44D2-8EE5-591B5B155FB5}">
      <dgm:prSet/>
      <dgm:spPr/>
      <dgm:t>
        <a:bodyPr/>
        <a:lstStyle/>
        <a:p>
          <a:pPr>
            <a:buFont typeface="Wingdings" panose="05000000000000000000" pitchFamily="2" charset="2"/>
            <a:buChar char="§"/>
          </a:pPr>
          <a:r>
            <a:rPr lang="en-US" dirty="0"/>
            <a:t>Summary.</a:t>
          </a:r>
        </a:p>
      </dgm:t>
    </dgm:pt>
    <dgm:pt modelId="{14487FAE-C070-45E3-BAAA-75B7425A211A}" type="parTrans" cxnId="{3F90C201-FDC7-45E9-8576-5B6CD9A398E0}">
      <dgm:prSet/>
      <dgm:spPr/>
      <dgm:t>
        <a:bodyPr/>
        <a:lstStyle/>
        <a:p>
          <a:endParaRPr lang="en-US"/>
        </a:p>
      </dgm:t>
    </dgm:pt>
    <dgm:pt modelId="{0A0B2ADA-6B7A-4341-9E91-5AD5E1177807}" type="sibTrans" cxnId="{3F90C201-FDC7-45E9-8576-5B6CD9A398E0}">
      <dgm:prSet/>
      <dgm:spPr/>
      <dgm:t>
        <a:bodyPr/>
        <a:lstStyle/>
        <a:p>
          <a:endParaRPr lang="en-US"/>
        </a:p>
      </dgm:t>
    </dgm:pt>
    <dgm:pt modelId="{A79ABAF5-3627-4707-8481-56A742D6A7BD}">
      <dgm:prSet/>
      <dgm:spPr/>
      <dgm:t>
        <a:bodyPr/>
        <a:lstStyle/>
        <a:p>
          <a:r>
            <a:rPr lang="en-US"/>
            <a:t>Procrastination </a:t>
          </a:r>
        </a:p>
      </dgm:t>
    </dgm:pt>
    <dgm:pt modelId="{C5B0B1C5-1DDB-4048-9AC3-9632DEDA5F20}" type="parTrans" cxnId="{88E40016-B0DB-4DC5-85A2-F365151D53D3}">
      <dgm:prSet/>
      <dgm:spPr/>
      <dgm:t>
        <a:bodyPr/>
        <a:lstStyle/>
        <a:p>
          <a:endParaRPr lang="en-US"/>
        </a:p>
      </dgm:t>
    </dgm:pt>
    <dgm:pt modelId="{5059A46A-235B-4375-961B-35DC52EDC732}" type="sibTrans" cxnId="{88E40016-B0DB-4DC5-85A2-F365151D53D3}">
      <dgm:prSet/>
      <dgm:spPr/>
      <dgm:t>
        <a:bodyPr/>
        <a:lstStyle/>
        <a:p>
          <a:endParaRPr lang="en-US"/>
        </a:p>
      </dgm:t>
    </dgm:pt>
    <dgm:pt modelId="{1EF8D22D-CDB9-44AE-9194-732E0E667B99}">
      <dgm:prSet/>
      <dgm:spPr/>
      <dgm:t>
        <a:bodyPr/>
        <a:lstStyle/>
        <a:p>
          <a:pPr>
            <a:buFont typeface="Wingdings" panose="05000000000000000000" pitchFamily="2" charset="2"/>
            <a:buChar char="§"/>
          </a:pPr>
          <a:r>
            <a:rPr lang="en-US" dirty="0"/>
            <a:t>Procrastination solution</a:t>
          </a:r>
        </a:p>
      </dgm:t>
    </dgm:pt>
    <dgm:pt modelId="{A32538F2-E921-437B-9698-EED8D107F662}" type="parTrans" cxnId="{D431441D-4EE4-45F1-A9AC-45D51EB633A4}">
      <dgm:prSet/>
      <dgm:spPr/>
      <dgm:t>
        <a:bodyPr/>
        <a:lstStyle/>
        <a:p>
          <a:endParaRPr lang="en-US"/>
        </a:p>
      </dgm:t>
    </dgm:pt>
    <dgm:pt modelId="{1E2B6CC3-300E-4DD6-BC4C-6F7D37D911C7}" type="sibTrans" cxnId="{D431441D-4EE4-45F1-A9AC-45D51EB633A4}">
      <dgm:prSet/>
      <dgm:spPr/>
      <dgm:t>
        <a:bodyPr/>
        <a:lstStyle/>
        <a:p>
          <a:endParaRPr lang="en-US"/>
        </a:p>
      </dgm:t>
    </dgm:pt>
    <dgm:pt modelId="{FD37BEC8-2533-4F08-BE5F-8AC5C7A2A977}">
      <dgm:prSet/>
      <dgm:spPr/>
      <dgm:t>
        <a:bodyPr/>
        <a:lstStyle/>
        <a:p>
          <a:pPr>
            <a:buFont typeface="Wingdings" panose="05000000000000000000" pitchFamily="2" charset="2"/>
            <a:buChar char="§"/>
          </a:pPr>
          <a:r>
            <a:rPr lang="en-US" dirty="0"/>
            <a:t>Set to-do early sleep</a:t>
          </a:r>
        </a:p>
      </dgm:t>
    </dgm:pt>
    <dgm:pt modelId="{BC77CD4A-6936-400D-B700-0720D3E8F7C6}" type="parTrans" cxnId="{4F176928-7431-4798-A8AF-184E7AA0C247}">
      <dgm:prSet/>
      <dgm:spPr/>
      <dgm:t>
        <a:bodyPr/>
        <a:lstStyle/>
        <a:p>
          <a:endParaRPr lang="en-US"/>
        </a:p>
      </dgm:t>
    </dgm:pt>
    <dgm:pt modelId="{9C0F6D99-F4EC-47CF-A098-9B1975B446CA}" type="sibTrans" cxnId="{4F176928-7431-4798-A8AF-184E7AA0C247}">
      <dgm:prSet/>
      <dgm:spPr/>
      <dgm:t>
        <a:bodyPr/>
        <a:lstStyle/>
        <a:p>
          <a:endParaRPr lang="en-US"/>
        </a:p>
      </dgm:t>
    </dgm:pt>
    <dgm:pt modelId="{48FC5345-45FB-4C01-A601-59EAD87FF265}">
      <dgm:prSet/>
      <dgm:spPr/>
      <dgm:t>
        <a:bodyPr/>
        <a:lstStyle/>
        <a:p>
          <a:pPr>
            <a:buFont typeface="Wingdings" panose="05000000000000000000" pitchFamily="2" charset="2"/>
            <a:buChar char="§"/>
          </a:pPr>
          <a:r>
            <a:rPr lang="en-US" dirty="0"/>
            <a:t>Focus on process vs on the product</a:t>
          </a:r>
        </a:p>
      </dgm:t>
    </dgm:pt>
    <dgm:pt modelId="{946A8D36-C031-4BAB-ACC0-C889D5AA476D}" type="parTrans" cxnId="{489BFD43-9E8B-4FCE-A25F-34110FA564E4}">
      <dgm:prSet/>
      <dgm:spPr/>
      <dgm:t>
        <a:bodyPr/>
        <a:lstStyle/>
        <a:p>
          <a:endParaRPr lang="en-US"/>
        </a:p>
      </dgm:t>
    </dgm:pt>
    <dgm:pt modelId="{429797D4-9761-40F2-93D1-A71663BC0143}" type="sibTrans" cxnId="{489BFD43-9E8B-4FCE-A25F-34110FA564E4}">
      <dgm:prSet/>
      <dgm:spPr/>
      <dgm:t>
        <a:bodyPr/>
        <a:lstStyle/>
        <a:p>
          <a:endParaRPr lang="en-US"/>
        </a:p>
      </dgm:t>
    </dgm:pt>
    <dgm:pt modelId="{DCFCE8BE-6779-45E7-B6A3-482BF64D411C}">
      <dgm:prSet/>
      <dgm:spPr/>
      <dgm:t>
        <a:bodyPr/>
        <a:lstStyle/>
        <a:p>
          <a:pPr>
            <a:buFont typeface="Wingdings" panose="05000000000000000000" pitchFamily="2" charset="2"/>
            <a:buChar char="§"/>
          </a:pPr>
          <a:r>
            <a:rPr lang="en-US" dirty="0"/>
            <a:t>Learn how to manage distractions</a:t>
          </a:r>
        </a:p>
      </dgm:t>
    </dgm:pt>
    <dgm:pt modelId="{BCA5834B-ECE0-49D4-AEE9-C031D7D71C7D}" type="parTrans" cxnId="{5BFE8B85-733D-4D42-A358-75998D377DE8}">
      <dgm:prSet/>
      <dgm:spPr/>
      <dgm:t>
        <a:bodyPr/>
        <a:lstStyle/>
        <a:p>
          <a:endParaRPr lang="en-US"/>
        </a:p>
      </dgm:t>
    </dgm:pt>
    <dgm:pt modelId="{ADD52C0F-DCBB-4384-ABA9-FF75D092B589}" type="sibTrans" cxnId="{5BFE8B85-733D-4D42-A358-75998D377DE8}">
      <dgm:prSet/>
      <dgm:spPr/>
      <dgm:t>
        <a:bodyPr/>
        <a:lstStyle/>
        <a:p>
          <a:endParaRPr lang="en-US"/>
        </a:p>
      </dgm:t>
    </dgm:pt>
    <dgm:pt modelId="{FBE18C28-2429-44F5-B98F-27DD8955FF94}">
      <dgm:prSet/>
      <dgm:spPr/>
      <dgm:t>
        <a:bodyPr/>
        <a:lstStyle/>
        <a:p>
          <a:pPr>
            <a:buFont typeface="Wingdings" panose="05000000000000000000" pitchFamily="2" charset="2"/>
            <a:buChar char="§"/>
          </a:pPr>
          <a:r>
            <a:rPr lang="en-US" dirty="0"/>
            <a:t>Pomodoro</a:t>
          </a:r>
        </a:p>
      </dgm:t>
    </dgm:pt>
    <dgm:pt modelId="{FDDD24F8-01F9-451C-9BD9-76F7D92D2A2E}" type="parTrans" cxnId="{628DE56A-E7AA-4973-988E-7E33C4F83D0B}">
      <dgm:prSet/>
      <dgm:spPr/>
      <dgm:t>
        <a:bodyPr/>
        <a:lstStyle/>
        <a:p>
          <a:endParaRPr lang="en-US"/>
        </a:p>
      </dgm:t>
    </dgm:pt>
    <dgm:pt modelId="{07D43443-24A7-454E-B43A-867A4063F1B4}" type="sibTrans" cxnId="{628DE56A-E7AA-4973-988E-7E33C4F83D0B}">
      <dgm:prSet/>
      <dgm:spPr/>
      <dgm:t>
        <a:bodyPr/>
        <a:lstStyle/>
        <a:p>
          <a:endParaRPr lang="en-US"/>
        </a:p>
      </dgm:t>
    </dgm:pt>
    <dgm:pt modelId="{864F07A1-4751-4437-8197-612F70B32E59}">
      <dgm:prSet/>
      <dgm:spPr/>
      <dgm:t>
        <a:bodyPr/>
        <a:lstStyle/>
        <a:p>
          <a:r>
            <a:rPr lang="en-US"/>
            <a:t>System of memory</a:t>
          </a:r>
        </a:p>
      </dgm:t>
    </dgm:pt>
    <dgm:pt modelId="{65417D32-7C7C-4F62-BC38-8CC98E348C93}" type="parTrans" cxnId="{6750CB05-FFF5-4815-B60F-E6C858C70872}">
      <dgm:prSet/>
      <dgm:spPr/>
      <dgm:t>
        <a:bodyPr/>
        <a:lstStyle/>
        <a:p>
          <a:endParaRPr lang="en-US"/>
        </a:p>
      </dgm:t>
    </dgm:pt>
    <dgm:pt modelId="{E413D6C2-0C0F-4670-9CE9-6879A54D5FBC}" type="sibTrans" cxnId="{6750CB05-FFF5-4815-B60F-E6C858C70872}">
      <dgm:prSet/>
      <dgm:spPr/>
      <dgm:t>
        <a:bodyPr/>
        <a:lstStyle/>
        <a:p>
          <a:endParaRPr lang="en-US"/>
        </a:p>
      </dgm:t>
    </dgm:pt>
    <dgm:pt modelId="{CB628614-C45E-4A55-9E63-437B3735B337}">
      <dgm:prSet/>
      <dgm:spPr/>
      <dgm:t>
        <a:bodyPr/>
        <a:lstStyle/>
        <a:p>
          <a:pPr>
            <a:buFont typeface="Wingdings" panose="05000000000000000000" pitchFamily="2" charset="2"/>
            <a:buChar char="§"/>
          </a:pPr>
          <a:r>
            <a:rPr lang="en-US" dirty="0"/>
            <a:t>How to gain long-term memory</a:t>
          </a:r>
        </a:p>
      </dgm:t>
    </dgm:pt>
    <dgm:pt modelId="{0167CB54-4ADC-4F54-B3ED-2C1A6E982C3A}" type="parTrans" cxnId="{72FBDCD0-7CCB-4F99-A235-A1034171F7D7}">
      <dgm:prSet/>
      <dgm:spPr/>
      <dgm:t>
        <a:bodyPr/>
        <a:lstStyle/>
        <a:p>
          <a:endParaRPr lang="en-US"/>
        </a:p>
      </dgm:t>
    </dgm:pt>
    <dgm:pt modelId="{F812F18F-62C6-490B-839C-A90713D4F667}" type="sibTrans" cxnId="{72FBDCD0-7CCB-4F99-A235-A1034171F7D7}">
      <dgm:prSet/>
      <dgm:spPr/>
      <dgm:t>
        <a:bodyPr/>
        <a:lstStyle/>
        <a:p>
          <a:endParaRPr lang="en-US"/>
        </a:p>
      </dgm:t>
    </dgm:pt>
    <dgm:pt modelId="{D049F62C-1372-470B-9F25-EA4ADD62DB80}">
      <dgm:prSet/>
      <dgm:spPr/>
      <dgm:t>
        <a:bodyPr/>
        <a:lstStyle/>
        <a:p>
          <a:pPr>
            <a:buFont typeface="Wingdings" panose="05000000000000000000" pitchFamily="2" charset="2"/>
            <a:buChar char="§"/>
          </a:pPr>
          <a:r>
            <a:rPr lang="en-US" dirty="0"/>
            <a:t>Chunking</a:t>
          </a:r>
        </a:p>
      </dgm:t>
    </dgm:pt>
    <dgm:pt modelId="{44C41B9D-41D1-45F1-A56A-E2813C453865}" type="parTrans" cxnId="{5C034431-61F1-4176-B917-343474DDF815}">
      <dgm:prSet/>
      <dgm:spPr/>
      <dgm:t>
        <a:bodyPr/>
        <a:lstStyle/>
        <a:p>
          <a:endParaRPr lang="en-US"/>
        </a:p>
      </dgm:t>
    </dgm:pt>
    <dgm:pt modelId="{4CE499FD-0B1B-4461-BE7C-7D0DBFDE8CF9}" type="sibTrans" cxnId="{5C034431-61F1-4176-B917-343474DDF815}">
      <dgm:prSet/>
      <dgm:spPr/>
      <dgm:t>
        <a:bodyPr/>
        <a:lstStyle/>
        <a:p>
          <a:endParaRPr lang="en-US"/>
        </a:p>
      </dgm:t>
    </dgm:pt>
    <dgm:pt modelId="{9925E1A5-4EA1-4B97-9004-C9AF0A183DEE}">
      <dgm:prSet/>
      <dgm:spPr/>
      <dgm:t>
        <a:bodyPr/>
        <a:lstStyle/>
        <a:p>
          <a:pPr>
            <a:buFont typeface="Wingdings" panose="05000000000000000000" pitchFamily="2" charset="2"/>
            <a:buChar char="§"/>
          </a:pPr>
          <a:r>
            <a:rPr lang="en-US" dirty="0"/>
            <a:t>Look for a big picture</a:t>
          </a:r>
        </a:p>
      </dgm:t>
    </dgm:pt>
    <dgm:pt modelId="{C21F3978-7F7F-4DE1-94FD-339BD191B446}" type="parTrans" cxnId="{C0272D50-0D5E-47FE-B938-90D5CDD23BBF}">
      <dgm:prSet/>
      <dgm:spPr/>
      <dgm:t>
        <a:bodyPr/>
        <a:lstStyle/>
        <a:p>
          <a:endParaRPr lang="en-US"/>
        </a:p>
      </dgm:t>
    </dgm:pt>
    <dgm:pt modelId="{3D99E8A2-A3B6-4346-A688-9AC55403A025}" type="sibTrans" cxnId="{C0272D50-0D5E-47FE-B938-90D5CDD23BBF}">
      <dgm:prSet/>
      <dgm:spPr/>
      <dgm:t>
        <a:bodyPr/>
        <a:lstStyle/>
        <a:p>
          <a:endParaRPr lang="en-US"/>
        </a:p>
      </dgm:t>
    </dgm:pt>
    <dgm:pt modelId="{A3DB849F-09B2-4CD0-9B08-20C5B2D8F7F2}">
      <dgm:prSet/>
      <dgm:spPr/>
      <dgm:t>
        <a:bodyPr/>
        <a:lstStyle/>
        <a:p>
          <a:pPr>
            <a:buFont typeface="Wingdings" panose="05000000000000000000" pitchFamily="2" charset="2"/>
            <a:buChar char="§"/>
          </a:pPr>
          <a:r>
            <a:rPr lang="en-US" dirty="0"/>
            <a:t>Interleaving</a:t>
          </a:r>
        </a:p>
      </dgm:t>
    </dgm:pt>
    <dgm:pt modelId="{A7812A51-94B8-4E40-BB68-5AA1222B32E7}" type="parTrans" cxnId="{D9C78352-B507-4F1C-9D18-AE4D26FC50AC}">
      <dgm:prSet/>
      <dgm:spPr/>
      <dgm:t>
        <a:bodyPr/>
        <a:lstStyle/>
        <a:p>
          <a:endParaRPr lang="en-US"/>
        </a:p>
      </dgm:t>
    </dgm:pt>
    <dgm:pt modelId="{F088E12F-80B1-426D-82BB-63BDF8287852}" type="sibTrans" cxnId="{D9C78352-B507-4F1C-9D18-AE4D26FC50AC}">
      <dgm:prSet/>
      <dgm:spPr/>
      <dgm:t>
        <a:bodyPr/>
        <a:lstStyle/>
        <a:p>
          <a:endParaRPr lang="en-US"/>
        </a:p>
      </dgm:t>
    </dgm:pt>
    <dgm:pt modelId="{906A6788-8D98-4952-A42A-B5710E4DE886}">
      <dgm:prSet/>
      <dgm:spPr/>
      <dgm:t>
        <a:bodyPr/>
        <a:lstStyle/>
        <a:p>
          <a:pPr>
            <a:buFont typeface="Wingdings" panose="05000000000000000000" pitchFamily="2" charset="2"/>
            <a:buChar char="§"/>
          </a:pPr>
          <a:r>
            <a:rPr lang="en-US" dirty="0"/>
            <a:t>Avoid illusion of competence</a:t>
          </a:r>
        </a:p>
      </dgm:t>
    </dgm:pt>
    <dgm:pt modelId="{CF436AFF-644B-4163-94F5-B2A76E797D9D}" type="parTrans" cxnId="{E38EDB3B-4941-46B3-9392-E0C7EE9DB5CB}">
      <dgm:prSet/>
      <dgm:spPr/>
      <dgm:t>
        <a:bodyPr/>
        <a:lstStyle/>
        <a:p>
          <a:endParaRPr lang="en-US"/>
        </a:p>
      </dgm:t>
    </dgm:pt>
    <dgm:pt modelId="{8C8BB79E-359B-4CC7-A132-C69AC90516F3}" type="sibTrans" cxnId="{E38EDB3B-4941-46B3-9392-E0C7EE9DB5CB}">
      <dgm:prSet/>
      <dgm:spPr/>
      <dgm:t>
        <a:bodyPr/>
        <a:lstStyle/>
        <a:p>
          <a:endParaRPr lang="en-US"/>
        </a:p>
      </dgm:t>
    </dgm:pt>
    <dgm:pt modelId="{49247801-819C-4FAA-A881-7BACE5A4826E}" type="pres">
      <dgm:prSet presAssocID="{17F365CA-4119-447E-B360-F5D35E943FBB}" presName="vert0" presStyleCnt="0">
        <dgm:presLayoutVars>
          <dgm:dir/>
          <dgm:animOne val="branch"/>
          <dgm:animLvl val="lvl"/>
        </dgm:presLayoutVars>
      </dgm:prSet>
      <dgm:spPr/>
    </dgm:pt>
    <dgm:pt modelId="{2494D61F-C148-4F02-A9CB-6932EF3AACCC}" type="pres">
      <dgm:prSet presAssocID="{966F2E06-DBD6-4363-99F5-93A50BDBC817}" presName="thickLine" presStyleLbl="alignNode1" presStyleIdx="0" presStyleCnt="3"/>
      <dgm:spPr/>
    </dgm:pt>
    <dgm:pt modelId="{D234FBA8-1B85-407D-9933-7A435CA1B4E6}" type="pres">
      <dgm:prSet presAssocID="{966F2E06-DBD6-4363-99F5-93A50BDBC817}" presName="horz1" presStyleCnt="0"/>
      <dgm:spPr/>
    </dgm:pt>
    <dgm:pt modelId="{6731EA93-60B9-49B6-A490-2D9A3C198273}" type="pres">
      <dgm:prSet presAssocID="{966F2E06-DBD6-4363-99F5-93A50BDBC817}" presName="tx1" presStyleLbl="revTx" presStyleIdx="0" presStyleCnt="18"/>
      <dgm:spPr/>
    </dgm:pt>
    <dgm:pt modelId="{66B1F5C3-4EAB-4F27-905F-D9A692EB7D3B}" type="pres">
      <dgm:prSet presAssocID="{966F2E06-DBD6-4363-99F5-93A50BDBC817}" presName="vert1" presStyleCnt="0"/>
      <dgm:spPr/>
    </dgm:pt>
    <dgm:pt modelId="{1DB56C1A-3952-4C8C-BC4A-FF3C4FCB0899}" type="pres">
      <dgm:prSet presAssocID="{7E14594C-7B89-4EB5-A707-DB1341F1F0E3}" presName="vertSpace2a" presStyleCnt="0"/>
      <dgm:spPr/>
    </dgm:pt>
    <dgm:pt modelId="{531C14AD-D062-412A-9E76-1C8CBCAE824B}" type="pres">
      <dgm:prSet presAssocID="{7E14594C-7B89-4EB5-A707-DB1341F1F0E3}" presName="horz2" presStyleCnt="0"/>
      <dgm:spPr/>
    </dgm:pt>
    <dgm:pt modelId="{CE39B891-DC62-4D8D-8216-E6CC82AE8798}" type="pres">
      <dgm:prSet presAssocID="{7E14594C-7B89-4EB5-A707-DB1341F1F0E3}" presName="horzSpace2" presStyleCnt="0"/>
      <dgm:spPr/>
    </dgm:pt>
    <dgm:pt modelId="{802F45B3-2831-4A24-A775-19EFB34CBAE5}" type="pres">
      <dgm:prSet presAssocID="{7E14594C-7B89-4EB5-A707-DB1341F1F0E3}" presName="tx2" presStyleLbl="revTx" presStyleIdx="1" presStyleCnt="18"/>
      <dgm:spPr/>
    </dgm:pt>
    <dgm:pt modelId="{F2951885-FD83-4ED7-9A72-D8E4F5217DA4}" type="pres">
      <dgm:prSet presAssocID="{7E14594C-7B89-4EB5-A707-DB1341F1F0E3}" presName="vert2" presStyleCnt="0"/>
      <dgm:spPr/>
    </dgm:pt>
    <dgm:pt modelId="{E2091ADC-3171-4927-B0AF-592E50CC57F8}" type="pres">
      <dgm:prSet presAssocID="{7E14594C-7B89-4EB5-A707-DB1341F1F0E3}" presName="thinLine2b" presStyleLbl="callout" presStyleIdx="0" presStyleCnt="15"/>
      <dgm:spPr/>
    </dgm:pt>
    <dgm:pt modelId="{9463D329-0EE4-4B81-B9CF-28493C2FEEBC}" type="pres">
      <dgm:prSet presAssocID="{7E14594C-7B89-4EB5-A707-DB1341F1F0E3}" presName="vertSpace2b" presStyleCnt="0"/>
      <dgm:spPr/>
    </dgm:pt>
    <dgm:pt modelId="{AF71D968-3165-4B9C-801C-5707E66DD108}" type="pres">
      <dgm:prSet presAssocID="{530A39AE-C12E-48F4-AB14-B708A628877C}" presName="horz2" presStyleCnt="0"/>
      <dgm:spPr/>
    </dgm:pt>
    <dgm:pt modelId="{2A654BDF-6F28-4340-BF4B-088E1DD2EA4E}" type="pres">
      <dgm:prSet presAssocID="{530A39AE-C12E-48F4-AB14-B708A628877C}" presName="horzSpace2" presStyleCnt="0"/>
      <dgm:spPr/>
    </dgm:pt>
    <dgm:pt modelId="{52C720A2-59A8-42CB-905F-2CADA48A7200}" type="pres">
      <dgm:prSet presAssocID="{530A39AE-C12E-48F4-AB14-B708A628877C}" presName="tx2" presStyleLbl="revTx" presStyleIdx="2" presStyleCnt="18"/>
      <dgm:spPr/>
    </dgm:pt>
    <dgm:pt modelId="{D7E1D295-3AB7-488A-A2B0-77242E3E4319}" type="pres">
      <dgm:prSet presAssocID="{530A39AE-C12E-48F4-AB14-B708A628877C}" presName="vert2" presStyleCnt="0"/>
      <dgm:spPr/>
    </dgm:pt>
    <dgm:pt modelId="{48F25D29-4FBB-4DD2-85E1-7D1D5A81C8D5}" type="pres">
      <dgm:prSet presAssocID="{530A39AE-C12E-48F4-AB14-B708A628877C}" presName="thinLine2b" presStyleLbl="callout" presStyleIdx="1" presStyleCnt="15"/>
      <dgm:spPr/>
    </dgm:pt>
    <dgm:pt modelId="{4EC2C694-4B73-4570-8A2F-0FD6E2D3DFD5}" type="pres">
      <dgm:prSet presAssocID="{530A39AE-C12E-48F4-AB14-B708A628877C}" presName="vertSpace2b" presStyleCnt="0"/>
      <dgm:spPr/>
    </dgm:pt>
    <dgm:pt modelId="{C465FAD4-BE27-4A49-9C59-FCCBEE584161}" type="pres">
      <dgm:prSet presAssocID="{C2583A17-891E-4B44-8308-BB8B98DAF4C8}" presName="horz2" presStyleCnt="0"/>
      <dgm:spPr/>
    </dgm:pt>
    <dgm:pt modelId="{0998B893-04B5-4242-8FE7-09D9C832BAB5}" type="pres">
      <dgm:prSet presAssocID="{C2583A17-891E-4B44-8308-BB8B98DAF4C8}" presName="horzSpace2" presStyleCnt="0"/>
      <dgm:spPr/>
    </dgm:pt>
    <dgm:pt modelId="{1035CB7C-B49D-4BA0-BE3A-BA1B7ABB4F3F}" type="pres">
      <dgm:prSet presAssocID="{C2583A17-891E-4B44-8308-BB8B98DAF4C8}" presName="tx2" presStyleLbl="revTx" presStyleIdx="3" presStyleCnt="18"/>
      <dgm:spPr/>
    </dgm:pt>
    <dgm:pt modelId="{4BB8AF47-ABD4-4925-AD7E-DB7DAF8B38F8}" type="pres">
      <dgm:prSet presAssocID="{C2583A17-891E-4B44-8308-BB8B98DAF4C8}" presName="vert2" presStyleCnt="0"/>
      <dgm:spPr/>
    </dgm:pt>
    <dgm:pt modelId="{436823EE-6AD1-4C6C-B5EB-BA27E6170962}" type="pres">
      <dgm:prSet presAssocID="{C2583A17-891E-4B44-8308-BB8B98DAF4C8}" presName="thinLine2b" presStyleLbl="callout" presStyleIdx="2" presStyleCnt="15"/>
      <dgm:spPr/>
    </dgm:pt>
    <dgm:pt modelId="{7A5EADC4-6D02-4D74-8461-FD27E5A197BF}" type="pres">
      <dgm:prSet presAssocID="{C2583A17-891E-4B44-8308-BB8B98DAF4C8}" presName="vertSpace2b" presStyleCnt="0"/>
      <dgm:spPr/>
    </dgm:pt>
    <dgm:pt modelId="{FCEEBDC2-F0B9-4FB3-8DDD-39027F7AE84D}" type="pres">
      <dgm:prSet presAssocID="{75B68C1B-4027-4E36-9581-02B2AB177EC3}" presName="horz2" presStyleCnt="0"/>
      <dgm:spPr/>
    </dgm:pt>
    <dgm:pt modelId="{334EA010-66AA-487C-82C8-B4F76E397F3E}" type="pres">
      <dgm:prSet presAssocID="{75B68C1B-4027-4E36-9581-02B2AB177EC3}" presName="horzSpace2" presStyleCnt="0"/>
      <dgm:spPr/>
    </dgm:pt>
    <dgm:pt modelId="{494E0225-D1C7-49AA-B25B-C43A0B39DA44}" type="pres">
      <dgm:prSet presAssocID="{75B68C1B-4027-4E36-9581-02B2AB177EC3}" presName="tx2" presStyleLbl="revTx" presStyleIdx="4" presStyleCnt="18"/>
      <dgm:spPr/>
    </dgm:pt>
    <dgm:pt modelId="{B0542C12-574E-4970-B162-E11D5D0AA7E9}" type="pres">
      <dgm:prSet presAssocID="{75B68C1B-4027-4E36-9581-02B2AB177EC3}" presName="vert2" presStyleCnt="0"/>
      <dgm:spPr/>
    </dgm:pt>
    <dgm:pt modelId="{E639D0D8-F4A7-4000-97BC-351208328915}" type="pres">
      <dgm:prSet presAssocID="{75B68C1B-4027-4E36-9581-02B2AB177EC3}" presName="thinLine2b" presStyleLbl="callout" presStyleIdx="3" presStyleCnt="15"/>
      <dgm:spPr/>
    </dgm:pt>
    <dgm:pt modelId="{00ED7595-D2D9-4D16-909F-66CB87B6E0F5}" type="pres">
      <dgm:prSet presAssocID="{75B68C1B-4027-4E36-9581-02B2AB177EC3}" presName="vertSpace2b" presStyleCnt="0"/>
      <dgm:spPr/>
    </dgm:pt>
    <dgm:pt modelId="{1E8FAF4D-11D0-4EF0-A20C-000C88678AD9}" type="pres">
      <dgm:prSet presAssocID="{BB3CCF9F-993F-44D2-8EE5-591B5B155FB5}" presName="horz2" presStyleCnt="0"/>
      <dgm:spPr/>
    </dgm:pt>
    <dgm:pt modelId="{41217546-CD45-4F2E-A28E-2FB751603EF2}" type="pres">
      <dgm:prSet presAssocID="{BB3CCF9F-993F-44D2-8EE5-591B5B155FB5}" presName="horzSpace2" presStyleCnt="0"/>
      <dgm:spPr/>
    </dgm:pt>
    <dgm:pt modelId="{83752D4F-C865-49DE-81DF-1292D19A4212}" type="pres">
      <dgm:prSet presAssocID="{BB3CCF9F-993F-44D2-8EE5-591B5B155FB5}" presName="tx2" presStyleLbl="revTx" presStyleIdx="5" presStyleCnt="18"/>
      <dgm:spPr/>
    </dgm:pt>
    <dgm:pt modelId="{8C23EA2C-D8E7-410B-A9A0-5B9B03BF880E}" type="pres">
      <dgm:prSet presAssocID="{BB3CCF9F-993F-44D2-8EE5-591B5B155FB5}" presName="vert2" presStyleCnt="0"/>
      <dgm:spPr/>
    </dgm:pt>
    <dgm:pt modelId="{112B2EB3-8860-408A-98DD-18806E981DD1}" type="pres">
      <dgm:prSet presAssocID="{BB3CCF9F-993F-44D2-8EE5-591B5B155FB5}" presName="thinLine2b" presStyleLbl="callout" presStyleIdx="4" presStyleCnt="15"/>
      <dgm:spPr/>
    </dgm:pt>
    <dgm:pt modelId="{B626E524-AC4C-4E08-B5E0-A7C62B2CAD11}" type="pres">
      <dgm:prSet presAssocID="{BB3CCF9F-993F-44D2-8EE5-591B5B155FB5}" presName="vertSpace2b" presStyleCnt="0"/>
      <dgm:spPr/>
    </dgm:pt>
    <dgm:pt modelId="{357EF7BA-AE2E-476A-9B2D-39D320EFC7CD}" type="pres">
      <dgm:prSet presAssocID="{A79ABAF5-3627-4707-8481-56A742D6A7BD}" presName="thickLine" presStyleLbl="alignNode1" presStyleIdx="1" presStyleCnt="3"/>
      <dgm:spPr/>
    </dgm:pt>
    <dgm:pt modelId="{169AC71B-5619-45E3-BCCB-F350652EECC2}" type="pres">
      <dgm:prSet presAssocID="{A79ABAF5-3627-4707-8481-56A742D6A7BD}" presName="horz1" presStyleCnt="0"/>
      <dgm:spPr/>
    </dgm:pt>
    <dgm:pt modelId="{15521E00-0EDE-470F-BA7C-3F3BCA34B97F}" type="pres">
      <dgm:prSet presAssocID="{A79ABAF5-3627-4707-8481-56A742D6A7BD}" presName="tx1" presStyleLbl="revTx" presStyleIdx="6" presStyleCnt="18"/>
      <dgm:spPr/>
    </dgm:pt>
    <dgm:pt modelId="{2F67679D-F10A-445F-AAFD-6FE3114DEC39}" type="pres">
      <dgm:prSet presAssocID="{A79ABAF5-3627-4707-8481-56A742D6A7BD}" presName="vert1" presStyleCnt="0"/>
      <dgm:spPr/>
    </dgm:pt>
    <dgm:pt modelId="{2624B70C-FBB3-42AB-BC8C-4263C359510D}" type="pres">
      <dgm:prSet presAssocID="{1EF8D22D-CDB9-44AE-9194-732E0E667B99}" presName="vertSpace2a" presStyleCnt="0"/>
      <dgm:spPr/>
    </dgm:pt>
    <dgm:pt modelId="{67E4A203-B83E-4BDD-ACB8-7723BB7B09C9}" type="pres">
      <dgm:prSet presAssocID="{1EF8D22D-CDB9-44AE-9194-732E0E667B99}" presName="horz2" presStyleCnt="0"/>
      <dgm:spPr/>
    </dgm:pt>
    <dgm:pt modelId="{D786CF4F-E1F0-417A-BDE0-91FF4C4FBA35}" type="pres">
      <dgm:prSet presAssocID="{1EF8D22D-CDB9-44AE-9194-732E0E667B99}" presName="horzSpace2" presStyleCnt="0"/>
      <dgm:spPr/>
    </dgm:pt>
    <dgm:pt modelId="{69375202-677E-4D39-91BC-48928217C4E8}" type="pres">
      <dgm:prSet presAssocID="{1EF8D22D-CDB9-44AE-9194-732E0E667B99}" presName="tx2" presStyleLbl="revTx" presStyleIdx="7" presStyleCnt="18"/>
      <dgm:spPr/>
    </dgm:pt>
    <dgm:pt modelId="{1BC499F5-2D8F-4375-A741-8204D1FAD8AD}" type="pres">
      <dgm:prSet presAssocID="{1EF8D22D-CDB9-44AE-9194-732E0E667B99}" presName="vert2" presStyleCnt="0"/>
      <dgm:spPr/>
    </dgm:pt>
    <dgm:pt modelId="{C32383F7-5394-4F76-9841-4930AE7719A3}" type="pres">
      <dgm:prSet presAssocID="{1EF8D22D-CDB9-44AE-9194-732E0E667B99}" presName="thinLine2b" presStyleLbl="callout" presStyleIdx="5" presStyleCnt="15"/>
      <dgm:spPr/>
    </dgm:pt>
    <dgm:pt modelId="{23CA06D0-10F2-4A6A-85A4-4778BC8A9900}" type="pres">
      <dgm:prSet presAssocID="{1EF8D22D-CDB9-44AE-9194-732E0E667B99}" presName="vertSpace2b" presStyleCnt="0"/>
      <dgm:spPr/>
    </dgm:pt>
    <dgm:pt modelId="{61C54BA6-3C71-42AF-83E0-CE1842B8CC92}" type="pres">
      <dgm:prSet presAssocID="{FD37BEC8-2533-4F08-BE5F-8AC5C7A2A977}" presName="horz2" presStyleCnt="0"/>
      <dgm:spPr/>
    </dgm:pt>
    <dgm:pt modelId="{15FEEA1C-A8D4-418E-99D4-E42AD966571C}" type="pres">
      <dgm:prSet presAssocID="{FD37BEC8-2533-4F08-BE5F-8AC5C7A2A977}" presName="horzSpace2" presStyleCnt="0"/>
      <dgm:spPr/>
    </dgm:pt>
    <dgm:pt modelId="{9DB55051-B9A8-44F3-AE25-ABE31E581162}" type="pres">
      <dgm:prSet presAssocID="{FD37BEC8-2533-4F08-BE5F-8AC5C7A2A977}" presName="tx2" presStyleLbl="revTx" presStyleIdx="8" presStyleCnt="18"/>
      <dgm:spPr/>
    </dgm:pt>
    <dgm:pt modelId="{DC9BC347-0DD1-4EF9-8B27-B31BABB5A359}" type="pres">
      <dgm:prSet presAssocID="{FD37BEC8-2533-4F08-BE5F-8AC5C7A2A977}" presName="vert2" presStyleCnt="0"/>
      <dgm:spPr/>
    </dgm:pt>
    <dgm:pt modelId="{5F85EFAF-AD8D-4B97-9D72-DFB7220DBE55}" type="pres">
      <dgm:prSet presAssocID="{FD37BEC8-2533-4F08-BE5F-8AC5C7A2A977}" presName="thinLine2b" presStyleLbl="callout" presStyleIdx="6" presStyleCnt="15"/>
      <dgm:spPr/>
    </dgm:pt>
    <dgm:pt modelId="{5E0E5127-F994-439D-851F-34E3097F1CD3}" type="pres">
      <dgm:prSet presAssocID="{FD37BEC8-2533-4F08-BE5F-8AC5C7A2A977}" presName="vertSpace2b" presStyleCnt="0"/>
      <dgm:spPr/>
    </dgm:pt>
    <dgm:pt modelId="{4AEF05FD-4F4B-40BE-A199-73447746192F}" type="pres">
      <dgm:prSet presAssocID="{48FC5345-45FB-4C01-A601-59EAD87FF265}" presName="horz2" presStyleCnt="0"/>
      <dgm:spPr/>
    </dgm:pt>
    <dgm:pt modelId="{A1D3F9F3-4FC6-46A2-8A1E-22A2D78DE953}" type="pres">
      <dgm:prSet presAssocID="{48FC5345-45FB-4C01-A601-59EAD87FF265}" presName="horzSpace2" presStyleCnt="0"/>
      <dgm:spPr/>
    </dgm:pt>
    <dgm:pt modelId="{BDCC47FE-BB36-4C74-86CA-9FCA4A469FB9}" type="pres">
      <dgm:prSet presAssocID="{48FC5345-45FB-4C01-A601-59EAD87FF265}" presName="tx2" presStyleLbl="revTx" presStyleIdx="9" presStyleCnt="18"/>
      <dgm:spPr/>
    </dgm:pt>
    <dgm:pt modelId="{7F9B2EB0-82B8-4298-B57E-9BE454678086}" type="pres">
      <dgm:prSet presAssocID="{48FC5345-45FB-4C01-A601-59EAD87FF265}" presName="vert2" presStyleCnt="0"/>
      <dgm:spPr/>
    </dgm:pt>
    <dgm:pt modelId="{ECBCB945-2FA3-40CB-8A7B-4905407DE6A3}" type="pres">
      <dgm:prSet presAssocID="{48FC5345-45FB-4C01-A601-59EAD87FF265}" presName="thinLine2b" presStyleLbl="callout" presStyleIdx="7" presStyleCnt="15"/>
      <dgm:spPr/>
    </dgm:pt>
    <dgm:pt modelId="{46884D82-201E-40E6-8C08-93AEE4510FFF}" type="pres">
      <dgm:prSet presAssocID="{48FC5345-45FB-4C01-A601-59EAD87FF265}" presName="vertSpace2b" presStyleCnt="0"/>
      <dgm:spPr/>
    </dgm:pt>
    <dgm:pt modelId="{D4D712A2-042E-4685-A845-2670D4CF5279}" type="pres">
      <dgm:prSet presAssocID="{DCFCE8BE-6779-45E7-B6A3-482BF64D411C}" presName="horz2" presStyleCnt="0"/>
      <dgm:spPr/>
    </dgm:pt>
    <dgm:pt modelId="{FBC24715-0E58-48FF-AB26-62A39BB41A23}" type="pres">
      <dgm:prSet presAssocID="{DCFCE8BE-6779-45E7-B6A3-482BF64D411C}" presName="horzSpace2" presStyleCnt="0"/>
      <dgm:spPr/>
    </dgm:pt>
    <dgm:pt modelId="{105D0259-3AE5-44B3-A6BA-DEEF13A8A851}" type="pres">
      <dgm:prSet presAssocID="{DCFCE8BE-6779-45E7-B6A3-482BF64D411C}" presName="tx2" presStyleLbl="revTx" presStyleIdx="10" presStyleCnt="18"/>
      <dgm:spPr/>
    </dgm:pt>
    <dgm:pt modelId="{1D8F175D-C706-41E5-97E3-6A23AA1CAB27}" type="pres">
      <dgm:prSet presAssocID="{DCFCE8BE-6779-45E7-B6A3-482BF64D411C}" presName="vert2" presStyleCnt="0"/>
      <dgm:spPr/>
    </dgm:pt>
    <dgm:pt modelId="{B2585047-0B0A-4907-9C93-E1304EC6EE08}" type="pres">
      <dgm:prSet presAssocID="{DCFCE8BE-6779-45E7-B6A3-482BF64D411C}" presName="thinLine2b" presStyleLbl="callout" presStyleIdx="8" presStyleCnt="15"/>
      <dgm:spPr/>
    </dgm:pt>
    <dgm:pt modelId="{ACBEC886-7D8E-44E3-BBB9-FB098000B791}" type="pres">
      <dgm:prSet presAssocID="{DCFCE8BE-6779-45E7-B6A3-482BF64D411C}" presName="vertSpace2b" presStyleCnt="0"/>
      <dgm:spPr/>
    </dgm:pt>
    <dgm:pt modelId="{AF33D298-AD35-4B92-982D-CFE0BF621E7B}" type="pres">
      <dgm:prSet presAssocID="{FBE18C28-2429-44F5-B98F-27DD8955FF94}" presName="horz2" presStyleCnt="0"/>
      <dgm:spPr/>
    </dgm:pt>
    <dgm:pt modelId="{E5C2583C-F746-4F2D-B207-FDA3FF444B10}" type="pres">
      <dgm:prSet presAssocID="{FBE18C28-2429-44F5-B98F-27DD8955FF94}" presName="horzSpace2" presStyleCnt="0"/>
      <dgm:spPr/>
    </dgm:pt>
    <dgm:pt modelId="{DDCDC0D1-0627-40BA-8984-A822E633A072}" type="pres">
      <dgm:prSet presAssocID="{FBE18C28-2429-44F5-B98F-27DD8955FF94}" presName="tx2" presStyleLbl="revTx" presStyleIdx="11" presStyleCnt="18"/>
      <dgm:spPr/>
    </dgm:pt>
    <dgm:pt modelId="{A15054A4-1F61-4F10-BC08-E852C0E3236B}" type="pres">
      <dgm:prSet presAssocID="{FBE18C28-2429-44F5-B98F-27DD8955FF94}" presName="vert2" presStyleCnt="0"/>
      <dgm:spPr/>
    </dgm:pt>
    <dgm:pt modelId="{2BA979E0-1CF4-4358-9BD3-F5CB36122548}" type="pres">
      <dgm:prSet presAssocID="{FBE18C28-2429-44F5-B98F-27DD8955FF94}" presName="thinLine2b" presStyleLbl="callout" presStyleIdx="9" presStyleCnt="15"/>
      <dgm:spPr/>
    </dgm:pt>
    <dgm:pt modelId="{0652087F-E00D-426E-A878-43AECF10E6C9}" type="pres">
      <dgm:prSet presAssocID="{FBE18C28-2429-44F5-B98F-27DD8955FF94}" presName="vertSpace2b" presStyleCnt="0"/>
      <dgm:spPr/>
    </dgm:pt>
    <dgm:pt modelId="{76896F25-24CC-411F-B0D7-07F27A4826BB}" type="pres">
      <dgm:prSet presAssocID="{864F07A1-4751-4437-8197-612F70B32E59}" presName="thickLine" presStyleLbl="alignNode1" presStyleIdx="2" presStyleCnt="3"/>
      <dgm:spPr/>
    </dgm:pt>
    <dgm:pt modelId="{68D8E498-75F2-496C-AA7F-3432CD6BDB5C}" type="pres">
      <dgm:prSet presAssocID="{864F07A1-4751-4437-8197-612F70B32E59}" presName="horz1" presStyleCnt="0"/>
      <dgm:spPr/>
    </dgm:pt>
    <dgm:pt modelId="{C8D8615A-81C9-43A3-9784-2F7560E2C141}" type="pres">
      <dgm:prSet presAssocID="{864F07A1-4751-4437-8197-612F70B32E59}" presName="tx1" presStyleLbl="revTx" presStyleIdx="12" presStyleCnt="18"/>
      <dgm:spPr/>
    </dgm:pt>
    <dgm:pt modelId="{EEDDF437-DBE5-4788-BCB9-BC0A82195D47}" type="pres">
      <dgm:prSet presAssocID="{864F07A1-4751-4437-8197-612F70B32E59}" presName="vert1" presStyleCnt="0"/>
      <dgm:spPr/>
    </dgm:pt>
    <dgm:pt modelId="{EA9052E5-44D2-40D1-9443-C3E9F31DF780}" type="pres">
      <dgm:prSet presAssocID="{CB628614-C45E-4A55-9E63-437B3735B337}" presName="vertSpace2a" presStyleCnt="0"/>
      <dgm:spPr/>
    </dgm:pt>
    <dgm:pt modelId="{AC72F21A-1220-4C98-9A90-752AB225CBBE}" type="pres">
      <dgm:prSet presAssocID="{CB628614-C45E-4A55-9E63-437B3735B337}" presName="horz2" presStyleCnt="0"/>
      <dgm:spPr/>
    </dgm:pt>
    <dgm:pt modelId="{ED72CD6F-C9BD-4158-ADCB-61F24AF84832}" type="pres">
      <dgm:prSet presAssocID="{CB628614-C45E-4A55-9E63-437B3735B337}" presName="horzSpace2" presStyleCnt="0"/>
      <dgm:spPr/>
    </dgm:pt>
    <dgm:pt modelId="{80760A6A-361C-4667-B323-A573CF12B80B}" type="pres">
      <dgm:prSet presAssocID="{CB628614-C45E-4A55-9E63-437B3735B337}" presName="tx2" presStyleLbl="revTx" presStyleIdx="13" presStyleCnt="18"/>
      <dgm:spPr/>
    </dgm:pt>
    <dgm:pt modelId="{08AB0D73-0829-46EA-8E3F-647A7F90D01E}" type="pres">
      <dgm:prSet presAssocID="{CB628614-C45E-4A55-9E63-437B3735B337}" presName="vert2" presStyleCnt="0"/>
      <dgm:spPr/>
    </dgm:pt>
    <dgm:pt modelId="{E526AD4F-7E9A-439C-BF6A-00EEF2D69356}" type="pres">
      <dgm:prSet presAssocID="{CB628614-C45E-4A55-9E63-437B3735B337}" presName="thinLine2b" presStyleLbl="callout" presStyleIdx="10" presStyleCnt="15"/>
      <dgm:spPr/>
    </dgm:pt>
    <dgm:pt modelId="{1BF3D6C9-0352-4732-9E73-97FF547F41B2}" type="pres">
      <dgm:prSet presAssocID="{CB628614-C45E-4A55-9E63-437B3735B337}" presName="vertSpace2b" presStyleCnt="0"/>
      <dgm:spPr/>
    </dgm:pt>
    <dgm:pt modelId="{DC682155-1CF3-46CC-97BD-3D768A5CAE37}" type="pres">
      <dgm:prSet presAssocID="{D049F62C-1372-470B-9F25-EA4ADD62DB80}" presName="horz2" presStyleCnt="0"/>
      <dgm:spPr/>
    </dgm:pt>
    <dgm:pt modelId="{59CC8614-65B6-4890-84C9-035786A15B46}" type="pres">
      <dgm:prSet presAssocID="{D049F62C-1372-470B-9F25-EA4ADD62DB80}" presName="horzSpace2" presStyleCnt="0"/>
      <dgm:spPr/>
    </dgm:pt>
    <dgm:pt modelId="{68D23EA2-0A00-4FCE-89D8-BD172CCD92A0}" type="pres">
      <dgm:prSet presAssocID="{D049F62C-1372-470B-9F25-EA4ADD62DB80}" presName="tx2" presStyleLbl="revTx" presStyleIdx="14" presStyleCnt="18"/>
      <dgm:spPr/>
    </dgm:pt>
    <dgm:pt modelId="{9EEF24FD-50F3-4D7D-8541-6C0D7CF24D67}" type="pres">
      <dgm:prSet presAssocID="{D049F62C-1372-470B-9F25-EA4ADD62DB80}" presName="vert2" presStyleCnt="0"/>
      <dgm:spPr/>
    </dgm:pt>
    <dgm:pt modelId="{DC296568-BDAF-4525-9047-A24DBE4BE2C9}" type="pres">
      <dgm:prSet presAssocID="{D049F62C-1372-470B-9F25-EA4ADD62DB80}" presName="thinLine2b" presStyleLbl="callout" presStyleIdx="11" presStyleCnt="15"/>
      <dgm:spPr/>
    </dgm:pt>
    <dgm:pt modelId="{73FAE382-1047-4C17-86F9-B275C9C045B4}" type="pres">
      <dgm:prSet presAssocID="{D049F62C-1372-470B-9F25-EA4ADD62DB80}" presName="vertSpace2b" presStyleCnt="0"/>
      <dgm:spPr/>
    </dgm:pt>
    <dgm:pt modelId="{ABF0125D-7D85-4910-BF34-A5A88AA390EA}" type="pres">
      <dgm:prSet presAssocID="{9925E1A5-4EA1-4B97-9004-C9AF0A183DEE}" presName="horz2" presStyleCnt="0"/>
      <dgm:spPr/>
    </dgm:pt>
    <dgm:pt modelId="{EE03C260-AB18-4DA7-86B2-0316CA0B8F31}" type="pres">
      <dgm:prSet presAssocID="{9925E1A5-4EA1-4B97-9004-C9AF0A183DEE}" presName="horzSpace2" presStyleCnt="0"/>
      <dgm:spPr/>
    </dgm:pt>
    <dgm:pt modelId="{95494662-C158-4589-AA4D-2E351B679C84}" type="pres">
      <dgm:prSet presAssocID="{9925E1A5-4EA1-4B97-9004-C9AF0A183DEE}" presName="tx2" presStyleLbl="revTx" presStyleIdx="15" presStyleCnt="18"/>
      <dgm:spPr/>
    </dgm:pt>
    <dgm:pt modelId="{95FD2ECE-BBA1-44A0-9050-4D0DE9D11E59}" type="pres">
      <dgm:prSet presAssocID="{9925E1A5-4EA1-4B97-9004-C9AF0A183DEE}" presName="vert2" presStyleCnt="0"/>
      <dgm:spPr/>
    </dgm:pt>
    <dgm:pt modelId="{7AA19403-B32E-479F-B4A6-89350EC37E97}" type="pres">
      <dgm:prSet presAssocID="{9925E1A5-4EA1-4B97-9004-C9AF0A183DEE}" presName="thinLine2b" presStyleLbl="callout" presStyleIdx="12" presStyleCnt="15"/>
      <dgm:spPr/>
    </dgm:pt>
    <dgm:pt modelId="{75CE9E13-26AE-430F-B7CF-958BF9906FCC}" type="pres">
      <dgm:prSet presAssocID="{9925E1A5-4EA1-4B97-9004-C9AF0A183DEE}" presName="vertSpace2b" presStyleCnt="0"/>
      <dgm:spPr/>
    </dgm:pt>
    <dgm:pt modelId="{54EAE7FE-37B8-43CB-AA77-593649276995}" type="pres">
      <dgm:prSet presAssocID="{A3DB849F-09B2-4CD0-9B08-20C5B2D8F7F2}" presName="horz2" presStyleCnt="0"/>
      <dgm:spPr/>
    </dgm:pt>
    <dgm:pt modelId="{2AD2B0B5-0461-48DA-AF09-E5A67FDB46A6}" type="pres">
      <dgm:prSet presAssocID="{A3DB849F-09B2-4CD0-9B08-20C5B2D8F7F2}" presName="horzSpace2" presStyleCnt="0"/>
      <dgm:spPr/>
    </dgm:pt>
    <dgm:pt modelId="{A40FEC23-6D5C-44BB-9E28-0A5D8683E382}" type="pres">
      <dgm:prSet presAssocID="{A3DB849F-09B2-4CD0-9B08-20C5B2D8F7F2}" presName="tx2" presStyleLbl="revTx" presStyleIdx="16" presStyleCnt="18"/>
      <dgm:spPr/>
    </dgm:pt>
    <dgm:pt modelId="{F8C37511-944A-4AE1-AD3C-DB1636941EB1}" type="pres">
      <dgm:prSet presAssocID="{A3DB849F-09B2-4CD0-9B08-20C5B2D8F7F2}" presName="vert2" presStyleCnt="0"/>
      <dgm:spPr/>
    </dgm:pt>
    <dgm:pt modelId="{CDD2EDDF-864F-4DA9-A35F-21A939070249}" type="pres">
      <dgm:prSet presAssocID="{A3DB849F-09B2-4CD0-9B08-20C5B2D8F7F2}" presName="thinLine2b" presStyleLbl="callout" presStyleIdx="13" presStyleCnt="15"/>
      <dgm:spPr/>
    </dgm:pt>
    <dgm:pt modelId="{56C3CF15-11A1-471D-9093-A5887AB60377}" type="pres">
      <dgm:prSet presAssocID="{A3DB849F-09B2-4CD0-9B08-20C5B2D8F7F2}" presName="vertSpace2b" presStyleCnt="0"/>
      <dgm:spPr/>
    </dgm:pt>
    <dgm:pt modelId="{B7C98926-2669-46BD-B91A-139A2CD47117}" type="pres">
      <dgm:prSet presAssocID="{906A6788-8D98-4952-A42A-B5710E4DE886}" presName="horz2" presStyleCnt="0"/>
      <dgm:spPr/>
    </dgm:pt>
    <dgm:pt modelId="{8EE200C2-3D20-4C23-B8A2-C203CCCC9A3F}" type="pres">
      <dgm:prSet presAssocID="{906A6788-8D98-4952-A42A-B5710E4DE886}" presName="horzSpace2" presStyleCnt="0"/>
      <dgm:spPr/>
    </dgm:pt>
    <dgm:pt modelId="{105B9F64-59EC-41D2-BF0B-4F710A18EEDC}" type="pres">
      <dgm:prSet presAssocID="{906A6788-8D98-4952-A42A-B5710E4DE886}" presName="tx2" presStyleLbl="revTx" presStyleIdx="17" presStyleCnt="18"/>
      <dgm:spPr/>
    </dgm:pt>
    <dgm:pt modelId="{8A252DFA-A9C8-4F35-A0EE-093E0932516A}" type="pres">
      <dgm:prSet presAssocID="{906A6788-8D98-4952-A42A-B5710E4DE886}" presName="vert2" presStyleCnt="0"/>
      <dgm:spPr/>
    </dgm:pt>
    <dgm:pt modelId="{5EFB2697-2DA6-4605-9597-D0F1E7B4EB99}" type="pres">
      <dgm:prSet presAssocID="{906A6788-8D98-4952-A42A-B5710E4DE886}" presName="thinLine2b" presStyleLbl="callout" presStyleIdx="14" presStyleCnt="15"/>
      <dgm:spPr/>
    </dgm:pt>
    <dgm:pt modelId="{8957A428-7748-445C-8A37-F48AF097317A}" type="pres">
      <dgm:prSet presAssocID="{906A6788-8D98-4952-A42A-B5710E4DE886}" presName="vertSpace2b" presStyleCnt="0"/>
      <dgm:spPr/>
    </dgm:pt>
  </dgm:ptLst>
  <dgm:cxnLst>
    <dgm:cxn modelId="{3F90C201-FDC7-45E9-8576-5B6CD9A398E0}" srcId="{966F2E06-DBD6-4363-99F5-93A50BDBC817}" destId="{BB3CCF9F-993F-44D2-8EE5-591B5B155FB5}" srcOrd="4" destOrd="0" parTransId="{14487FAE-C070-45E3-BAAA-75B7425A211A}" sibTransId="{0A0B2ADA-6B7A-4341-9E91-5AD5E1177807}"/>
    <dgm:cxn modelId="{09541D02-DC3B-412A-AAEE-43C8D323CEF4}" type="presOf" srcId="{FBE18C28-2429-44F5-B98F-27DD8955FF94}" destId="{DDCDC0D1-0627-40BA-8984-A822E633A072}" srcOrd="0" destOrd="0" presId="urn:microsoft.com/office/officeart/2008/layout/LinedList"/>
    <dgm:cxn modelId="{061C4E04-2FF1-42F2-B855-835C1164FB53}" type="presOf" srcId="{D049F62C-1372-470B-9F25-EA4ADD62DB80}" destId="{68D23EA2-0A00-4FCE-89D8-BD172CCD92A0}" srcOrd="0" destOrd="0" presId="urn:microsoft.com/office/officeart/2008/layout/LinedList"/>
    <dgm:cxn modelId="{6750CB05-FFF5-4815-B60F-E6C858C70872}" srcId="{17F365CA-4119-447E-B360-F5D35E943FBB}" destId="{864F07A1-4751-4437-8197-612F70B32E59}" srcOrd="2" destOrd="0" parTransId="{65417D32-7C7C-4F62-BC38-8CC98E348C93}" sibTransId="{E413D6C2-0C0F-4670-9CE9-6879A54D5FBC}"/>
    <dgm:cxn modelId="{88E40016-B0DB-4DC5-85A2-F365151D53D3}" srcId="{17F365CA-4119-447E-B360-F5D35E943FBB}" destId="{A79ABAF5-3627-4707-8481-56A742D6A7BD}" srcOrd="1" destOrd="0" parTransId="{C5B0B1C5-1DDB-4048-9AC3-9632DEDA5F20}" sibTransId="{5059A46A-235B-4375-961B-35DC52EDC732}"/>
    <dgm:cxn modelId="{D431441D-4EE4-45F1-A9AC-45D51EB633A4}" srcId="{A79ABAF5-3627-4707-8481-56A742D6A7BD}" destId="{1EF8D22D-CDB9-44AE-9194-732E0E667B99}" srcOrd="0" destOrd="0" parTransId="{A32538F2-E921-437B-9698-EED8D107F662}" sibTransId="{1E2B6CC3-300E-4DD6-BC4C-6F7D37D911C7}"/>
    <dgm:cxn modelId="{4F176928-7431-4798-A8AF-184E7AA0C247}" srcId="{A79ABAF5-3627-4707-8481-56A742D6A7BD}" destId="{FD37BEC8-2533-4F08-BE5F-8AC5C7A2A977}" srcOrd="1" destOrd="0" parTransId="{BC77CD4A-6936-400D-B700-0720D3E8F7C6}" sibTransId="{9C0F6D99-F4EC-47CF-A098-9B1975B446CA}"/>
    <dgm:cxn modelId="{9639EA28-BA15-4475-B433-8197A32097D3}" type="presOf" srcId="{48FC5345-45FB-4C01-A601-59EAD87FF265}" destId="{BDCC47FE-BB36-4C74-86CA-9FCA4A469FB9}" srcOrd="0" destOrd="0" presId="urn:microsoft.com/office/officeart/2008/layout/LinedList"/>
    <dgm:cxn modelId="{5C034431-61F1-4176-B917-343474DDF815}" srcId="{864F07A1-4751-4437-8197-612F70B32E59}" destId="{D049F62C-1372-470B-9F25-EA4ADD62DB80}" srcOrd="1" destOrd="0" parTransId="{44C41B9D-41D1-45F1-A56A-E2813C453865}" sibTransId="{4CE499FD-0B1B-4461-BE7C-7D0DBFDE8CF9}"/>
    <dgm:cxn modelId="{C8A5D437-4605-4CA7-ACB0-741927D08989}" srcId="{966F2E06-DBD6-4363-99F5-93A50BDBC817}" destId="{C2583A17-891E-4B44-8308-BB8B98DAF4C8}" srcOrd="2" destOrd="0" parTransId="{4BF2CCDE-9B69-430D-A016-E7FAD1B7DDD3}" sibTransId="{9A1ED551-D8CE-4BEE-9765-2E0525CA8A90}"/>
    <dgm:cxn modelId="{E38EDB3B-4941-46B3-9392-E0C7EE9DB5CB}" srcId="{864F07A1-4751-4437-8197-612F70B32E59}" destId="{906A6788-8D98-4952-A42A-B5710E4DE886}" srcOrd="4" destOrd="0" parTransId="{CF436AFF-644B-4163-94F5-B2A76E797D9D}" sibTransId="{8C8BB79E-359B-4CC7-A132-C69AC90516F3}"/>
    <dgm:cxn modelId="{16207143-1834-4A96-980C-DC16D1A628E9}" type="presOf" srcId="{CB628614-C45E-4A55-9E63-437B3735B337}" destId="{80760A6A-361C-4667-B323-A573CF12B80B}" srcOrd="0" destOrd="0" presId="urn:microsoft.com/office/officeart/2008/layout/LinedList"/>
    <dgm:cxn modelId="{489BFD43-9E8B-4FCE-A25F-34110FA564E4}" srcId="{A79ABAF5-3627-4707-8481-56A742D6A7BD}" destId="{48FC5345-45FB-4C01-A601-59EAD87FF265}" srcOrd="2" destOrd="0" parTransId="{946A8D36-C031-4BAB-ACC0-C889D5AA476D}" sibTransId="{429797D4-9761-40F2-93D1-A71663BC0143}"/>
    <dgm:cxn modelId="{3772AD64-2CAC-4C5F-AA3C-B937D258BE70}" srcId="{966F2E06-DBD6-4363-99F5-93A50BDBC817}" destId="{7E14594C-7B89-4EB5-A707-DB1341F1F0E3}" srcOrd="0" destOrd="0" parTransId="{8274FE22-AE64-496F-8647-4BD0816DA1B5}" sibTransId="{524D7904-5E8B-490B-9F4A-56504B38E234}"/>
    <dgm:cxn modelId="{628DE56A-E7AA-4973-988E-7E33C4F83D0B}" srcId="{A79ABAF5-3627-4707-8481-56A742D6A7BD}" destId="{FBE18C28-2429-44F5-B98F-27DD8955FF94}" srcOrd="4" destOrd="0" parTransId="{FDDD24F8-01F9-451C-9BD9-76F7D92D2A2E}" sibTransId="{07D43443-24A7-454E-B43A-867A4063F1B4}"/>
    <dgm:cxn modelId="{C65BCE4B-FCFC-4DB7-873D-157ACB5D3492}" srcId="{17F365CA-4119-447E-B360-F5D35E943FBB}" destId="{966F2E06-DBD6-4363-99F5-93A50BDBC817}" srcOrd="0" destOrd="0" parTransId="{97DD698A-0DF2-48C4-A7D5-92E1CE9E4A21}" sibTransId="{6DCF06CD-9F6D-49D6-A844-C277572703D3}"/>
    <dgm:cxn modelId="{2019E96C-B68E-4530-A5C0-7C80AFB76B85}" type="presOf" srcId="{9925E1A5-4EA1-4B97-9004-C9AF0A183DEE}" destId="{95494662-C158-4589-AA4D-2E351B679C84}" srcOrd="0" destOrd="0" presId="urn:microsoft.com/office/officeart/2008/layout/LinedList"/>
    <dgm:cxn modelId="{E85D124D-639C-4E26-8973-EB653F8EB71C}" type="presOf" srcId="{A3DB849F-09B2-4CD0-9B08-20C5B2D8F7F2}" destId="{A40FEC23-6D5C-44BB-9E28-0A5D8683E382}" srcOrd="0" destOrd="0" presId="urn:microsoft.com/office/officeart/2008/layout/LinedList"/>
    <dgm:cxn modelId="{583C8E4E-3160-4F04-A830-2706C086939B}" type="presOf" srcId="{7E14594C-7B89-4EB5-A707-DB1341F1F0E3}" destId="{802F45B3-2831-4A24-A775-19EFB34CBAE5}" srcOrd="0" destOrd="0" presId="urn:microsoft.com/office/officeart/2008/layout/LinedList"/>
    <dgm:cxn modelId="{C0272D50-0D5E-47FE-B938-90D5CDD23BBF}" srcId="{864F07A1-4751-4437-8197-612F70B32E59}" destId="{9925E1A5-4EA1-4B97-9004-C9AF0A183DEE}" srcOrd="2" destOrd="0" parTransId="{C21F3978-7F7F-4DE1-94FD-339BD191B446}" sibTransId="{3D99E8A2-A3B6-4346-A688-9AC55403A025}"/>
    <dgm:cxn modelId="{D9C78352-B507-4F1C-9D18-AE4D26FC50AC}" srcId="{864F07A1-4751-4437-8197-612F70B32E59}" destId="{A3DB849F-09B2-4CD0-9B08-20C5B2D8F7F2}" srcOrd="3" destOrd="0" parTransId="{A7812A51-94B8-4E40-BB68-5AA1222B32E7}" sibTransId="{F088E12F-80B1-426D-82BB-63BDF8287852}"/>
    <dgm:cxn modelId="{D55DBF7C-29CB-4145-9504-CE5F2DB78C8C}" srcId="{966F2E06-DBD6-4363-99F5-93A50BDBC817}" destId="{75B68C1B-4027-4E36-9581-02B2AB177EC3}" srcOrd="3" destOrd="0" parTransId="{CCC67DA2-218D-40CC-9D15-30D00C05B4BB}" sibTransId="{7970D491-4F1C-4E34-860C-D72E33EE0967}"/>
    <dgm:cxn modelId="{714CC97C-8462-48CD-8106-CF68D321D96D}" type="presOf" srcId="{A79ABAF5-3627-4707-8481-56A742D6A7BD}" destId="{15521E00-0EDE-470F-BA7C-3F3BCA34B97F}" srcOrd="0" destOrd="0" presId="urn:microsoft.com/office/officeart/2008/layout/LinedList"/>
    <dgm:cxn modelId="{BDA40E80-22F7-463B-9095-B6201057BD31}" type="presOf" srcId="{BB3CCF9F-993F-44D2-8EE5-591B5B155FB5}" destId="{83752D4F-C865-49DE-81DF-1292D19A4212}" srcOrd="0" destOrd="0" presId="urn:microsoft.com/office/officeart/2008/layout/LinedList"/>
    <dgm:cxn modelId="{5BFE8B85-733D-4D42-A358-75998D377DE8}" srcId="{A79ABAF5-3627-4707-8481-56A742D6A7BD}" destId="{DCFCE8BE-6779-45E7-B6A3-482BF64D411C}" srcOrd="3" destOrd="0" parTransId="{BCA5834B-ECE0-49D4-AEE9-C031D7D71C7D}" sibTransId="{ADD52C0F-DCBB-4384-ABA9-FF75D092B589}"/>
    <dgm:cxn modelId="{7A1B9386-A11C-4590-827F-451DA9E059CF}" type="presOf" srcId="{1EF8D22D-CDB9-44AE-9194-732E0E667B99}" destId="{69375202-677E-4D39-91BC-48928217C4E8}" srcOrd="0" destOrd="0" presId="urn:microsoft.com/office/officeart/2008/layout/LinedList"/>
    <dgm:cxn modelId="{4A149F90-7F5C-4898-B72E-849784028104}" type="presOf" srcId="{DCFCE8BE-6779-45E7-B6A3-482BF64D411C}" destId="{105D0259-3AE5-44B3-A6BA-DEEF13A8A851}" srcOrd="0" destOrd="0" presId="urn:microsoft.com/office/officeart/2008/layout/LinedList"/>
    <dgm:cxn modelId="{9AF0C098-0A3E-4BF0-B32F-AABBECE7B9A4}" type="presOf" srcId="{FD37BEC8-2533-4F08-BE5F-8AC5C7A2A977}" destId="{9DB55051-B9A8-44F3-AE25-ABE31E581162}" srcOrd="0" destOrd="0" presId="urn:microsoft.com/office/officeart/2008/layout/LinedList"/>
    <dgm:cxn modelId="{D0482AA1-0C0D-4E51-9BF2-D39797C71F98}" type="presOf" srcId="{966F2E06-DBD6-4363-99F5-93A50BDBC817}" destId="{6731EA93-60B9-49B6-A490-2D9A3C198273}" srcOrd="0" destOrd="0" presId="urn:microsoft.com/office/officeart/2008/layout/LinedList"/>
    <dgm:cxn modelId="{FA8827A4-002F-4D3C-BCE4-18444B9B77B5}" type="presOf" srcId="{864F07A1-4751-4437-8197-612F70B32E59}" destId="{C8D8615A-81C9-43A3-9784-2F7560E2C141}" srcOrd="0" destOrd="0" presId="urn:microsoft.com/office/officeart/2008/layout/LinedList"/>
    <dgm:cxn modelId="{931540B9-2648-4598-90E3-6812E6706577}" type="presOf" srcId="{17F365CA-4119-447E-B360-F5D35E943FBB}" destId="{49247801-819C-4FAA-A881-7BACE5A4826E}" srcOrd="0" destOrd="0" presId="urn:microsoft.com/office/officeart/2008/layout/LinedList"/>
    <dgm:cxn modelId="{90A23DC3-3589-454A-B827-1A3A87358BFE}" type="presOf" srcId="{906A6788-8D98-4952-A42A-B5710E4DE886}" destId="{105B9F64-59EC-41D2-BF0B-4F710A18EEDC}" srcOrd="0" destOrd="0" presId="urn:microsoft.com/office/officeart/2008/layout/LinedList"/>
    <dgm:cxn modelId="{815C87C4-62F9-4892-B3B6-885CB31E33FF}" srcId="{966F2E06-DBD6-4363-99F5-93A50BDBC817}" destId="{530A39AE-C12E-48F4-AB14-B708A628877C}" srcOrd="1" destOrd="0" parTransId="{55DEEB2C-23F8-4DA6-B110-4C3BA52899E4}" sibTransId="{27BC5DFA-6129-4BC9-A1B5-E0F0FF0EE18C}"/>
    <dgm:cxn modelId="{72FBDCD0-7CCB-4F99-A235-A1034171F7D7}" srcId="{864F07A1-4751-4437-8197-612F70B32E59}" destId="{CB628614-C45E-4A55-9E63-437B3735B337}" srcOrd="0" destOrd="0" parTransId="{0167CB54-4ADC-4F54-B3ED-2C1A6E982C3A}" sibTransId="{F812F18F-62C6-490B-839C-A90713D4F667}"/>
    <dgm:cxn modelId="{7A7AF7D4-A01C-47D8-A60E-DECF30B71166}" type="presOf" srcId="{C2583A17-891E-4B44-8308-BB8B98DAF4C8}" destId="{1035CB7C-B49D-4BA0-BE3A-BA1B7ABB4F3F}" srcOrd="0" destOrd="0" presId="urn:microsoft.com/office/officeart/2008/layout/LinedList"/>
    <dgm:cxn modelId="{FB917BDD-E1F9-486E-88AC-969D96A7285C}" type="presOf" srcId="{75B68C1B-4027-4E36-9581-02B2AB177EC3}" destId="{494E0225-D1C7-49AA-B25B-C43A0B39DA44}" srcOrd="0" destOrd="0" presId="urn:microsoft.com/office/officeart/2008/layout/LinedList"/>
    <dgm:cxn modelId="{1107F3FD-CFEA-4893-ABDD-CE01DD0035DA}" type="presOf" srcId="{530A39AE-C12E-48F4-AB14-B708A628877C}" destId="{52C720A2-59A8-42CB-905F-2CADA48A7200}" srcOrd="0" destOrd="0" presId="urn:microsoft.com/office/officeart/2008/layout/LinedList"/>
    <dgm:cxn modelId="{D6678FE9-DE44-4BA4-8055-DA29CD3803F4}" type="presParOf" srcId="{49247801-819C-4FAA-A881-7BACE5A4826E}" destId="{2494D61F-C148-4F02-A9CB-6932EF3AACCC}" srcOrd="0" destOrd="0" presId="urn:microsoft.com/office/officeart/2008/layout/LinedList"/>
    <dgm:cxn modelId="{EBBD6931-9149-40E3-939D-60371505DE3E}" type="presParOf" srcId="{49247801-819C-4FAA-A881-7BACE5A4826E}" destId="{D234FBA8-1B85-407D-9933-7A435CA1B4E6}" srcOrd="1" destOrd="0" presId="urn:microsoft.com/office/officeart/2008/layout/LinedList"/>
    <dgm:cxn modelId="{4701C95C-24F0-464A-ACE0-5E809698FD41}" type="presParOf" srcId="{D234FBA8-1B85-407D-9933-7A435CA1B4E6}" destId="{6731EA93-60B9-49B6-A490-2D9A3C198273}" srcOrd="0" destOrd="0" presId="urn:microsoft.com/office/officeart/2008/layout/LinedList"/>
    <dgm:cxn modelId="{769E20DC-798C-40BD-BBB7-802BB340DB7F}" type="presParOf" srcId="{D234FBA8-1B85-407D-9933-7A435CA1B4E6}" destId="{66B1F5C3-4EAB-4F27-905F-D9A692EB7D3B}" srcOrd="1" destOrd="0" presId="urn:microsoft.com/office/officeart/2008/layout/LinedList"/>
    <dgm:cxn modelId="{1B92A9F1-9783-461B-8C5B-5C2D5F28DB8D}" type="presParOf" srcId="{66B1F5C3-4EAB-4F27-905F-D9A692EB7D3B}" destId="{1DB56C1A-3952-4C8C-BC4A-FF3C4FCB0899}" srcOrd="0" destOrd="0" presId="urn:microsoft.com/office/officeart/2008/layout/LinedList"/>
    <dgm:cxn modelId="{43F87CF1-4BE4-48A6-95FF-916897EA5B7F}" type="presParOf" srcId="{66B1F5C3-4EAB-4F27-905F-D9A692EB7D3B}" destId="{531C14AD-D062-412A-9E76-1C8CBCAE824B}" srcOrd="1" destOrd="0" presId="urn:microsoft.com/office/officeart/2008/layout/LinedList"/>
    <dgm:cxn modelId="{C74711AE-5F81-446F-9B15-CB86A9920317}" type="presParOf" srcId="{531C14AD-D062-412A-9E76-1C8CBCAE824B}" destId="{CE39B891-DC62-4D8D-8216-E6CC82AE8798}" srcOrd="0" destOrd="0" presId="urn:microsoft.com/office/officeart/2008/layout/LinedList"/>
    <dgm:cxn modelId="{FC694D91-930A-46A9-AED3-8793BE1C845F}" type="presParOf" srcId="{531C14AD-D062-412A-9E76-1C8CBCAE824B}" destId="{802F45B3-2831-4A24-A775-19EFB34CBAE5}" srcOrd="1" destOrd="0" presId="urn:microsoft.com/office/officeart/2008/layout/LinedList"/>
    <dgm:cxn modelId="{9267F6D2-84A1-4EB8-BD95-210D18C5F2E4}" type="presParOf" srcId="{531C14AD-D062-412A-9E76-1C8CBCAE824B}" destId="{F2951885-FD83-4ED7-9A72-D8E4F5217DA4}" srcOrd="2" destOrd="0" presId="urn:microsoft.com/office/officeart/2008/layout/LinedList"/>
    <dgm:cxn modelId="{6E2DFB83-15C4-4A04-8C7C-5BAC86C65D44}" type="presParOf" srcId="{66B1F5C3-4EAB-4F27-905F-D9A692EB7D3B}" destId="{E2091ADC-3171-4927-B0AF-592E50CC57F8}" srcOrd="2" destOrd="0" presId="urn:microsoft.com/office/officeart/2008/layout/LinedList"/>
    <dgm:cxn modelId="{3D47C043-7B0B-40A9-8EB3-9DBE05A30162}" type="presParOf" srcId="{66B1F5C3-4EAB-4F27-905F-D9A692EB7D3B}" destId="{9463D329-0EE4-4B81-B9CF-28493C2FEEBC}" srcOrd="3" destOrd="0" presId="urn:microsoft.com/office/officeart/2008/layout/LinedList"/>
    <dgm:cxn modelId="{8AD831A1-F90F-4654-9698-644FD284553F}" type="presParOf" srcId="{66B1F5C3-4EAB-4F27-905F-D9A692EB7D3B}" destId="{AF71D968-3165-4B9C-801C-5707E66DD108}" srcOrd="4" destOrd="0" presId="urn:microsoft.com/office/officeart/2008/layout/LinedList"/>
    <dgm:cxn modelId="{62CDA2AA-C1E4-4095-BEA5-645EA7A7349B}" type="presParOf" srcId="{AF71D968-3165-4B9C-801C-5707E66DD108}" destId="{2A654BDF-6F28-4340-BF4B-088E1DD2EA4E}" srcOrd="0" destOrd="0" presId="urn:microsoft.com/office/officeart/2008/layout/LinedList"/>
    <dgm:cxn modelId="{C09D9AE3-73FB-4156-92E7-B88189C1A565}" type="presParOf" srcId="{AF71D968-3165-4B9C-801C-5707E66DD108}" destId="{52C720A2-59A8-42CB-905F-2CADA48A7200}" srcOrd="1" destOrd="0" presId="urn:microsoft.com/office/officeart/2008/layout/LinedList"/>
    <dgm:cxn modelId="{0BE78AE4-0E17-47BC-9258-FAD7716766BA}" type="presParOf" srcId="{AF71D968-3165-4B9C-801C-5707E66DD108}" destId="{D7E1D295-3AB7-488A-A2B0-77242E3E4319}" srcOrd="2" destOrd="0" presId="urn:microsoft.com/office/officeart/2008/layout/LinedList"/>
    <dgm:cxn modelId="{EE6A84F7-7604-451F-B405-BFBAC7074E5B}" type="presParOf" srcId="{66B1F5C3-4EAB-4F27-905F-D9A692EB7D3B}" destId="{48F25D29-4FBB-4DD2-85E1-7D1D5A81C8D5}" srcOrd="5" destOrd="0" presId="urn:microsoft.com/office/officeart/2008/layout/LinedList"/>
    <dgm:cxn modelId="{AB89AACE-247B-4C81-B523-BD2DB21BCBBA}" type="presParOf" srcId="{66B1F5C3-4EAB-4F27-905F-D9A692EB7D3B}" destId="{4EC2C694-4B73-4570-8A2F-0FD6E2D3DFD5}" srcOrd="6" destOrd="0" presId="urn:microsoft.com/office/officeart/2008/layout/LinedList"/>
    <dgm:cxn modelId="{4294A4FD-3104-410C-BA4B-D792F6DEC6BB}" type="presParOf" srcId="{66B1F5C3-4EAB-4F27-905F-D9A692EB7D3B}" destId="{C465FAD4-BE27-4A49-9C59-FCCBEE584161}" srcOrd="7" destOrd="0" presId="urn:microsoft.com/office/officeart/2008/layout/LinedList"/>
    <dgm:cxn modelId="{E737F08E-4AFD-4198-B15F-CB7F0B77197E}" type="presParOf" srcId="{C465FAD4-BE27-4A49-9C59-FCCBEE584161}" destId="{0998B893-04B5-4242-8FE7-09D9C832BAB5}" srcOrd="0" destOrd="0" presId="urn:microsoft.com/office/officeart/2008/layout/LinedList"/>
    <dgm:cxn modelId="{8716DB60-14AC-4632-9522-6E416B38F98D}" type="presParOf" srcId="{C465FAD4-BE27-4A49-9C59-FCCBEE584161}" destId="{1035CB7C-B49D-4BA0-BE3A-BA1B7ABB4F3F}" srcOrd="1" destOrd="0" presId="urn:microsoft.com/office/officeart/2008/layout/LinedList"/>
    <dgm:cxn modelId="{BA504BD7-6A0B-48CF-BAC6-C4B2002A5E61}" type="presParOf" srcId="{C465FAD4-BE27-4A49-9C59-FCCBEE584161}" destId="{4BB8AF47-ABD4-4925-AD7E-DB7DAF8B38F8}" srcOrd="2" destOrd="0" presId="urn:microsoft.com/office/officeart/2008/layout/LinedList"/>
    <dgm:cxn modelId="{1CC5C527-1D32-42AA-B679-4E6738C5344D}" type="presParOf" srcId="{66B1F5C3-4EAB-4F27-905F-D9A692EB7D3B}" destId="{436823EE-6AD1-4C6C-B5EB-BA27E6170962}" srcOrd="8" destOrd="0" presId="urn:microsoft.com/office/officeart/2008/layout/LinedList"/>
    <dgm:cxn modelId="{AAB66DC6-9E9E-4704-B432-D473BFA8ED9A}" type="presParOf" srcId="{66B1F5C3-4EAB-4F27-905F-D9A692EB7D3B}" destId="{7A5EADC4-6D02-4D74-8461-FD27E5A197BF}" srcOrd="9" destOrd="0" presId="urn:microsoft.com/office/officeart/2008/layout/LinedList"/>
    <dgm:cxn modelId="{BE9641DE-4F1C-410A-9FAC-546BE2731991}" type="presParOf" srcId="{66B1F5C3-4EAB-4F27-905F-D9A692EB7D3B}" destId="{FCEEBDC2-F0B9-4FB3-8DDD-39027F7AE84D}" srcOrd="10" destOrd="0" presId="urn:microsoft.com/office/officeart/2008/layout/LinedList"/>
    <dgm:cxn modelId="{3033C7C0-C6F9-4331-8182-1BEBE4E7151E}" type="presParOf" srcId="{FCEEBDC2-F0B9-4FB3-8DDD-39027F7AE84D}" destId="{334EA010-66AA-487C-82C8-B4F76E397F3E}" srcOrd="0" destOrd="0" presId="urn:microsoft.com/office/officeart/2008/layout/LinedList"/>
    <dgm:cxn modelId="{A7162F7F-A266-4CA0-87BA-95E190F258D6}" type="presParOf" srcId="{FCEEBDC2-F0B9-4FB3-8DDD-39027F7AE84D}" destId="{494E0225-D1C7-49AA-B25B-C43A0B39DA44}" srcOrd="1" destOrd="0" presId="urn:microsoft.com/office/officeart/2008/layout/LinedList"/>
    <dgm:cxn modelId="{F23A509F-C0D9-48FE-A28B-5D96E61E5727}" type="presParOf" srcId="{FCEEBDC2-F0B9-4FB3-8DDD-39027F7AE84D}" destId="{B0542C12-574E-4970-B162-E11D5D0AA7E9}" srcOrd="2" destOrd="0" presId="urn:microsoft.com/office/officeart/2008/layout/LinedList"/>
    <dgm:cxn modelId="{EA7864C4-CCF9-45B6-995D-5FCA2179AB52}" type="presParOf" srcId="{66B1F5C3-4EAB-4F27-905F-D9A692EB7D3B}" destId="{E639D0D8-F4A7-4000-97BC-351208328915}" srcOrd="11" destOrd="0" presId="urn:microsoft.com/office/officeart/2008/layout/LinedList"/>
    <dgm:cxn modelId="{DB599BEC-5E96-4372-9EA4-8DC412A9847A}" type="presParOf" srcId="{66B1F5C3-4EAB-4F27-905F-D9A692EB7D3B}" destId="{00ED7595-D2D9-4D16-909F-66CB87B6E0F5}" srcOrd="12" destOrd="0" presId="urn:microsoft.com/office/officeart/2008/layout/LinedList"/>
    <dgm:cxn modelId="{DD77AAE3-1CD8-4223-B174-E9EE13C46865}" type="presParOf" srcId="{66B1F5C3-4EAB-4F27-905F-D9A692EB7D3B}" destId="{1E8FAF4D-11D0-4EF0-A20C-000C88678AD9}" srcOrd="13" destOrd="0" presId="urn:microsoft.com/office/officeart/2008/layout/LinedList"/>
    <dgm:cxn modelId="{1A9B45A7-0849-4777-85BF-59F2773FE884}" type="presParOf" srcId="{1E8FAF4D-11D0-4EF0-A20C-000C88678AD9}" destId="{41217546-CD45-4F2E-A28E-2FB751603EF2}" srcOrd="0" destOrd="0" presId="urn:microsoft.com/office/officeart/2008/layout/LinedList"/>
    <dgm:cxn modelId="{D7572A6F-B7A3-4C61-A17A-6E6B8B99854F}" type="presParOf" srcId="{1E8FAF4D-11D0-4EF0-A20C-000C88678AD9}" destId="{83752D4F-C865-49DE-81DF-1292D19A4212}" srcOrd="1" destOrd="0" presId="urn:microsoft.com/office/officeart/2008/layout/LinedList"/>
    <dgm:cxn modelId="{BCA29977-F654-4459-88E0-DCD95D4D2702}" type="presParOf" srcId="{1E8FAF4D-11D0-4EF0-A20C-000C88678AD9}" destId="{8C23EA2C-D8E7-410B-A9A0-5B9B03BF880E}" srcOrd="2" destOrd="0" presId="urn:microsoft.com/office/officeart/2008/layout/LinedList"/>
    <dgm:cxn modelId="{96BC5D74-31D9-4F53-83E1-1C82B6BE9CED}" type="presParOf" srcId="{66B1F5C3-4EAB-4F27-905F-D9A692EB7D3B}" destId="{112B2EB3-8860-408A-98DD-18806E981DD1}" srcOrd="14" destOrd="0" presId="urn:microsoft.com/office/officeart/2008/layout/LinedList"/>
    <dgm:cxn modelId="{2575B301-38DF-4762-988F-91BCFAE781B6}" type="presParOf" srcId="{66B1F5C3-4EAB-4F27-905F-D9A692EB7D3B}" destId="{B626E524-AC4C-4E08-B5E0-A7C62B2CAD11}" srcOrd="15" destOrd="0" presId="urn:microsoft.com/office/officeart/2008/layout/LinedList"/>
    <dgm:cxn modelId="{DD6CA4C7-6931-49FB-907C-85609D681E01}" type="presParOf" srcId="{49247801-819C-4FAA-A881-7BACE5A4826E}" destId="{357EF7BA-AE2E-476A-9B2D-39D320EFC7CD}" srcOrd="2" destOrd="0" presId="urn:microsoft.com/office/officeart/2008/layout/LinedList"/>
    <dgm:cxn modelId="{E081F46D-D5D8-42D8-A253-02F127F22AAA}" type="presParOf" srcId="{49247801-819C-4FAA-A881-7BACE5A4826E}" destId="{169AC71B-5619-45E3-BCCB-F350652EECC2}" srcOrd="3" destOrd="0" presId="urn:microsoft.com/office/officeart/2008/layout/LinedList"/>
    <dgm:cxn modelId="{18BC3134-5607-45BB-AF93-D2B13D7F1FFE}" type="presParOf" srcId="{169AC71B-5619-45E3-BCCB-F350652EECC2}" destId="{15521E00-0EDE-470F-BA7C-3F3BCA34B97F}" srcOrd="0" destOrd="0" presId="urn:microsoft.com/office/officeart/2008/layout/LinedList"/>
    <dgm:cxn modelId="{6FF30A64-9F8D-4559-87FC-5BB5486E29B4}" type="presParOf" srcId="{169AC71B-5619-45E3-BCCB-F350652EECC2}" destId="{2F67679D-F10A-445F-AAFD-6FE3114DEC39}" srcOrd="1" destOrd="0" presId="urn:microsoft.com/office/officeart/2008/layout/LinedList"/>
    <dgm:cxn modelId="{AF385267-12F1-4278-B0A0-2C6FF12A0199}" type="presParOf" srcId="{2F67679D-F10A-445F-AAFD-6FE3114DEC39}" destId="{2624B70C-FBB3-42AB-BC8C-4263C359510D}" srcOrd="0" destOrd="0" presId="urn:microsoft.com/office/officeart/2008/layout/LinedList"/>
    <dgm:cxn modelId="{69C75E83-3CEA-4E4D-8730-606E515A9E3E}" type="presParOf" srcId="{2F67679D-F10A-445F-AAFD-6FE3114DEC39}" destId="{67E4A203-B83E-4BDD-ACB8-7723BB7B09C9}" srcOrd="1" destOrd="0" presId="urn:microsoft.com/office/officeart/2008/layout/LinedList"/>
    <dgm:cxn modelId="{1CC3F6AF-43F2-4977-8BBF-2BC4C7F16E0E}" type="presParOf" srcId="{67E4A203-B83E-4BDD-ACB8-7723BB7B09C9}" destId="{D786CF4F-E1F0-417A-BDE0-91FF4C4FBA35}" srcOrd="0" destOrd="0" presId="urn:microsoft.com/office/officeart/2008/layout/LinedList"/>
    <dgm:cxn modelId="{5CFBA738-962C-4C70-A447-ACA61F7C01A2}" type="presParOf" srcId="{67E4A203-B83E-4BDD-ACB8-7723BB7B09C9}" destId="{69375202-677E-4D39-91BC-48928217C4E8}" srcOrd="1" destOrd="0" presId="urn:microsoft.com/office/officeart/2008/layout/LinedList"/>
    <dgm:cxn modelId="{7BA6C992-F860-456C-8A74-964531C1759C}" type="presParOf" srcId="{67E4A203-B83E-4BDD-ACB8-7723BB7B09C9}" destId="{1BC499F5-2D8F-4375-A741-8204D1FAD8AD}" srcOrd="2" destOrd="0" presId="urn:microsoft.com/office/officeart/2008/layout/LinedList"/>
    <dgm:cxn modelId="{74EFEE9A-5BD4-4D34-8F01-7EC937589268}" type="presParOf" srcId="{2F67679D-F10A-445F-AAFD-6FE3114DEC39}" destId="{C32383F7-5394-4F76-9841-4930AE7719A3}" srcOrd="2" destOrd="0" presId="urn:microsoft.com/office/officeart/2008/layout/LinedList"/>
    <dgm:cxn modelId="{52A37F0D-D1B0-4753-9E1A-17DA23834E73}" type="presParOf" srcId="{2F67679D-F10A-445F-AAFD-6FE3114DEC39}" destId="{23CA06D0-10F2-4A6A-85A4-4778BC8A9900}" srcOrd="3" destOrd="0" presId="urn:microsoft.com/office/officeart/2008/layout/LinedList"/>
    <dgm:cxn modelId="{28457C84-FD76-46FB-B909-59C589CD9BE4}" type="presParOf" srcId="{2F67679D-F10A-445F-AAFD-6FE3114DEC39}" destId="{61C54BA6-3C71-42AF-83E0-CE1842B8CC92}" srcOrd="4" destOrd="0" presId="urn:microsoft.com/office/officeart/2008/layout/LinedList"/>
    <dgm:cxn modelId="{54BF96DE-227F-4816-B817-67B3701D0A7B}" type="presParOf" srcId="{61C54BA6-3C71-42AF-83E0-CE1842B8CC92}" destId="{15FEEA1C-A8D4-418E-99D4-E42AD966571C}" srcOrd="0" destOrd="0" presId="urn:microsoft.com/office/officeart/2008/layout/LinedList"/>
    <dgm:cxn modelId="{CAFD1F33-648D-4E10-919F-BECBDA2DEBC4}" type="presParOf" srcId="{61C54BA6-3C71-42AF-83E0-CE1842B8CC92}" destId="{9DB55051-B9A8-44F3-AE25-ABE31E581162}" srcOrd="1" destOrd="0" presId="urn:microsoft.com/office/officeart/2008/layout/LinedList"/>
    <dgm:cxn modelId="{5F8077D9-45CC-4DE0-BEA2-FCDE4E23EF00}" type="presParOf" srcId="{61C54BA6-3C71-42AF-83E0-CE1842B8CC92}" destId="{DC9BC347-0DD1-4EF9-8B27-B31BABB5A359}" srcOrd="2" destOrd="0" presId="urn:microsoft.com/office/officeart/2008/layout/LinedList"/>
    <dgm:cxn modelId="{19B32B49-A6F6-4936-BA57-C836969191F4}" type="presParOf" srcId="{2F67679D-F10A-445F-AAFD-6FE3114DEC39}" destId="{5F85EFAF-AD8D-4B97-9D72-DFB7220DBE55}" srcOrd="5" destOrd="0" presId="urn:microsoft.com/office/officeart/2008/layout/LinedList"/>
    <dgm:cxn modelId="{780C6C29-2141-490A-AC72-88E788494C2C}" type="presParOf" srcId="{2F67679D-F10A-445F-AAFD-6FE3114DEC39}" destId="{5E0E5127-F994-439D-851F-34E3097F1CD3}" srcOrd="6" destOrd="0" presId="urn:microsoft.com/office/officeart/2008/layout/LinedList"/>
    <dgm:cxn modelId="{87DAC03B-DA1B-44A4-AB33-183903020848}" type="presParOf" srcId="{2F67679D-F10A-445F-AAFD-6FE3114DEC39}" destId="{4AEF05FD-4F4B-40BE-A199-73447746192F}" srcOrd="7" destOrd="0" presId="urn:microsoft.com/office/officeart/2008/layout/LinedList"/>
    <dgm:cxn modelId="{CA37FFA6-5458-4092-A91D-5A30AF3F4B71}" type="presParOf" srcId="{4AEF05FD-4F4B-40BE-A199-73447746192F}" destId="{A1D3F9F3-4FC6-46A2-8A1E-22A2D78DE953}" srcOrd="0" destOrd="0" presId="urn:microsoft.com/office/officeart/2008/layout/LinedList"/>
    <dgm:cxn modelId="{26DD7492-4A7A-4256-BB67-1A7D2096A08F}" type="presParOf" srcId="{4AEF05FD-4F4B-40BE-A199-73447746192F}" destId="{BDCC47FE-BB36-4C74-86CA-9FCA4A469FB9}" srcOrd="1" destOrd="0" presId="urn:microsoft.com/office/officeart/2008/layout/LinedList"/>
    <dgm:cxn modelId="{A7B421BE-7E00-43CA-9795-4232233A8A52}" type="presParOf" srcId="{4AEF05FD-4F4B-40BE-A199-73447746192F}" destId="{7F9B2EB0-82B8-4298-B57E-9BE454678086}" srcOrd="2" destOrd="0" presId="urn:microsoft.com/office/officeart/2008/layout/LinedList"/>
    <dgm:cxn modelId="{0E6CCC6D-1245-4A4D-BD32-56C74769E8E5}" type="presParOf" srcId="{2F67679D-F10A-445F-AAFD-6FE3114DEC39}" destId="{ECBCB945-2FA3-40CB-8A7B-4905407DE6A3}" srcOrd="8" destOrd="0" presId="urn:microsoft.com/office/officeart/2008/layout/LinedList"/>
    <dgm:cxn modelId="{E06623C4-DF3D-4BC3-B2E9-69256B3D9FA9}" type="presParOf" srcId="{2F67679D-F10A-445F-AAFD-6FE3114DEC39}" destId="{46884D82-201E-40E6-8C08-93AEE4510FFF}" srcOrd="9" destOrd="0" presId="urn:microsoft.com/office/officeart/2008/layout/LinedList"/>
    <dgm:cxn modelId="{A3681C0D-2434-4B2B-AFF4-357424EE6FE1}" type="presParOf" srcId="{2F67679D-F10A-445F-AAFD-6FE3114DEC39}" destId="{D4D712A2-042E-4685-A845-2670D4CF5279}" srcOrd="10" destOrd="0" presId="urn:microsoft.com/office/officeart/2008/layout/LinedList"/>
    <dgm:cxn modelId="{9929EB00-B7B7-494D-900A-6043ECE5181E}" type="presParOf" srcId="{D4D712A2-042E-4685-A845-2670D4CF5279}" destId="{FBC24715-0E58-48FF-AB26-62A39BB41A23}" srcOrd="0" destOrd="0" presId="urn:microsoft.com/office/officeart/2008/layout/LinedList"/>
    <dgm:cxn modelId="{3C592690-71CE-4F0C-A4C5-193B3F948709}" type="presParOf" srcId="{D4D712A2-042E-4685-A845-2670D4CF5279}" destId="{105D0259-3AE5-44B3-A6BA-DEEF13A8A851}" srcOrd="1" destOrd="0" presId="urn:microsoft.com/office/officeart/2008/layout/LinedList"/>
    <dgm:cxn modelId="{2FE06257-0FF0-4393-9F4B-04B50AF06859}" type="presParOf" srcId="{D4D712A2-042E-4685-A845-2670D4CF5279}" destId="{1D8F175D-C706-41E5-97E3-6A23AA1CAB27}" srcOrd="2" destOrd="0" presId="urn:microsoft.com/office/officeart/2008/layout/LinedList"/>
    <dgm:cxn modelId="{2496F28A-7DF8-48F7-A040-0931D4E9AAC0}" type="presParOf" srcId="{2F67679D-F10A-445F-AAFD-6FE3114DEC39}" destId="{B2585047-0B0A-4907-9C93-E1304EC6EE08}" srcOrd="11" destOrd="0" presId="urn:microsoft.com/office/officeart/2008/layout/LinedList"/>
    <dgm:cxn modelId="{AE277C56-B334-4C1E-9459-3872A30A4FCE}" type="presParOf" srcId="{2F67679D-F10A-445F-AAFD-6FE3114DEC39}" destId="{ACBEC886-7D8E-44E3-BBB9-FB098000B791}" srcOrd="12" destOrd="0" presId="urn:microsoft.com/office/officeart/2008/layout/LinedList"/>
    <dgm:cxn modelId="{61257211-0135-4D9E-A2D1-F1E1FC394134}" type="presParOf" srcId="{2F67679D-F10A-445F-AAFD-6FE3114DEC39}" destId="{AF33D298-AD35-4B92-982D-CFE0BF621E7B}" srcOrd="13" destOrd="0" presId="urn:microsoft.com/office/officeart/2008/layout/LinedList"/>
    <dgm:cxn modelId="{924BE012-9F16-461E-8C3A-590A5E3964A6}" type="presParOf" srcId="{AF33D298-AD35-4B92-982D-CFE0BF621E7B}" destId="{E5C2583C-F746-4F2D-B207-FDA3FF444B10}" srcOrd="0" destOrd="0" presId="urn:microsoft.com/office/officeart/2008/layout/LinedList"/>
    <dgm:cxn modelId="{1FD31824-B2DA-42BF-A3BC-703E4F911EA6}" type="presParOf" srcId="{AF33D298-AD35-4B92-982D-CFE0BF621E7B}" destId="{DDCDC0D1-0627-40BA-8984-A822E633A072}" srcOrd="1" destOrd="0" presId="urn:microsoft.com/office/officeart/2008/layout/LinedList"/>
    <dgm:cxn modelId="{2A77EFAD-E67B-4DDC-AA26-838205ED5F29}" type="presParOf" srcId="{AF33D298-AD35-4B92-982D-CFE0BF621E7B}" destId="{A15054A4-1F61-4F10-BC08-E852C0E3236B}" srcOrd="2" destOrd="0" presId="urn:microsoft.com/office/officeart/2008/layout/LinedList"/>
    <dgm:cxn modelId="{7C9E7E76-B992-4844-A081-9A9B95A8B3F3}" type="presParOf" srcId="{2F67679D-F10A-445F-AAFD-6FE3114DEC39}" destId="{2BA979E0-1CF4-4358-9BD3-F5CB36122548}" srcOrd="14" destOrd="0" presId="urn:microsoft.com/office/officeart/2008/layout/LinedList"/>
    <dgm:cxn modelId="{6852F0E9-8264-415C-BE5D-E778D3F7C5A0}" type="presParOf" srcId="{2F67679D-F10A-445F-AAFD-6FE3114DEC39}" destId="{0652087F-E00D-426E-A878-43AECF10E6C9}" srcOrd="15" destOrd="0" presId="urn:microsoft.com/office/officeart/2008/layout/LinedList"/>
    <dgm:cxn modelId="{ADDB9773-A1F4-48A7-9112-8635732739BB}" type="presParOf" srcId="{49247801-819C-4FAA-A881-7BACE5A4826E}" destId="{76896F25-24CC-411F-B0D7-07F27A4826BB}" srcOrd="4" destOrd="0" presId="urn:microsoft.com/office/officeart/2008/layout/LinedList"/>
    <dgm:cxn modelId="{4414D507-2C7D-4486-8CF3-3CC0CE5EE867}" type="presParOf" srcId="{49247801-819C-4FAA-A881-7BACE5A4826E}" destId="{68D8E498-75F2-496C-AA7F-3432CD6BDB5C}" srcOrd="5" destOrd="0" presId="urn:microsoft.com/office/officeart/2008/layout/LinedList"/>
    <dgm:cxn modelId="{350D6C5E-A87A-4FA7-BE3E-31EC90242533}" type="presParOf" srcId="{68D8E498-75F2-496C-AA7F-3432CD6BDB5C}" destId="{C8D8615A-81C9-43A3-9784-2F7560E2C141}" srcOrd="0" destOrd="0" presId="urn:microsoft.com/office/officeart/2008/layout/LinedList"/>
    <dgm:cxn modelId="{034AA0CE-8043-4522-8FAA-F1F7640B2684}" type="presParOf" srcId="{68D8E498-75F2-496C-AA7F-3432CD6BDB5C}" destId="{EEDDF437-DBE5-4788-BCB9-BC0A82195D47}" srcOrd="1" destOrd="0" presId="urn:microsoft.com/office/officeart/2008/layout/LinedList"/>
    <dgm:cxn modelId="{854B4766-A08D-4FF1-8E05-309146403BD9}" type="presParOf" srcId="{EEDDF437-DBE5-4788-BCB9-BC0A82195D47}" destId="{EA9052E5-44D2-40D1-9443-C3E9F31DF780}" srcOrd="0" destOrd="0" presId="urn:microsoft.com/office/officeart/2008/layout/LinedList"/>
    <dgm:cxn modelId="{DE6A0F2A-BC95-4CD4-AAF3-8CC0EC8BDEFF}" type="presParOf" srcId="{EEDDF437-DBE5-4788-BCB9-BC0A82195D47}" destId="{AC72F21A-1220-4C98-9A90-752AB225CBBE}" srcOrd="1" destOrd="0" presId="urn:microsoft.com/office/officeart/2008/layout/LinedList"/>
    <dgm:cxn modelId="{FC0F765A-A892-485E-B69B-67DA8F98065C}" type="presParOf" srcId="{AC72F21A-1220-4C98-9A90-752AB225CBBE}" destId="{ED72CD6F-C9BD-4158-ADCB-61F24AF84832}" srcOrd="0" destOrd="0" presId="urn:microsoft.com/office/officeart/2008/layout/LinedList"/>
    <dgm:cxn modelId="{602E4325-A2D1-4F47-ABD6-8F05D042D22B}" type="presParOf" srcId="{AC72F21A-1220-4C98-9A90-752AB225CBBE}" destId="{80760A6A-361C-4667-B323-A573CF12B80B}" srcOrd="1" destOrd="0" presId="urn:microsoft.com/office/officeart/2008/layout/LinedList"/>
    <dgm:cxn modelId="{7860ABE4-9EF0-4C4C-A03B-E60AAF5B636F}" type="presParOf" srcId="{AC72F21A-1220-4C98-9A90-752AB225CBBE}" destId="{08AB0D73-0829-46EA-8E3F-647A7F90D01E}" srcOrd="2" destOrd="0" presId="urn:microsoft.com/office/officeart/2008/layout/LinedList"/>
    <dgm:cxn modelId="{5EA874D5-4D3A-4857-9B8D-DA554BDC40D6}" type="presParOf" srcId="{EEDDF437-DBE5-4788-BCB9-BC0A82195D47}" destId="{E526AD4F-7E9A-439C-BF6A-00EEF2D69356}" srcOrd="2" destOrd="0" presId="urn:microsoft.com/office/officeart/2008/layout/LinedList"/>
    <dgm:cxn modelId="{8034E169-0671-4A86-B3C8-13755CD36029}" type="presParOf" srcId="{EEDDF437-DBE5-4788-BCB9-BC0A82195D47}" destId="{1BF3D6C9-0352-4732-9E73-97FF547F41B2}" srcOrd="3" destOrd="0" presId="urn:microsoft.com/office/officeart/2008/layout/LinedList"/>
    <dgm:cxn modelId="{4BFF7EED-957B-4E0D-AE99-22A443FA06EB}" type="presParOf" srcId="{EEDDF437-DBE5-4788-BCB9-BC0A82195D47}" destId="{DC682155-1CF3-46CC-97BD-3D768A5CAE37}" srcOrd="4" destOrd="0" presId="urn:microsoft.com/office/officeart/2008/layout/LinedList"/>
    <dgm:cxn modelId="{27685352-A091-4F1E-9995-E853BDC8C054}" type="presParOf" srcId="{DC682155-1CF3-46CC-97BD-3D768A5CAE37}" destId="{59CC8614-65B6-4890-84C9-035786A15B46}" srcOrd="0" destOrd="0" presId="urn:microsoft.com/office/officeart/2008/layout/LinedList"/>
    <dgm:cxn modelId="{29704013-55F9-4AD5-BCED-404393F58A01}" type="presParOf" srcId="{DC682155-1CF3-46CC-97BD-3D768A5CAE37}" destId="{68D23EA2-0A00-4FCE-89D8-BD172CCD92A0}" srcOrd="1" destOrd="0" presId="urn:microsoft.com/office/officeart/2008/layout/LinedList"/>
    <dgm:cxn modelId="{16C93B53-8FD3-4B9D-8123-390A1E791274}" type="presParOf" srcId="{DC682155-1CF3-46CC-97BD-3D768A5CAE37}" destId="{9EEF24FD-50F3-4D7D-8541-6C0D7CF24D67}" srcOrd="2" destOrd="0" presId="urn:microsoft.com/office/officeart/2008/layout/LinedList"/>
    <dgm:cxn modelId="{D2310E31-B465-45EE-9A33-72C9B35E886F}" type="presParOf" srcId="{EEDDF437-DBE5-4788-BCB9-BC0A82195D47}" destId="{DC296568-BDAF-4525-9047-A24DBE4BE2C9}" srcOrd="5" destOrd="0" presId="urn:microsoft.com/office/officeart/2008/layout/LinedList"/>
    <dgm:cxn modelId="{8DC15CA1-2805-4FC7-8B06-74F07AB3E8FF}" type="presParOf" srcId="{EEDDF437-DBE5-4788-BCB9-BC0A82195D47}" destId="{73FAE382-1047-4C17-86F9-B275C9C045B4}" srcOrd="6" destOrd="0" presId="urn:microsoft.com/office/officeart/2008/layout/LinedList"/>
    <dgm:cxn modelId="{75D26A43-AD28-4AC3-A05C-FA30245E40D9}" type="presParOf" srcId="{EEDDF437-DBE5-4788-BCB9-BC0A82195D47}" destId="{ABF0125D-7D85-4910-BF34-A5A88AA390EA}" srcOrd="7" destOrd="0" presId="urn:microsoft.com/office/officeart/2008/layout/LinedList"/>
    <dgm:cxn modelId="{013E5E17-7B5C-4D3D-899F-828F69DADEF1}" type="presParOf" srcId="{ABF0125D-7D85-4910-BF34-A5A88AA390EA}" destId="{EE03C260-AB18-4DA7-86B2-0316CA0B8F31}" srcOrd="0" destOrd="0" presId="urn:microsoft.com/office/officeart/2008/layout/LinedList"/>
    <dgm:cxn modelId="{46E7AE71-61A3-4F8D-86F3-769EAA1AFDA8}" type="presParOf" srcId="{ABF0125D-7D85-4910-BF34-A5A88AA390EA}" destId="{95494662-C158-4589-AA4D-2E351B679C84}" srcOrd="1" destOrd="0" presId="urn:microsoft.com/office/officeart/2008/layout/LinedList"/>
    <dgm:cxn modelId="{CE70BA5D-5B37-48B0-97A8-0E67C95790ED}" type="presParOf" srcId="{ABF0125D-7D85-4910-BF34-A5A88AA390EA}" destId="{95FD2ECE-BBA1-44A0-9050-4D0DE9D11E59}" srcOrd="2" destOrd="0" presId="urn:microsoft.com/office/officeart/2008/layout/LinedList"/>
    <dgm:cxn modelId="{2B636F99-DE39-4B69-9A1A-4B8B18934E3E}" type="presParOf" srcId="{EEDDF437-DBE5-4788-BCB9-BC0A82195D47}" destId="{7AA19403-B32E-479F-B4A6-89350EC37E97}" srcOrd="8" destOrd="0" presId="urn:microsoft.com/office/officeart/2008/layout/LinedList"/>
    <dgm:cxn modelId="{75142A5C-68B3-4CE6-AEEA-98F86F7FBC31}" type="presParOf" srcId="{EEDDF437-DBE5-4788-BCB9-BC0A82195D47}" destId="{75CE9E13-26AE-430F-B7CF-958BF9906FCC}" srcOrd="9" destOrd="0" presId="urn:microsoft.com/office/officeart/2008/layout/LinedList"/>
    <dgm:cxn modelId="{4837CEF2-2182-41E9-9FD7-DCABD4413208}" type="presParOf" srcId="{EEDDF437-DBE5-4788-BCB9-BC0A82195D47}" destId="{54EAE7FE-37B8-43CB-AA77-593649276995}" srcOrd="10" destOrd="0" presId="urn:microsoft.com/office/officeart/2008/layout/LinedList"/>
    <dgm:cxn modelId="{9F2CEE1C-8FDB-4828-99E9-032ED7C9491F}" type="presParOf" srcId="{54EAE7FE-37B8-43CB-AA77-593649276995}" destId="{2AD2B0B5-0461-48DA-AF09-E5A67FDB46A6}" srcOrd="0" destOrd="0" presId="urn:microsoft.com/office/officeart/2008/layout/LinedList"/>
    <dgm:cxn modelId="{398EA5B5-633E-4588-B33E-89375A5149B9}" type="presParOf" srcId="{54EAE7FE-37B8-43CB-AA77-593649276995}" destId="{A40FEC23-6D5C-44BB-9E28-0A5D8683E382}" srcOrd="1" destOrd="0" presId="urn:microsoft.com/office/officeart/2008/layout/LinedList"/>
    <dgm:cxn modelId="{36C4CE31-F5CB-4CAF-8981-A5978F02FB58}" type="presParOf" srcId="{54EAE7FE-37B8-43CB-AA77-593649276995}" destId="{F8C37511-944A-4AE1-AD3C-DB1636941EB1}" srcOrd="2" destOrd="0" presId="urn:microsoft.com/office/officeart/2008/layout/LinedList"/>
    <dgm:cxn modelId="{CDCBFAE8-023A-4C65-9D5B-1CE62B2D29B7}" type="presParOf" srcId="{EEDDF437-DBE5-4788-BCB9-BC0A82195D47}" destId="{CDD2EDDF-864F-4DA9-A35F-21A939070249}" srcOrd="11" destOrd="0" presId="urn:microsoft.com/office/officeart/2008/layout/LinedList"/>
    <dgm:cxn modelId="{26AFA338-1A37-4076-91FF-04C5FB2602FC}" type="presParOf" srcId="{EEDDF437-DBE5-4788-BCB9-BC0A82195D47}" destId="{56C3CF15-11A1-471D-9093-A5887AB60377}" srcOrd="12" destOrd="0" presId="urn:microsoft.com/office/officeart/2008/layout/LinedList"/>
    <dgm:cxn modelId="{CDBEB28C-D161-4245-913E-5C3EA07CC46E}" type="presParOf" srcId="{EEDDF437-DBE5-4788-BCB9-BC0A82195D47}" destId="{B7C98926-2669-46BD-B91A-139A2CD47117}" srcOrd="13" destOrd="0" presId="urn:microsoft.com/office/officeart/2008/layout/LinedList"/>
    <dgm:cxn modelId="{67CA17D6-FB81-4485-B5F2-A9D1307DE060}" type="presParOf" srcId="{B7C98926-2669-46BD-B91A-139A2CD47117}" destId="{8EE200C2-3D20-4C23-B8A2-C203CCCC9A3F}" srcOrd="0" destOrd="0" presId="urn:microsoft.com/office/officeart/2008/layout/LinedList"/>
    <dgm:cxn modelId="{9C230001-D404-49C7-B2C0-15EB6C4FAC47}" type="presParOf" srcId="{B7C98926-2669-46BD-B91A-139A2CD47117}" destId="{105B9F64-59EC-41D2-BF0B-4F710A18EEDC}" srcOrd="1" destOrd="0" presId="urn:microsoft.com/office/officeart/2008/layout/LinedList"/>
    <dgm:cxn modelId="{F9AC34C4-F961-4382-B369-6136A590CEE0}" type="presParOf" srcId="{B7C98926-2669-46BD-B91A-139A2CD47117}" destId="{8A252DFA-A9C8-4F35-A0EE-093E0932516A}" srcOrd="2" destOrd="0" presId="urn:microsoft.com/office/officeart/2008/layout/LinedList"/>
    <dgm:cxn modelId="{0A422186-6843-4759-A7FD-04B6DA012FB5}" type="presParOf" srcId="{EEDDF437-DBE5-4788-BCB9-BC0A82195D47}" destId="{5EFB2697-2DA6-4605-9597-D0F1E7B4EB99}" srcOrd="14" destOrd="0" presId="urn:microsoft.com/office/officeart/2008/layout/LinedList"/>
    <dgm:cxn modelId="{DFE3B2C3-D941-420A-A077-ABDD6A46A964}" type="presParOf" srcId="{EEDDF437-DBE5-4788-BCB9-BC0A82195D47}" destId="{8957A428-7748-445C-8A37-F48AF097317A}"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BEA6D2-7FB8-4AF3-9620-70CD7DA1D328}"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25D1543-AC26-4447-A4E3-90CEA6F19A70}">
      <dgm:prSet/>
      <dgm:spPr/>
      <dgm:t>
        <a:bodyPr/>
        <a:lstStyle/>
        <a:p>
          <a:r>
            <a:rPr lang="en-US"/>
            <a:t>Interleaving is a process where students mix, or interleave, multiple subjects or topics</a:t>
          </a:r>
        </a:p>
      </dgm:t>
    </dgm:pt>
    <dgm:pt modelId="{E1996E49-07A3-49EC-8C61-2E6226ADFAF9}" type="parTrans" cxnId="{F8FF41D2-F329-4575-A994-3D7B6273F235}">
      <dgm:prSet/>
      <dgm:spPr/>
      <dgm:t>
        <a:bodyPr/>
        <a:lstStyle/>
        <a:p>
          <a:endParaRPr lang="en-US"/>
        </a:p>
      </dgm:t>
    </dgm:pt>
    <dgm:pt modelId="{31E36A3F-8C7E-40C6-8FDD-A7E0F5E24085}" type="sibTrans" cxnId="{F8FF41D2-F329-4575-A994-3D7B6273F235}">
      <dgm:prSet/>
      <dgm:spPr/>
      <dgm:t>
        <a:bodyPr/>
        <a:lstStyle/>
        <a:p>
          <a:endParaRPr lang="en-US"/>
        </a:p>
      </dgm:t>
    </dgm:pt>
    <dgm:pt modelId="{4329AE93-FE8F-4A9C-B6D9-36BA88714068}">
      <dgm:prSet/>
      <dgm:spPr/>
      <dgm:t>
        <a:bodyPr/>
        <a:lstStyle/>
        <a:p>
          <a:r>
            <a:rPr lang="en-US"/>
            <a:t>while they study in order to improve their learning.</a:t>
          </a:r>
        </a:p>
      </dgm:t>
    </dgm:pt>
    <dgm:pt modelId="{27EA1AFA-8662-4CBF-B09C-9EA7246AB5F1}" type="parTrans" cxnId="{758975F5-EA45-457B-8487-003EEE11B3B0}">
      <dgm:prSet/>
      <dgm:spPr/>
      <dgm:t>
        <a:bodyPr/>
        <a:lstStyle/>
        <a:p>
          <a:endParaRPr lang="en-US"/>
        </a:p>
      </dgm:t>
    </dgm:pt>
    <dgm:pt modelId="{93FC714F-D2DE-4BDA-881E-E4CDEA42E4BC}" type="sibTrans" cxnId="{758975F5-EA45-457B-8487-003EEE11B3B0}">
      <dgm:prSet/>
      <dgm:spPr/>
      <dgm:t>
        <a:bodyPr/>
        <a:lstStyle/>
        <a:p>
          <a:endParaRPr lang="en-US"/>
        </a:p>
      </dgm:t>
    </dgm:pt>
    <dgm:pt modelId="{78B795C0-DCAA-4DA6-ADF7-A4B4261E4962}" type="pres">
      <dgm:prSet presAssocID="{CCBEA6D2-7FB8-4AF3-9620-70CD7DA1D328}" presName="root" presStyleCnt="0">
        <dgm:presLayoutVars>
          <dgm:dir/>
          <dgm:resizeHandles val="exact"/>
        </dgm:presLayoutVars>
      </dgm:prSet>
      <dgm:spPr/>
    </dgm:pt>
    <dgm:pt modelId="{F49857AA-AE50-469A-B117-11062AA7D0F8}" type="pres">
      <dgm:prSet presAssocID="{C25D1543-AC26-4447-A4E3-90CEA6F19A70}" presName="compNode" presStyleCnt="0"/>
      <dgm:spPr/>
    </dgm:pt>
    <dgm:pt modelId="{FC6B3F11-2C31-4FC2-AD31-C2FC2C9D59A0}" type="pres">
      <dgm:prSet presAssocID="{C25D1543-AC26-4447-A4E3-90CEA6F19A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8398A34-6F01-4ACA-ACB1-0C46D96D8976}" type="pres">
      <dgm:prSet presAssocID="{C25D1543-AC26-4447-A4E3-90CEA6F19A70}" presName="spaceRect" presStyleCnt="0"/>
      <dgm:spPr/>
    </dgm:pt>
    <dgm:pt modelId="{D478C95C-F8CB-4A53-AED3-3900CF80CCA7}" type="pres">
      <dgm:prSet presAssocID="{C25D1543-AC26-4447-A4E3-90CEA6F19A70}" presName="textRect" presStyleLbl="revTx" presStyleIdx="0" presStyleCnt="2">
        <dgm:presLayoutVars>
          <dgm:chMax val="1"/>
          <dgm:chPref val="1"/>
        </dgm:presLayoutVars>
      </dgm:prSet>
      <dgm:spPr/>
    </dgm:pt>
    <dgm:pt modelId="{EB7FC47E-903F-45FB-BB39-4B576220EE11}" type="pres">
      <dgm:prSet presAssocID="{31E36A3F-8C7E-40C6-8FDD-A7E0F5E24085}" presName="sibTrans" presStyleCnt="0"/>
      <dgm:spPr/>
    </dgm:pt>
    <dgm:pt modelId="{A9DEE8B5-70D9-4651-A82F-F94191D6638D}" type="pres">
      <dgm:prSet presAssocID="{4329AE93-FE8F-4A9C-B6D9-36BA88714068}" presName="compNode" presStyleCnt="0"/>
      <dgm:spPr/>
    </dgm:pt>
    <dgm:pt modelId="{D8D2F0AB-87D9-4FDD-B02B-F7F3EABBB5E4}" type="pres">
      <dgm:prSet presAssocID="{4329AE93-FE8F-4A9C-B6D9-36BA887140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D7C22824-AC9E-4F0D-85BE-A5EFBF227C21}" type="pres">
      <dgm:prSet presAssocID="{4329AE93-FE8F-4A9C-B6D9-36BA88714068}" presName="spaceRect" presStyleCnt="0"/>
      <dgm:spPr/>
    </dgm:pt>
    <dgm:pt modelId="{FD9C92A5-5456-4B61-920C-1705DB82E135}" type="pres">
      <dgm:prSet presAssocID="{4329AE93-FE8F-4A9C-B6D9-36BA88714068}" presName="textRect" presStyleLbl="revTx" presStyleIdx="1" presStyleCnt="2">
        <dgm:presLayoutVars>
          <dgm:chMax val="1"/>
          <dgm:chPref val="1"/>
        </dgm:presLayoutVars>
      </dgm:prSet>
      <dgm:spPr/>
    </dgm:pt>
  </dgm:ptLst>
  <dgm:cxnLst>
    <dgm:cxn modelId="{E5C00B15-7DC2-4511-BF2D-8FE0B97B94B3}" type="presOf" srcId="{CCBEA6D2-7FB8-4AF3-9620-70CD7DA1D328}" destId="{78B795C0-DCAA-4DA6-ADF7-A4B4261E4962}" srcOrd="0" destOrd="0" presId="urn:microsoft.com/office/officeart/2018/2/layout/IconLabelList"/>
    <dgm:cxn modelId="{2120E641-4A38-4036-BEDF-E8DB0A7FC679}" type="presOf" srcId="{4329AE93-FE8F-4A9C-B6D9-36BA88714068}" destId="{FD9C92A5-5456-4B61-920C-1705DB82E135}" srcOrd="0" destOrd="0" presId="urn:microsoft.com/office/officeart/2018/2/layout/IconLabelList"/>
    <dgm:cxn modelId="{EBAECEC4-404F-4C76-ADEC-0422DC34FEC8}" type="presOf" srcId="{C25D1543-AC26-4447-A4E3-90CEA6F19A70}" destId="{D478C95C-F8CB-4A53-AED3-3900CF80CCA7}" srcOrd="0" destOrd="0" presId="urn:microsoft.com/office/officeart/2018/2/layout/IconLabelList"/>
    <dgm:cxn modelId="{F8FF41D2-F329-4575-A994-3D7B6273F235}" srcId="{CCBEA6D2-7FB8-4AF3-9620-70CD7DA1D328}" destId="{C25D1543-AC26-4447-A4E3-90CEA6F19A70}" srcOrd="0" destOrd="0" parTransId="{E1996E49-07A3-49EC-8C61-2E6226ADFAF9}" sibTransId="{31E36A3F-8C7E-40C6-8FDD-A7E0F5E24085}"/>
    <dgm:cxn modelId="{758975F5-EA45-457B-8487-003EEE11B3B0}" srcId="{CCBEA6D2-7FB8-4AF3-9620-70CD7DA1D328}" destId="{4329AE93-FE8F-4A9C-B6D9-36BA88714068}" srcOrd="1" destOrd="0" parTransId="{27EA1AFA-8662-4CBF-B09C-9EA7246AB5F1}" sibTransId="{93FC714F-D2DE-4BDA-881E-E4CDEA42E4BC}"/>
    <dgm:cxn modelId="{AB2C9426-D148-42BE-AF21-ED612819D726}" type="presParOf" srcId="{78B795C0-DCAA-4DA6-ADF7-A4B4261E4962}" destId="{F49857AA-AE50-469A-B117-11062AA7D0F8}" srcOrd="0" destOrd="0" presId="urn:microsoft.com/office/officeart/2018/2/layout/IconLabelList"/>
    <dgm:cxn modelId="{FB7A5A95-ED20-474F-B337-9173D00CDF37}" type="presParOf" srcId="{F49857AA-AE50-469A-B117-11062AA7D0F8}" destId="{FC6B3F11-2C31-4FC2-AD31-C2FC2C9D59A0}" srcOrd="0" destOrd="0" presId="urn:microsoft.com/office/officeart/2018/2/layout/IconLabelList"/>
    <dgm:cxn modelId="{72EBE741-25A2-4AB7-9C2E-90CBECFBD9D7}" type="presParOf" srcId="{F49857AA-AE50-469A-B117-11062AA7D0F8}" destId="{E8398A34-6F01-4ACA-ACB1-0C46D96D8976}" srcOrd="1" destOrd="0" presId="urn:microsoft.com/office/officeart/2018/2/layout/IconLabelList"/>
    <dgm:cxn modelId="{53ACC98D-89EA-4DCD-AB1D-9D016CF868DE}" type="presParOf" srcId="{F49857AA-AE50-469A-B117-11062AA7D0F8}" destId="{D478C95C-F8CB-4A53-AED3-3900CF80CCA7}" srcOrd="2" destOrd="0" presId="urn:microsoft.com/office/officeart/2018/2/layout/IconLabelList"/>
    <dgm:cxn modelId="{11550162-63C8-422C-B71F-14EB59B2A3C4}" type="presParOf" srcId="{78B795C0-DCAA-4DA6-ADF7-A4B4261E4962}" destId="{EB7FC47E-903F-45FB-BB39-4B576220EE11}" srcOrd="1" destOrd="0" presId="urn:microsoft.com/office/officeart/2018/2/layout/IconLabelList"/>
    <dgm:cxn modelId="{BF9237B7-9D5B-42A2-B8E4-F03933A2A5A1}" type="presParOf" srcId="{78B795C0-DCAA-4DA6-ADF7-A4B4261E4962}" destId="{A9DEE8B5-70D9-4651-A82F-F94191D6638D}" srcOrd="2" destOrd="0" presId="urn:microsoft.com/office/officeart/2018/2/layout/IconLabelList"/>
    <dgm:cxn modelId="{000E7AB9-C56C-4E64-97E3-2316CFDF219E}" type="presParOf" srcId="{A9DEE8B5-70D9-4651-A82F-F94191D6638D}" destId="{D8D2F0AB-87D9-4FDD-B02B-F7F3EABBB5E4}" srcOrd="0" destOrd="0" presId="urn:microsoft.com/office/officeart/2018/2/layout/IconLabelList"/>
    <dgm:cxn modelId="{88332D18-0150-44ED-BFB7-5D7DB610DB4C}" type="presParOf" srcId="{A9DEE8B5-70D9-4651-A82F-F94191D6638D}" destId="{D7C22824-AC9E-4F0D-85BE-A5EFBF227C21}" srcOrd="1" destOrd="0" presId="urn:microsoft.com/office/officeart/2018/2/layout/IconLabelList"/>
    <dgm:cxn modelId="{8033A092-EB86-4D41-9805-E830BC5856B2}" type="presParOf" srcId="{A9DEE8B5-70D9-4651-A82F-F94191D6638D}" destId="{FD9C92A5-5456-4B61-920C-1705DB82E1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F681CA-4AD1-46FB-A8BC-6113CFF917C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56B9C84-0A01-4DEF-8B08-A4D18466186A}">
      <dgm:prSet/>
      <dgm:spPr/>
      <dgm:t>
        <a:bodyPr/>
        <a:lstStyle/>
        <a:p>
          <a:pPr>
            <a:lnSpc>
              <a:spcPct val="100000"/>
            </a:lnSpc>
          </a:pPr>
          <a:r>
            <a:rPr lang="en-US"/>
            <a:t>Einstellung is the development of a mechanized state of mind which refers to a person’s predisposing to solve a given problem in a specific manner even though better or more appropriate methods of solving the problem exist.</a:t>
          </a:r>
        </a:p>
      </dgm:t>
    </dgm:pt>
    <dgm:pt modelId="{0D13E319-99A0-4104-9EEE-66E4FE13FF62}" type="parTrans" cxnId="{7511981A-8A4E-42C2-BB69-815F2CF18EC9}">
      <dgm:prSet/>
      <dgm:spPr/>
      <dgm:t>
        <a:bodyPr/>
        <a:lstStyle/>
        <a:p>
          <a:endParaRPr lang="en-US"/>
        </a:p>
      </dgm:t>
    </dgm:pt>
    <dgm:pt modelId="{9D571CB4-510C-408E-ACA3-301A8512692D}" type="sibTrans" cxnId="{7511981A-8A4E-42C2-BB69-815F2CF18EC9}">
      <dgm:prSet/>
      <dgm:spPr/>
      <dgm:t>
        <a:bodyPr/>
        <a:lstStyle/>
        <a:p>
          <a:endParaRPr lang="en-US"/>
        </a:p>
      </dgm:t>
    </dgm:pt>
    <dgm:pt modelId="{D006E5EC-3881-47A8-B423-80BC5D556190}">
      <dgm:prSet/>
      <dgm:spPr/>
      <dgm:t>
        <a:bodyPr/>
        <a:lstStyle/>
        <a:p>
          <a:pPr>
            <a:lnSpc>
              <a:spcPct val="100000"/>
            </a:lnSpc>
          </a:pPr>
          <a:r>
            <a:rPr lang="en-US"/>
            <a:t>The Einstellung effect is the negative effect of previous experience when solving new problems.</a:t>
          </a:r>
        </a:p>
      </dgm:t>
    </dgm:pt>
    <dgm:pt modelId="{09C62293-C4DC-434C-A0D4-2F4AA51C7788}" type="parTrans" cxnId="{57E9BB02-A546-4FE4-BFE2-7BA971ED66E8}">
      <dgm:prSet/>
      <dgm:spPr/>
      <dgm:t>
        <a:bodyPr/>
        <a:lstStyle/>
        <a:p>
          <a:endParaRPr lang="en-US"/>
        </a:p>
      </dgm:t>
    </dgm:pt>
    <dgm:pt modelId="{ECAE0EB4-D690-4625-9B12-7C41AF85F755}" type="sibTrans" cxnId="{57E9BB02-A546-4FE4-BFE2-7BA971ED66E8}">
      <dgm:prSet/>
      <dgm:spPr/>
      <dgm:t>
        <a:bodyPr/>
        <a:lstStyle/>
        <a:p>
          <a:endParaRPr lang="en-US"/>
        </a:p>
      </dgm:t>
    </dgm:pt>
    <dgm:pt modelId="{BC306801-7265-4A11-B674-C974EEF7AA88}">
      <dgm:prSet/>
      <dgm:spPr/>
      <dgm:t>
        <a:bodyPr/>
        <a:lstStyle/>
        <a:p>
          <a:pPr>
            <a:lnSpc>
              <a:spcPct val="100000"/>
            </a:lnSpc>
          </a:pPr>
          <a:r>
            <a:rPr lang="en-US"/>
            <a:t>The Einstellung effect has been tested experimentally in many different contexts. The most famous example is the Luchins’ water jar experiments. In which subjects were asked to solve a series of water jar problems. After solving many problems which has the same solution, subjects applied the same solution to later problems even though a simple solution existed (Luchins, 1942)</a:t>
          </a:r>
        </a:p>
      </dgm:t>
    </dgm:pt>
    <dgm:pt modelId="{65EF0B94-01AA-4672-92BC-300D3A6EAE04}" type="parTrans" cxnId="{7AB28E65-6785-4438-95B9-77A6E5AA9CC3}">
      <dgm:prSet/>
      <dgm:spPr/>
      <dgm:t>
        <a:bodyPr/>
        <a:lstStyle/>
        <a:p>
          <a:endParaRPr lang="en-US"/>
        </a:p>
      </dgm:t>
    </dgm:pt>
    <dgm:pt modelId="{92B650DB-7B0D-47AC-B8BF-C90339812BC9}" type="sibTrans" cxnId="{7AB28E65-6785-4438-95B9-77A6E5AA9CC3}">
      <dgm:prSet/>
      <dgm:spPr/>
      <dgm:t>
        <a:bodyPr/>
        <a:lstStyle/>
        <a:p>
          <a:endParaRPr lang="en-US"/>
        </a:p>
      </dgm:t>
    </dgm:pt>
    <dgm:pt modelId="{9475269E-EAA0-485B-BB5F-73267814F29E}" type="pres">
      <dgm:prSet presAssocID="{F8F681CA-4AD1-46FB-A8BC-6113CFF917C3}" presName="root" presStyleCnt="0">
        <dgm:presLayoutVars>
          <dgm:dir/>
          <dgm:resizeHandles val="exact"/>
        </dgm:presLayoutVars>
      </dgm:prSet>
      <dgm:spPr/>
    </dgm:pt>
    <dgm:pt modelId="{5E926481-4E7D-4136-B3B8-835E7188ED00}" type="pres">
      <dgm:prSet presAssocID="{856B9C84-0A01-4DEF-8B08-A4D18466186A}" presName="compNode" presStyleCnt="0"/>
      <dgm:spPr/>
    </dgm:pt>
    <dgm:pt modelId="{D9468D81-7B9A-4C34-8F80-52CA4AAB3BC9}" type="pres">
      <dgm:prSet presAssocID="{856B9C84-0A01-4DEF-8B08-A4D1846618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C50AADF3-C299-45BA-84BD-F518884EA79B}" type="pres">
      <dgm:prSet presAssocID="{856B9C84-0A01-4DEF-8B08-A4D18466186A}" presName="spaceRect" presStyleCnt="0"/>
      <dgm:spPr/>
    </dgm:pt>
    <dgm:pt modelId="{558C7C3E-9EF0-490E-A87D-B3BAA1D165F6}" type="pres">
      <dgm:prSet presAssocID="{856B9C84-0A01-4DEF-8B08-A4D18466186A}" presName="textRect" presStyleLbl="revTx" presStyleIdx="0" presStyleCnt="3">
        <dgm:presLayoutVars>
          <dgm:chMax val="1"/>
          <dgm:chPref val="1"/>
        </dgm:presLayoutVars>
      </dgm:prSet>
      <dgm:spPr/>
    </dgm:pt>
    <dgm:pt modelId="{588D09A4-2A46-4DE2-A439-56B61ABDEA18}" type="pres">
      <dgm:prSet presAssocID="{9D571CB4-510C-408E-ACA3-301A8512692D}" presName="sibTrans" presStyleCnt="0"/>
      <dgm:spPr/>
    </dgm:pt>
    <dgm:pt modelId="{D6545EE4-157B-4852-82E6-298AF8868BE8}" type="pres">
      <dgm:prSet presAssocID="{D006E5EC-3881-47A8-B423-80BC5D556190}" presName="compNode" presStyleCnt="0"/>
      <dgm:spPr/>
    </dgm:pt>
    <dgm:pt modelId="{1B267076-CE0D-48F1-846E-A3DACDF3B747}" type="pres">
      <dgm:prSet presAssocID="{D006E5EC-3881-47A8-B423-80BC5D5561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d Face with No Fill"/>
        </a:ext>
      </dgm:extLst>
    </dgm:pt>
    <dgm:pt modelId="{83914652-EE4C-46F7-847D-51BE08894577}" type="pres">
      <dgm:prSet presAssocID="{D006E5EC-3881-47A8-B423-80BC5D556190}" presName="spaceRect" presStyleCnt="0"/>
      <dgm:spPr/>
    </dgm:pt>
    <dgm:pt modelId="{425E7704-C70E-4EEF-B8F5-3EA3F5B788DE}" type="pres">
      <dgm:prSet presAssocID="{D006E5EC-3881-47A8-B423-80BC5D556190}" presName="textRect" presStyleLbl="revTx" presStyleIdx="1" presStyleCnt="3">
        <dgm:presLayoutVars>
          <dgm:chMax val="1"/>
          <dgm:chPref val="1"/>
        </dgm:presLayoutVars>
      </dgm:prSet>
      <dgm:spPr/>
    </dgm:pt>
    <dgm:pt modelId="{64F9E3E3-74C8-468B-BEF6-191B262903BF}" type="pres">
      <dgm:prSet presAssocID="{ECAE0EB4-D690-4625-9B12-7C41AF85F755}" presName="sibTrans" presStyleCnt="0"/>
      <dgm:spPr/>
    </dgm:pt>
    <dgm:pt modelId="{E07C0356-9307-4E76-815B-A675D48C03A7}" type="pres">
      <dgm:prSet presAssocID="{BC306801-7265-4A11-B674-C974EEF7AA88}" presName="compNode" presStyleCnt="0"/>
      <dgm:spPr/>
    </dgm:pt>
    <dgm:pt modelId="{078B9E2B-4C44-4347-906C-A0AA2C0F6245}" type="pres">
      <dgm:prSet presAssocID="{BC306801-7265-4A11-B674-C974EEF7AA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4FD71DD2-5CEC-4DB8-BF80-12E803A4D72C}" type="pres">
      <dgm:prSet presAssocID="{BC306801-7265-4A11-B674-C974EEF7AA88}" presName="spaceRect" presStyleCnt="0"/>
      <dgm:spPr/>
    </dgm:pt>
    <dgm:pt modelId="{03F06938-4C34-4CF1-AEDF-2028133E0D3B}" type="pres">
      <dgm:prSet presAssocID="{BC306801-7265-4A11-B674-C974EEF7AA88}" presName="textRect" presStyleLbl="revTx" presStyleIdx="2" presStyleCnt="3">
        <dgm:presLayoutVars>
          <dgm:chMax val="1"/>
          <dgm:chPref val="1"/>
        </dgm:presLayoutVars>
      </dgm:prSet>
      <dgm:spPr/>
    </dgm:pt>
  </dgm:ptLst>
  <dgm:cxnLst>
    <dgm:cxn modelId="{57E9BB02-A546-4FE4-BFE2-7BA971ED66E8}" srcId="{F8F681CA-4AD1-46FB-A8BC-6113CFF917C3}" destId="{D006E5EC-3881-47A8-B423-80BC5D556190}" srcOrd="1" destOrd="0" parTransId="{09C62293-C4DC-434C-A0D4-2F4AA51C7788}" sibTransId="{ECAE0EB4-D690-4625-9B12-7C41AF85F755}"/>
    <dgm:cxn modelId="{7511981A-8A4E-42C2-BB69-815F2CF18EC9}" srcId="{F8F681CA-4AD1-46FB-A8BC-6113CFF917C3}" destId="{856B9C84-0A01-4DEF-8B08-A4D18466186A}" srcOrd="0" destOrd="0" parTransId="{0D13E319-99A0-4104-9EEE-66E4FE13FF62}" sibTransId="{9D571CB4-510C-408E-ACA3-301A8512692D}"/>
    <dgm:cxn modelId="{82171637-5FCC-4EB0-98EE-92B845C6B839}" type="presOf" srcId="{D006E5EC-3881-47A8-B423-80BC5D556190}" destId="{425E7704-C70E-4EEF-B8F5-3EA3F5B788DE}" srcOrd="0" destOrd="0" presId="urn:microsoft.com/office/officeart/2018/2/layout/IconLabelList"/>
    <dgm:cxn modelId="{CAA6C043-F9E2-4EDE-9833-4487BE6AD57A}" type="presOf" srcId="{BC306801-7265-4A11-B674-C974EEF7AA88}" destId="{03F06938-4C34-4CF1-AEDF-2028133E0D3B}" srcOrd="0" destOrd="0" presId="urn:microsoft.com/office/officeart/2018/2/layout/IconLabelList"/>
    <dgm:cxn modelId="{7AB28E65-6785-4438-95B9-77A6E5AA9CC3}" srcId="{F8F681CA-4AD1-46FB-A8BC-6113CFF917C3}" destId="{BC306801-7265-4A11-B674-C974EEF7AA88}" srcOrd="2" destOrd="0" parTransId="{65EF0B94-01AA-4672-92BC-300D3A6EAE04}" sibTransId="{92B650DB-7B0D-47AC-B8BF-C90339812BC9}"/>
    <dgm:cxn modelId="{9C9F06BA-E24B-47C1-819A-09B347298935}" type="presOf" srcId="{F8F681CA-4AD1-46FB-A8BC-6113CFF917C3}" destId="{9475269E-EAA0-485B-BB5F-73267814F29E}" srcOrd="0" destOrd="0" presId="urn:microsoft.com/office/officeart/2018/2/layout/IconLabelList"/>
    <dgm:cxn modelId="{3F1CCBFE-E129-483F-A397-EA935151D505}" type="presOf" srcId="{856B9C84-0A01-4DEF-8B08-A4D18466186A}" destId="{558C7C3E-9EF0-490E-A87D-B3BAA1D165F6}" srcOrd="0" destOrd="0" presId="urn:microsoft.com/office/officeart/2018/2/layout/IconLabelList"/>
    <dgm:cxn modelId="{EBCFDDE3-AD05-44CA-ADC3-5FD1C76ACDBF}" type="presParOf" srcId="{9475269E-EAA0-485B-BB5F-73267814F29E}" destId="{5E926481-4E7D-4136-B3B8-835E7188ED00}" srcOrd="0" destOrd="0" presId="urn:microsoft.com/office/officeart/2018/2/layout/IconLabelList"/>
    <dgm:cxn modelId="{86BD23C4-670A-4EA5-ABC2-E36ACA849753}" type="presParOf" srcId="{5E926481-4E7D-4136-B3B8-835E7188ED00}" destId="{D9468D81-7B9A-4C34-8F80-52CA4AAB3BC9}" srcOrd="0" destOrd="0" presId="urn:microsoft.com/office/officeart/2018/2/layout/IconLabelList"/>
    <dgm:cxn modelId="{F77CC186-AF1F-4EA1-AB78-93672FAB2242}" type="presParOf" srcId="{5E926481-4E7D-4136-B3B8-835E7188ED00}" destId="{C50AADF3-C299-45BA-84BD-F518884EA79B}" srcOrd="1" destOrd="0" presId="urn:microsoft.com/office/officeart/2018/2/layout/IconLabelList"/>
    <dgm:cxn modelId="{2331875E-01CE-44A3-8CD4-F80F1A5FE5BA}" type="presParOf" srcId="{5E926481-4E7D-4136-B3B8-835E7188ED00}" destId="{558C7C3E-9EF0-490E-A87D-B3BAA1D165F6}" srcOrd="2" destOrd="0" presId="urn:microsoft.com/office/officeart/2018/2/layout/IconLabelList"/>
    <dgm:cxn modelId="{80615580-FAA0-41B2-9ED1-728C9B1D9B7C}" type="presParOf" srcId="{9475269E-EAA0-485B-BB5F-73267814F29E}" destId="{588D09A4-2A46-4DE2-A439-56B61ABDEA18}" srcOrd="1" destOrd="0" presId="urn:microsoft.com/office/officeart/2018/2/layout/IconLabelList"/>
    <dgm:cxn modelId="{15D92578-EE24-41DC-863A-F9F754EA1361}" type="presParOf" srcId="{9475269E-EAA0-485B-BB5F-73267814F29E}" destId="{D6545EE4-157B-4852-82E6-298AF8868BE8}" srcOrd="2" destOrd="0" presId="urn:microsoft.com/office/officeart/2018/2/layout/IconLabelList"/>
    <dgm:cxn modelId="{481071B9-3707-4604-B637-5FE2A5B14595}" type="presParOf" srcId="{D6545EE4-157B-4852-82E6-298AF8868BE8}" destId="{1B267076-CE0D-48F1-846E-A3DACDF3B747}" srcOrd="0" destOrd="0" presId="urn:microsoft.com/office/officeart/2018/2/layout/IconLabelList"/>
    <dgm:cxn modelId="{6ADDC32B-2816-4FFE-890A-AFA3D3AC1678}" type="presParOf" srcId="{D6545EE4-157B-4852-82E6-298AF8868BE8}" destId="{83914652-EE4C-46F7-847D-51BE08894577}" srcOrd="1" destOrd="0" presId="urn:microsoft.com/office/officeart/2018/2/layout/IconLabelList"/>
    <dgm:cxn modelId="{93267F73-308F-4B05-80F7-B72B02A7C138}" type="presParOf" srcId="{D6545EE4-157B-4852-82E6-298AF8868BE8}" destId="{425E7704-C70E-4EEF-B8F5-3EA3F5B788DE}" srcOrd="2" destOrd="0" presId="urn:microsoft.com/office/officeart/2018/2/layout/IconLabelList"/>
    <dgm:cxn modelId="{C6BB29B9-9C39-4649-8E5B-078B9E1FF3C1}" type="presParOf" srcId="{9475269E-EAA0-485B-BB5F-73267814F29E}" destId="{64F9E3E3-74C8-468B-BEF6-191B262903BF}" srcOrd="3" destOrd="0" presId="urn:microsoft.com/office/officeart/2018/2/layout/IconLabelList"/>
    <dgm:cxn modelId="{A38F52B6-27A2-46B0-9A63-2648754FB4D5}" type="presParOf" srcId="{9475269E-EAA0-485B-BB5F-73267814F29E}" destId="{E07C0356-9307-4E76-815B-A675D48C03A7}" srcOrd="4" destOrd="0" presId="urn:microsoft.com/office/officeart/2018/2/layout/IconLabelList"/>
    <dgm:cxn modelId="{6C4B8E6B-899E-4521-886E-24EB75E10435}" type="presParOf" srcId="{E07C0356-9307-4E76-815B-A675D48C03A7}" destId="{078B9E2B-4C44-4347-906C-A0AA2C0F6245}" srcOrd="0" destOrd="0" presId="urn:microsoft.com/office/officeart/2018/2/layout/IconLabelList"/>
    <dgm:cxn modelId="{751BEC14-4DCB-46DC-8BB4-78EB839452CF}" type="presParOf" srcId="{E07C0356-9307-4E76-815B-A675D48C03A7}" destId="{4FD71DD2-5CEC-4DB8-BF80-12E803A4D72C}" srcOrd="1" destOrd="0" presId="urn:microsoft.com/office/officeart/2018/2/layout/IconLabelList"/>
    <dgm:cxn modelId="{709EAC32-2368-4E37-BF5E-544E26A82A22}" type="presParOf" srcId="{E07C0356-9307-4E76-815B-A675D48C03A7}" destId="{03F06938-4C34-4CF1-AEDF-2028133E0D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4D61F-C148-4F02-A9CB-6932EF3AACCC}">
      <dsp:nvSpPr>
        <dsp:cNvPr id="0" name=""/>
        <dsp:cNvSpPr/>
      </dsp:nvSpPr>
      <dsp:spPr>
        <a:xfrm>
          <a:off x="0" y="2492"/>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31EA93-60B9-49B6-A490-2D9A3C198273}">
      <dsp:nvSpPr>
        <dsp:cNvPr id="0" name=""/>
        <dsp:cNvSpPr/>
      </dsp:nvSpPr>
      <dsp:spPr>
        <a:xfrm>
          <a:off x="0" y="2492"/>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Model of thinking</a:t>
          </a:r>
        </a:p>
      </dsp:txBody>
      <dsp:txXfrm>
        <a:off x="0" y="2492"/>
        <a:ext cx="1298575" cy="1700138"/>
      </dsp:txXfrm>
    </dsp:sp>
    <dsp:sp modelId="{802F45B3-2831-4A24-A775-19EFB34CBAE5}">
      <dsp:nvSpPr>
        <dsp:cNvPr id="0" name=""/>
        <dsp:cNvSpPr/>
      </dsp:nvSpPr>
      <dsp:spPr>
        <a:xfrm>
          <a:off x="1395968" y="18514"/>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Focus mode</a:t>
          </a:r>
        </a:p>
      </dsp:txBody>
      <dsp:txXfrm>
        <a:off x="1395968" y="18514"/>
        <a:ext cx="5096906" cy="320436"/>
      </dsp:txXfrm>
    </dsp:sp>
    <dsp:sp modelId="{E2091ADC-3171-4927-B0AF-592E50CC57F8}">
      <dsp:nvSpPr>
        <dsp:cNvPr id="0" name=""/>
        <dsp:cNvSpPr/>
      </dsp:nvSpPr>
      <dsp:spPr>
        <a:xfrm>
          <a:off x="1298574" y="338950"/>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C720A2-59A8-42CB-905F-2CADA48A7200}">
      <dsp:nvSpPr>
        <dsp:cNvPr id="0" name=""/>
        <dsp:cNvSpPr/>
      </dsp:nvSpPr>
      <dsp:spPr>
        <a:xfrm>
          <a:off x="1395968" y="354972"/>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Defused mode</a:t>
          </a:r>
        </a:p>
      </dsp:txBody>
      <dsp:txXfrm>
        <a:off x="1395968" y="354972"/>
        <a:ext cx="5096906" cy="320436"/>
      </dsp:txXfrm>
    </dsp:sp>
    <dsp:sp modelId="{48F25D29-4FBB-4DD2-85E1-7D1D5A81C8D5}">
      <dsp:nvSpPr>
        <dsp:cNvPr id="0" name=""/>
        <dsp:cNvSpPr/>
      </dsp:nvSpPr>
      <dsp:spPr>
        <a:xfrm>
          <a:off x="1298574" y="675408"/>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35CB7C-B49D-4BA0-BE3A-BA1B7ABB4F3F}">
      <dsp:nvSpPr>
        <dsp:cNvPr id="0" name=""/>
        <dsp:cNvSpPr/>
      </dsp:nvSpPr>
      <dsp:spPr>
        <a:xfrm>
          <a:off x="1395968" y="691430"/>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Overlearning</a:t>
          </a:r>
        </a:p>
      </dsp:txBody>
      <dsp:txXfrm>
        <a:off x="1395968" y="691430"/>
        <a:ext cx="5096906" cy="320436"/>
      </dsp:txXfrm>
    </dsp:sp>
    <dsp:sp modelId="{436823EE-6AD1-4C6C-B5EB-BA27E6170962}">
      <dsp:nvSpPr>
        <dsp:cNvPr id="0" name=""/>
        <dsp:cNvSpPr/>
      </dsp:nvSpPr>
      <dsp:spPr>
        <a:xfrm>
          <a:off x="1298574" y="1011866"/>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4E0225-D1C7-49AA-B25B-C43A0B39DA44}">
      <dsp:nvSpPr>
        <dsp:cNvPr id="0" name=""/>
        <dsp:cNvSpPr/>
      </dsp:nvSpPr>
      <dsp:spPr>
        <a:xfrm>
          <a:off x="1395968" y="1027888"/>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Which mode better for learning/ working.</a:t>
          </a:r>
        </a:p>
      </dsp:txBody>
      <dsp:txXfrm>
        <a:off x="1395968" y="1027888"/>
        <a:ext cx="5096906" cy="320436"/>
      </dsp:txXfrm>
    </dsp:sp>
    <dsp:sp modelId="{E639D0D8-F4A7-4000-97BC-351208328915}">
      <dsp:nvSpPr>
        <dsp:cNvPr id="0" name=""/>
        <dsp:cNvSpPr/>
      </dsp:nvSpPr>
      <dsp:spPr>
        <a:xfrm>
          <a:off x="1298574" y="1348324"/>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752D4F-C865-49DE-81DF-1292D19A4212}">
      <dsp:nvSpPr>
        <dsp:cNvPr id="0" name=""/>
        <dsp:cNvSpPr/>
      </dsp:nvSpPr>
      <dsp:spPr>
        <a:xfrm>
          <a:off x="1395968" y="1364346"/>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Summary.</a:t>
          </a:r>
        </a:p>
      </dsp:txBody>
      <dsp:txXfrm>
        <a:off x="1395968" y="1364346"/>
        <a:ext cx="5096906" cy="320436"/>
      </dsp:txXfrm>
    </dsp:sp>
    <dsp:sp modelId="{112B2EB3-8860-408A-98DD-18806E981DD1}">
      <dsp:nvSpPr>
        <dsp:cNvPr id="0" name=""/>
        <dsp:cNvSpPr/>
      </dsp:nvSpPr>
      <dsp:spPr>
        <a:xfrm>
          <a:off x="1298574" y="1684782"/>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EF7BA-AE2E-476A-9B2D-39D320EFC7CD}">
      <dsp:nvSpPr>
        <dsp:cNvPr id="0" name=""/>
        <dsp:cNvSpPr/>
      </dsp:nvSpPr>
      <dsp:spPr>
        <a:xfrm>
          <a:off x="0" y="1702630"/>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521E00-0EDE-470F-BA7C-3F3BCA34B97F}">
      <dsp:nvSpPr>
        <dsp:cNvPr id="0" name=""/>
        <dsp:cNvSpPr/>
      </dsp:nvSpPr>
      <dsp:spPr>
        <a:xfrm>
          <a:off x="0" y="1702630"/>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Procrastination </a:t>
          </a:r>
        </a:p>
      </dsp:txBody>
      <dsp:txXfrm>
        <a:off x="0" y="1702630"/>
        <a:ext cx="1298575" cy="1700138"/>
      </dsp:txXfrm>
    </dsp:sp>
    <dsp:sp modelId="{69375202-677E-4D39-91BC-48928217C4E8}">
      <dsp:nvSpPr>
        <dsp:cNvPr id="0" name=""/>
        <dsp:cNvSpPr/>
      </dsp:nvSpPr>
      <dsp:spPr>
        <a:xfrm>
          <a:off x="1395968" y="1718652"/>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Procrastination solution</a:t>
          </a:r>
        </a:p>
      </dsp:txBody>
      <dsp:txXfrm>
        <a:off x="1395968" y="1718652"/>
        <a:ext cx="5096906" cy="320436"/>
      </dsp:txXfrm>
    </dsp:sp>
    <dsp:sp modelId="{C32383F7-5394-4F76-9841-4930AE7719A3}">
      <dsp:nvSpPr>
        <dsp:cNvPr id="0" name=""/>
        <dsp:cNvSpPr/>
      </dsp:nvSpPr>
      <dsp:spPr>
        <a:xfrm>
          <a:off x="1298574" y="2039088"/>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B55051-B9A8-44F3-AE25-ABE31E581162}">
      <dsp:nvSpPr>
        <dsp:cNvPr id="0" name=""/>
        <dsp:cNvSpPr/>
      </dsp:nvSpPr>
      <dsp:spPr>
        <a:xfrm>
          <a:off x="1395968" y="2055110"/>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Set to-do early sleep</a:t>
          </a:r>
        </a:p>
      </dsp:txBody>
      <dsp:txXfrm>
        <a:off x="1395968" y="2055110"/>
        <a:ext cx="5096906" cy="320436"/>
      </dsp:txXfrm>
    </dsp:sp>
    <dsp:sp modelId="{5F85EFAF-AD8D-4B97-9D72-DFB7220DBE55}">
      <dsp:nvSpPr>
        <dsp:cNvPr id="0" name=""/>
        <dsp:cNvSpPr/>
      </dsp:nvSpPr>
      <dsp:spPr>
        <a:xfrm>
          <a:off x="1298574" y="2375546"/>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CC47FE-BB36-4C74-86CA-9FCA4A469FB9}">
      <dsp:nvSpPr>
        <dsp:cNvPr id="0" name=""/>
        <dsp:cNvSpPr/>
      </dsp:nvSpPr>
      <dsp:spPr>
        <a:xfrm>
          <a:off x="1395968" y="2391568"/>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Focus on process vs on the product</a:t>
          </a:r>
        </a:p>
      </dsp:txBody>
      <dsp:txXfrm>
        <a:off x="1395968" y="2391568"/>
        <a:ext cx="5096906" cy="320436"/>
      </dsp:txXfrm>
    </dsp:sp>
    <dsp:sp modelId="{ECBCB945-2FA3-40CB-8A7B-4905407DE6A3}">
      <dsp:nvSpPr>
        <dsp:cNvPr id="0" name=""/>
        <dsp:cNvSpPr/>
      </dsp:nvSpPr>
      <dsp:spPr>
        <a:xfrm>
          <a:off x="1298574" y="2712004"/>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5D0259-3AE5-44B3-A6BA-DEEF13A8A851}">
      <dsp:nvSpPr>
        <dsp:cNvPr id="0" name=""/>
        <dsp:cNvSpPr/>
      </dsp:nvSpPr>
      <dsp:spPr>
        <a:xfrm>
          <a:off x="1395968" y="2728026"/>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Learn how to manage distractions</a:t>
          </a:r>
        </a:p>
      </dsp:txBody>
      <dsp:txXfrm>
        <a:off x="1395968" y="2728026"/>
        <a:ext cx="5096906" cy="320436"/>
      </dsp:txXfrm>
    </dsp:sp>
    <dsp:sp modelId="{B2585047-0B0A-4907-9C93-E1304EC6EE08}">
      <dsp:nvSpPr>
        <dsp:cNvPr id="0" name=""/>
        <dsp:cNvSpPr/>
      </dsp:nvSpPr>
      <dsp:spPr>
        <a:xfrm>
          <a:off x="1298574" y="3048462"/>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CDC0D1-0627-40BA-8984-A822E633A072}">
      <dsp:nvSpPr>
        <dsp:cNvPr id="0" name=""/>
        <dsp:cNvSpPr/>
      </dsp:nvSpPr>
      <dsp:spPr>
        <a:xfrm>
          <a:off x="1395968" y="3064484"/>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Pomodoro</a:t>
          </a:r>
        </a:p>
      </dsp:txBody>
      <dsp:txXfrm>
        <a:off x="1395968" y="3064484"/>
        <a:ext cx="5096906" cy="320436"/>
      </dsp:txXfrm>
    </dsp:sp>
    <dsp:sp modelId="{2BA979E0-1CF4-4358-9BD3-F5CB36122548}">
      <dsp:nvSpPr>
        <dsp:cNvPr id="0" name=""/>
        <dsp:cNvSpPr/>
      </dsp:nvSpPr>
      <dsp:spPr>
        <a:xfrm>
          <a:off x="1298574" y="3384920"/>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896F25-24CC-411F-B0D7-07F27A4826BB}">
      <dsp:nvSpPr>
        <dsp:cNvPr id="0" name=""/>
        <dsp:cNvSpPr/>
      </dsp:nvSpPr>
      <dsp:spPr>
        <a:xfrm>
          <a:off x="0" y="3402769"/>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8615A-81C9-43A3-9784-2F7560E2C141}">
      <dsp:nvSpPr>
        <dsp:cNvPr id="0" name=""/>
        <dsp:cNvSpPr/>
      </dsp:nvSpPr>
      <dsp:spPr>
        <a:xfrm>
          <a:off x="0" y="3402769"/>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System of memory</a:t>
          </a:r>
        </a:p>
      </dsp:txBody>
      <dsp:txXfrm>
        <a:off x="0" y="3402769"/>
        <a:ext cx="1298575" cy="1700138"/>
      </dsp:txXfrm>
    </dsp:sp>
    <dsp:sp modelId="{80760A6A-361C-4667-B323-A573CF12B80B}">
      <dsp:nvSpPr>
        <dsp:cNvPr id="0" name=""/>
        <dsp:cNvSpPr/>
      </dsp:nvSpPr>
      <dsp:spPr>
        <a:xfrm>
          <a:off x="1395968" y="3418790"/>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How to gain long-term memory</a:t>
          </a:r>
        </a:p>
      </dsp:txBody>
      <dsp:txXfrm>
        <a:off x="1395968" y="3418790"/>
        <a:ext cx="5096906" cy="320436"/>
      </dsp:txXfrm>
    </dsp:sp>
    <dsp:sp modelId="{E526AD4F-7E9A-439C-BF6A-00EEF2D69356}">
      <dsp:nvSpPr>
        <dsp:cNvPr id="0" name=""/>
        <dsp:cNvSpPr/>
      </dsp:nvSpPr>
      <dsp:spPr>
        <a:xfrm>
          <a:off x="1298574" y="3739227"/>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D23EA2-0A00-4FCE-89D8-BD172CCD92A0}">
      <dsp:nvSpPr>
        <dsp:cNvPr id="0" name=""/>
        <dsp:cNvSpPr/>
      </dsp:nvSpPr>
      <dsp:spPr>
        <a:xfrm>
          <a:off x="1395968" y="3755248"/>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Chunking</a:t>
          </a:r>
        </a:p>
      </dsp:txBody>
      <dsp:txXfrm>
        <a:off x="1395968" y="3755248"/>
        <a:ext cx="5096906" cy="320436"/>
      </dsp:txXfrm>
    </dsp:sp>
    <dsp:sp modelId="{DC296568-BDAF-4525-9047-A24DBE4BE2C9}">
      <dsp:nvSpPr>
        <dsp:cNvPr id="0" name=""/>
        <dsp:cNvSpPr/>
      </dsp:nvSpPr>
      <dsp:spPr>
        <a:xfrm>
          <a:off x="1298574" y="4075685"/>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494662-C158-4589-AA4D-2E351B679C84}">
      <dsp:nvSpPr>
        <dsp:cNvPr id="0" name=""/>
        <dsp:cNvSpPr/>
      </dsp:nvSpPr>
      <dsp:spPr>
        <a:xfrm>
          <a:off x="1395968" y="4091706"/>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Look for a big picture</a:t>
          </a:r>
        </a:p>
      </dsp:txBody>
      <dsp:txXfrm>
        <a:off x="1395968" y="4091706"/>
        <a:ext cx="5096906" cy="320436"/>
      </dsp:txXfrm>
    </dsp:sp>
    <dsp:sp modelId="{7AA19403-B32E-479F-B4A6-89350EC37E97}">
      <dsp:nvSpPr>
        <dsp:cNvPr id="0" name=""/>
        <dsp:cNvSpPr/>
      </dsp:nvSpPr>
      <dsp:spPr>
        <a:xfrm>
          <a:off x="1298574" y="4412143"/>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0FEC23-6D5C-44BB-9E28-0A5D8683E382}">
      <dsp:nvSpPr>
        <dsp:cNvPr id="0" name=""/>
        <dsp:cNvSpPr/>
      </dsp:nvSpPr>
      <dsp:spPr>
        <a:xfrm>
          <a:off x="1395968" y="4428164"/>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Interleaving</a:t>
          </a:r>
        </a:p>
      </dsp:txBody>
      <dsp:txXfrm>
        <a:off x="1395968" y="4428164"/>
        <a:ext cx="5096906" cy="320436"/>
      </dsp:txXfrm>
    </dsp:sp>
    <dsp:sp modelId="{CDD2EDDF-864F-4DA9-A35F-21A939070249}">
      <dsp:nvSpPr>
        <dsp:cNvPr id="0" name=""/>
        <dsp:cNvSpPr/>
      </dsp:nvSpPr>
      <dsp:spPr>
        <a:xfrm>
          <a:off x="1298574" y="4748601"/>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5B9F64-59EC-41D2-BF0B-4F710A18EEDC}">
      <dsp:nvSpPr>
        <dsp:cNvPr id="0" name=""/>
        <dsp:cNvSpPr/>
      </dsp:nvSpPr>
      <dsp:spPr>
        <a:xfrm>
          <a:off x="1395968" y="4764622"/>
          <a:ext cx="5096906" cy="320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Avoid illusion of competence</a:t>
          </a:r>
        </a:p>
      </dsp:txBody>
      <dsp:txXfrm>
        <a:off x="1395968" y="4764622"/>
        <a:ext cx="5096906" cy="320436"/>
      </dsp:txXfrm>
    </dsp:sp>
    <dsp:sp modelId="{5EFB2697-2DA6-4605-9597-D0F1E7B4EB99}">
      <dsp:nvSpPr>
        <dsp:cNvPr id="0" name=""/>
        <dsp:cNvSpPr/>
      </dsp:nvSpPr>
      <dsp:spPr>
        <a:xfrm>
          <a:off x="1298574" y="5085058"/>
          <a:ext cx="519430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B3F11-2C31-4FC2-AD31-C2FC2C9D59A0}">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78C95C-F8CB-4A53-AED3-3900CF80CCA7}">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Interleaving is a process where students mix, or interleave, multiple subjects or topics</a:t>
          </a:r>
        </a:p>
      </dsp:txBody>
      <dsp:txXfrm>
        <a:off x="559800" y="3022743"/>
        <a:ext cx="4320000" cy="720000"/>
      </dsp:txXfrm>
    </dsp:sp>
    <dsp:sp modelId="{D8D2F0AB-87D9-4FDD-B02B-F7F3EABBB5E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C92A5-5456-4B61-920C-1705DB82E135}">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while they study in order to improve their learning.</a:t>
          </a:r>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68D81-7B9A-4C34-8F80-52CA4AAB3BC9}">
      <dsp:nvSpPr>
        <dsp:cNvPr id="0" name=""/>
        <dsp:cNvSpPr/>
      </dsp:nvSpPr>
      <dsp:spPr>
        <a:xfrm>
          <a:off x="1212569" y="4991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8C7C3E-9EF0-490E-A87D-B3BAA1D165F6}">
      <dsp:nvSpPr>
        <dsp:cNvPr id="0" name=""/>
        <dsp:cNvSpPr/>
      </dsp:nvSpPr>
      <dsp:spPr>
        <a:xfrm>
          <a:off x="417971" y="2302516"/>
          <a:ext cx="2889450"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Einstellung is the development of a mechanized state of mind which refers to a person’s predisposing to solve a given problem in a specific manner even though better or more appropriate methods of solving the problem exist.</a:t>
          </a:r>
        </a:p>
      </dsp:txBody>
      <dsp:txXfrm>
        <a:off x="417971" y="2302516"/>
        <a:ext cx="2889450" cy="1549687"/>
      </dsp:txXfrm>
    </dsp:sp>
    <dsp:sp modelId="{1B267076-CE0D-48F1-846E-A3DACDF3B747}">
      <dsp:nvSpPr>
        <dsp:cNvPr id="0" name=""/>
        <dsp:cNvSpPr/>
      </dsp:nvSpPr>
      <dsp:spPr>
        <a:xfrm>
          <a:off x="4607673" y="4991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5E7704-C70E-4EEF-B8F5-3EA3F5B788DE}">
      <dsp:nvSpPr>
        <dsp:cNvPr id="0" name=""/>
        <dsp:cNvSpPr/>
      </dsp:nvSpPr>
      <dsp:spPr>
        <a:xfrm>
          <a:off x="3813075" y="2302516"/>
          <a:ext cx="2889450"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Einstellung effect is the negative effect of previous experience when solving new problems.</a:t>
          </a:r>
        </a:p>
      </dsp:txBody>
      <dsp:txXfrm>
        <a:off x="3813075" y="2302516"/>
        <a:ext cx="2889450" cy="1549687"/>
      </dsp:txXfrm>
    </dsp:sp>
    <dsp:sp modelId="{078B9E2B-4C44-4347-906C-A0AA2C0F6245}">
      <dsp:nvSpPr>
        <dsp:cNvPr id="0" name=""/>
        <dsp:cNvSpPr/>
      </dsp:nvSpPr>
      <dsp:spPr>
        <a:xfrm>
          <a:off x="8002777" y="4991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06938-4C34-4CF1-AEDF-2028133E0D3B}">
      <dsp:nvSpPr>
        <dsp:cNvPr id="0" name=""/>
        <dsp:cNvSpPr/>
      </dsp:nvSpPr>
      <dsp:spPr>
        <a:xfrm>
          <a:off x="7208178" y="2302516"/>
          <a:ext cx="2889450"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Einstellung effect has been tested experimentally in many different contexts. The most famous example is the Luchins’ water jar experiments. In which subjects were asked to solve a series of water jar problems. After solving many problems which has the same solution, subjects applied the same solution to later problems even though a simple solution existed (Luchins, 1942)</a:t>
          </a:r>
        </a:p>
      </dsp:txBody>
      <dsp:txXfrm>
        <a:off x="7208178" y="2302516"/>
        <a:ext cx="2889450" cy="15496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742B-DBA2-599C-E6A4-0B7DE7C18E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3F58C-25A6-6C67-8918-7660C4AC7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FB6EE9-B3F1-035B-5F98-5570E1C9649C}"/>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5" name="Footer Placeholder 4">
            <a:extLst>
              <a:ext uri="{FF2B5EF4-FFF2-40B4-BE49-F238E27FC236}">
                <a16:creationId xmlns:a16="http://schemas.microsoft.com/office/drawing/2014/main" id="{9E53083D-E525-C1F6-3012-DF4EB8E33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3EBD3-6179-94E1-AEC8-1C8B41D7A79E}"/>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180713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E2E7-66A6-E339-A3F6-69B343233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8AE536-1841-57D5-D63B-E9B0EF291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1C792-FF85-A359-FCE5-505BCEB0F448}"/>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5" name="Footer Placeholder 4">
            <a:extLst>
              <a:ext uri="{FF2B5EF4-FFF2-40B4-BE49-F238E27FC236}">
                <a16:creationId xmlns:a16="http://schemas.microsoft.com/office/drawing/2014/main" id="{AFBEE562-6AC5-E9D6-67A0-09FA5C57B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770C6-A995-8F93-9F20-5A8AD0C278EF}"/>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93013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A8774-7225-4B4E-0C9B-0A31DF3868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6ED46-8641-6DD6-B834-A821122CFE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F9297-E191-38B5-145D-DD62E8A8B2F9}"/>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5" name="Footer Placeholder 4">
            <a:extLst>
              <a:ext uri="{FF2B5EF4-FFF2-40B4-BE49-F238E27FC236}">
                <a16:creationId xmlns:a16="http://schemas.microsoft.com/office/drawing/2014/main" id="{1FC9E904-B3CD-0238-2CF7-0B0D7AF68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071C2-3947-7609-AD4B-5DAEAC03BE26}"/>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97312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B116-D319-8F58-1138-796A4D529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AC29D-2A96-EA4D-4AEA-3814DCDF8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564DD-6362-5C84-155A-66B2C7C0FFA3}"/>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5" name="Footer Placeholder 4">
            <a:extLst>
              <a:ext uri="{FF2B5EF4-FFF2-40B4-BE49-F238E27FC236}">
                <a16:creationId xmlns:a16="http://schemas.microsoft.com/office/drawing/2014/main" id="{CC4D3D02-4C86-03C1-6F89-CB09FB527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9CC66-2BB8-B0E6-C042-134E14B5E26F}"/>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208721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A952-5B0B-040D-1EB7-35011CA64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7BC6AA-EEFC-E7A8-D69E-90A7BE84A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B5DD4-C519-DB46-251D-A9BE8904E22D}"/>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5" name="Footer Placeholder 4">
            <a:extLst>
              <a:ext uri="{FF2B5EF4-FFF2-40B4-BE49-F238E27FC236}">
                <a16:creationId xmlns:a16="http://schemas.microsoft.com/office/drawing/2014/main" id="{957D3D2C-0689-E3F1-E67B-7CC2E4C93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1E3D1-DCED-C058-D9E5-C9861B8CD645}"/>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82747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A213-6A11-F899-81DE-FAE86E974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1B3B8-67B5-752E-F110-C219CF89E4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128D4-D457-5F59-93C5-AFEDED1BA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4B026-695E-F9DD-5657-CE10978C98D3}"/>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6" name="Footer Placeholder 5">
            <a:extLst>
              <a:ext uri="{FF2B5EF4-FFF2-40B4-BE49-F238E27FC236}">
                <a16:creationId xmlns:a16="http://schemas.microsoft.com/office/drawing/2014/main" id="{C4FFAEB6-06E6-0CE7-DBDE-6727FBD0C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92991-71E9-EF9D-EB51-17A9E7980A52}"/>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155066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278-8338-6B38-3C82-48730BBAC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01F13-B16A-736F-48FD-1762076AA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F77A3-00E0-BE8E-C119-E83977BCD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5CE16-5AF7-577B-5895-16B5256A4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53113-D4E9-2F8F-E2F7-50207B1BA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42A33-6861-923F-FFA4-11C90777778E}"/>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8" name="Footer Placeholder 7">
            <a:extLst>
              <a:ext uri="{FF2B5EF4-FFF2-40B4-BE49-F238E27FC236}">
                <a16:creationId xmlns:a16="http://schemas.microsoft.com/office/drawing/2014/main" id="{C733166F-6B7E-8D00-3159-5FAF98FE23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754E15-5BAC-077B-5492-F191AF910084}"/>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208536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ED71-1CE5-D3DF-C111-D87146AB81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0247AE-9C0A-6DA6-6DDD-3FB32DD69690}"/>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4" name="Footer Placeholder 3">
            <a:extLst>
              <a:ext uri="{FF2B5EF4-FFF2-40B4-BE49-F238E27FC236}">
                <a16:creationId xmlns:a16="http://schemas.microsoft.com/office/drawing/2014/main" id="{98D39753-52C5-8E2A-4280-D6BA007AA2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38F6C-2528-E7A0-0271-E1837F42BF6E}"/>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217859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3C167-364F-4B69-CD11-F0821AF73CD8}"/>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3" name="Footer Placeholder 2">
            <a:extLst>
              <a:ext uri="{FF2B5EF4-FFF2-40B4-BE49-F238E27FC236}">
                <a16:creationId xmlns:a16="http://schemas.microsoft.com/office/drawing/2014/main" id="{D3B17AC7-FCCE-4304-442D-A2E8F682C7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2355D-CE1C-C9F1-791F-9EF3BAC2E93F}"/>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1767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0F38-EC1F-6DF2-4290-6820C45E3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EF369-2250-8A3D-76F6-6E5401BB6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AB3EF-D829-8959-F5E4-7FC570DDF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DF576-8ED1-0DC7-E357-458CC1E7138A}"/>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6" name="Footer Placeholder 5">
            <a:extLst>
              <a:ext uri="{FF2B5EF4-FFF2-40B4-BE49-F238E27FC236}">
                <a16:creationId xmlns:a16="http://schemas.microsoft.com/office/drawing/2014/main" id="{EC69AAAF-5B06-C9AB-3984-ECFE2ECB2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69239-C171-A48D-1129-8DFCEB533636}"/>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235502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0BF8-EC1B-CC6E-D984-030E7E698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0AD96C-80CC-44DA-6469-D1B7BA32B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B99DFE-97DB-37CF-6171-D65C75B58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47B80-5F49-328B-3BAD-69C44B2A7338}"/>
              </a:ext>
            </a:extLst>
          </p:cNvPr>
          <p:cNvSpPr>
            <a:spLocks noGrp="1"/>
          </p:cNvSpPr>
          <p:nvPr>
            <p:ph type="dt" sz="half" idx="10"/>
          </p:nvPr>
        </p:nvSpPr>
        <p:spPr/>
        <p:txBody>
          <a:bodyPr/>
          <a:lstStyle/>
          <a:p>
            <a:fld id="{176F6381-DA09-41CA-A97F-B32849DFEEC4}" type="datetimeFigureOut">
              <a:rPr lang="en-US" smtClean="0"/>
              <a:t>9/22/2022</a:t>
            </a:fld>
            <a:endParaRPr lang="en-US"/>
          </a:p>
        </p:txBody>
      </p:sp>
      <p:sp>
        <p:nvSpPr>
          <p:cNvPr id="6" name="Footer Placeholder 5">
            <a:extLst>
              <a:ext uri="{FF2B5EF4-FFF2-40B4-BE49-F238E27FC236}">
                <a16:creationId xmlns:a16="http://schemas.microsoft.com/office/drawing/2014/main" id="{3EFEB7D8-995D-9FE4-7E0A-2CE5D49BA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C5002-2A66-9E32-B19E-C436BA0A0451}"/>
              </a:ext>
            </a:extLst>
          </p:cNvPr>
          <p:cNvSpPr>
            <a:spLocks noGrp="1"/>
          </p:cNvSpPr>
          <p:nvPr>
            <p:ph type="sldNum" sz="quarter" idx="12"/>
          </p:nvPr>
        </p:nvSpPr>
        <p:spPr/>
        <p:txBody>
          <a:bodyPr/>
          <a:lstStyle/>
          <a:p>
            <a:fld id="{F818088E-8C34-4D23-A31F-45966D8B9DDB}" type="slidenum">
              <a:rPr lang="en-US" smtClean="0"/>
              <a:t>‹#›</a:t>
            </a:fld>
            <a:endParaRPr lang="en-US"/>
          </a:p>
        </p:txBody>
      </p:sp>
    </p:spTree>
    <p:extLst>
      <p:ext uri="{BB962C8B-B14F-4D97-AF65-F5344CB8AC3E}">
        <p14:creationId xmlns:p14="http://schemas.microsoft.com/office/powerpoint/2010/main" val="330037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8D396-8BC9-042A-FF96-C1EF62BDF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779DC2-CBE4-91AA-C938-0A8C248D6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99568-30CF-98C3-E14B-30B479743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6381-DA09-41CA-A97F-B32849DFEEC4}" type="datetimeFigureOut">
              <a:rPr lang="en-US" smtClean="0"/>
              <a:t>9/22/2022</a:t>
            </a:fld>
            <a:endParaRPr lang="en-US"/>
          </a:p>
        </p:txBody>
      </p:sp>
      <p:sp>
        <p:nvSpPr>
          <p:cNvPr id="5" name="Footer Placeholder 4">
            <a:extLst>
              <a:ext uri="{FF2B5EF4-FFF2-40B4-BE49-F238E27FC236}">
                <a16:creationId xmlns:a16="http://schemas.microsoft.com/office/drawing/2014/main" id="{447D0F24-A162-AA0B-0589-2CC27978F7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22D678-5936-AB9E-421E-2E2EA58C7B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8088E-8C34-4D23-A31F-45966D8B9DDB}" type="slidenum">
              <a:rPr lang="en-US" smtClean="0"/>
              <a:t>‹#›</a:t>
            </a:fld>
            <a:endParaRPr lang="en-US"/>
          </a:p>
        </p:txBody>
      </p:sp>
    </p:spTree>
    <p:extLst>
      <p:ext uri="{BB962C8B-B14F-4D97-AF65-F5344CB8AC3E}">
        <p14:creationId xmlns:p14="http://schemas.microsoft.com/office/powerpoint/2010/main" val="76214356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viblo.asia/p/obsidian-cong-cu-cho-dev-va-researcher-ghi-chu-va-quan-ly-kien-thuc-ca-nhan-mot-cach-hieu-qua-aWj53jEwl6m" TargetMode="External"/><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WTr12dK2Se0&amp;ab_channel=Sprout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WgWuUj5TFCw?feature=oembe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9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9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952C-37C9-FE61-9095-3A19DF497623}"/>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latin typeface="Candara Light" panose="020E0502030303020204" pitchFamily="34" charset="0"/>
              </a:rPr>
              <a:t>LEARNING HOW TO LEARN</a:t>
            </a:r>
            <a:r>
              <a:rPr lang="en-US" sz="8000" dirty="0">
                <a:solidFill>
                  <a:srgbClr val="FFFFFF"/>
                </a:solidFill>
              </a:rPr>
              <a:t>	</a:t>
            </a:r>
          </a:p>
        </p:txBody>
      </p:sp>
      <p:sp>
        <p:nvSpPr>
          <p:cNvPr id="128"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4AE032A9-DB55-1C48-80B3-915E45932E63}"/>
              </a:ext>
            </a:extLst>
          </p:cNvPr>
          <p:cNvSpPr>
            <a:spLocks noGrp="1"/>
          </p:cNvSpPr>
          <p:nvPr>
            <p:ph type="subTitle" idx="1"/>
          </p:nvPr>
        </p:nvSpPr>
        <p:spPr>
          <a:xfrm>
            <a:off x="795342" y="4377268"/>
            <a:ext cx="7970903" cy="1280582"/>
          </a:xfrm>
        </p:spPr>
        <p:txBody>
          <a:bodyPr anchor="t">
            <a:normAutofit/>
          </a:bodyPr>
          <a:lstStyle/>
          <a:p>
            <a:pPr algn="l"/>
            <a:r>
              <a:rPr lang="en-US" sz="3200" dirty="0">
                <a:solidFill>
                  <a:srgbClr val="FEFFFF"/>
                </a:solidFill>
              </a:rPr>
              <a:t>Presenter: Brian Tran</a:t>
            </a:r>
          </a:p>
          <a:p>
            <a:pPr algn="l"/>
            <a:endParaRPr lang="en-US" sz="3200" dirty="0">
              <a:solidFill>
                <a:srgbClr val="FEFFFF"/>
              </a:solidFill>
            </a:endParaRPr>
          </a:p>
        </p:txBody>
      </p:sp>
      <p:sp>
        <p:nvSpPr>
          <p:cNvPr id="13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23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00C27-2FC4-F292-C3E9-9C468FB4E955}"/>
              </a:ext>
            </a:extLst>
          </p:cNvPr>
          <p:cNvSpPr>
            <a:spLocks noGrp="1"/>
          </p:cNvSpPr>
          <p:nvPr>
            <p:ph type="title"/>
          </p:nvPr>
        </p:nvSpPr>
        <p:spPr>
          <a:xfrm>
            <a:off x="1166648" y="655591"/>
            <a:ext cx="4929352" cy="2315616"/>
          </a:xfrm>
        </p:spPr>
        <p:txBody>
          <a:bodyPr>
            <a:normAutofit/>
          </a:bodyPr>
          <a:lstStyle/>
          <a:p>
            <a:r>
              <a:rPr lang="en-US" dirty="0"/>
              <a:t>Procrastination </a:t>
            </a:r>
          </a:p>
        </p:txBody>
      </p:sp>
      <p:sp>
        <p:nvSpPr>
          <p:cNvPr id="14" name="Rectangle 13">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nfused Face with No Fill">
            <a:extLst>
              <a:ext uri="{FF2B5EF4-FFF2-40B4-BE49-F238E27FC236}">
                <a16:creationId xmlns:a16="http://schemas.microsoft.com/office/drawing/2014/main" id="{1DABFDBD-30FC-1F61-95CA-8B6077E14F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3529" y="3420687"/>
            <a:ext cx="3255588" cy="3255588"/>
          </a:xfrm>
          <a:prstGeom prst="rect">
            <a:avLst/>
          </a:prstGeom>
        </p:spPr>
      </p:pic>
      <p:sp>
        <p:nvSpPr>
          <p:cNvPr id="3" name="Content Placeholder 2">
            <a:extLst>
              <a:ext uri="{FF2B5EF4-FFF2-40B4-BE49-F238E27FC236}">
                <a16:creationId xmlns:a16="http://schemas.microsoft.com/office/drawing/2014/main" id="{2C3FBBA9-6DB7-ADB0-827C-A0E950B6736D}"/>
              </a:ext>
            </a:extLst>
          </p:cNvPr>
          <p:cNvSpPr>
            <a:spLocks noGrp="1"/>
          </p:cNvSpPr>
          <p:nvPr>
            <p:ph idx="1"/>
          </p:nvPr>
        </p:nvSpPr>
        <p:spPr>
          <a:xfrm>
            <a:off x="7169101" y="521207"/>
            <a:ext cx="4496426" cy="5957789"/>
          </a:xfrm>
        </p:spPr>
        <p:txBody>
          <a:bodyPr anchor="ctr">
            <a:normAutofit/>
          </a:bodyPr>
          <a:lstStyle/>
          <a:p>
            <a:pPr marL="0" indent="0">
              <a:buNone/>
            </a:pPr>
            <a:r>
              <a:rPr lang="en-US" sz="2200" dirty="0"/>
              <a:t>Why do we procrastinate? Why don’t enjoy the task we are doing?</a:t>
            </a:r>
          </a:p>
          <a:p>
            <a:pPr lvl="1">
              <a:buFont typeface="Wingdings" panose="05000000000000000000" pitchFamily="2" charset="2"/>
              <a:buChar char="§"/>
            </a:pPr>
            <a:r>
              <a:rPr lang="en-US" sz="2200" dirty="0"/>
              <a:t>We are afraid of failure</a:t>
            </a:r>
          </a:p>
          <a:p>
            <a:pPr lvl="1">
              <a:buFont typeface="Wingdings" panose="05000000000000000000" pitchFamily="2" charset="2"/>
              <a:buChar char="§"/>
            </a:pPr>
            <a:r>
              <a:rPr lang="en-US" sz="2200" dirty="0"/>
              <a:t>We are afraid of imperfection</a:t>
            </a:r>
          </a:p>
          <a:p>
            <a:pPr lvl="1">
              <a:buFont typeface="Wingdings" panose="05000000000000000000" pitchFamily="2" charset="2"/>
              <a:buChar char="§"/>
            </a:pPr>
            <a:r>
              <a:rPr lang="en-US" sz="2200" dirty="0"/>
              <a:t>We are overwhelmed </a:t>
            </a:r>
          </a:p>
        </p:txBody>
      </p:sp>
    </p:spTree>
    <p:extLst>
      <p:ext uri="{BB962C8B-B14F-4D97-AF65-F5344CB8AC3E}">
        <p14:creationId xmlns:p14="http://schemas.microsoft.com/office/powerpoint/2010/main" val="406077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558CA-F6BA-F99A-1AE4-055C9FB82BCB}"/>
              </a:ext>
            </a:extLst>
          </p:cNvPr>
          <p:cNvSpPr>
            <a:spLocks noGrp="1"/>
          </p:cNvSpPr>
          <p:nvPr>
            <p:ph type="title"/>
          </p:nvPr>
        </p:nvSpPr>
        <p:spPr>
          <a:xfrm>
            <a:off x="594360" y="1474757"/>
            <a:ext cx="3734698" cy="3210269"/>
          </a:xfrm>
        </p:spPr>
        <p:txBody>
          <a:bodyPr vert="horz" lIns="91440" tIns="45720" rIns="91440" bIns="45720" rtlCol="0" anchor="ctr">
            <a:normAutofit/>
          </a:bodyPr>
          <a:lstStyle/>
          <a:p>
            <a:r>
              <a:rPr lang="en-US" kern="1200">
                <a:solidFill>
                  <a:schemeClr val="tx1"/>
                </a:solidFill>
                <a:latin typeface="+mj-lt"/>
                <a:ea typeface="+mj-ea"/>
                <a:cs typeface="+mj-cs"/>
              </a:rPr>
              <a:t>Procrastination Solution</a:t>
            </a:r>
          </a:p>
        </p:txBody>
      </p:sp>
      <p:grpSp>
        <p:nvGrpSpPr>
          <p:cNvPr id="17" name="Group 16">
            <a:extLst>
              <a:ext uri="{FF2B5EF4-FFF2-40B4-BE49-F238E27FC236}">
                <a16:creationId xmlns:a16="http://schemas.microsoft.com/office/drawing/2014/main" id="{BEB2E44E-30A6-416E-A45D-B1E328629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414016"/>
            <a:ext cx="232963" cy="1340860"/>
            <a:chOff x="56167" y="2050133"/>
            <a:chExt cx="232963" cy="1340860"/>
          </a:xfrm>
        </p:grpSpPr>
        <p:sp>
          <p:nvSpPr>
            <p:cNvPr id="18" name="Rectangle 2">
              <a:extLst>
                <a:ext uri="{FF2B5EF4-FFF2-40B4-BE49-F238E27FC236}">
                  <a16:creationId xmlns:a16="http://schemas.microsoft.com/office/drawing/2014/main" id="{FC3F1FAE-BAA2-4238-87B4-F57CD6E0D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089CF776-26E3-443A-9B0A-EBD6CE7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1F6F9BAB-A8A1-4A62-86FC-5B3157A6E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7A2B6B81-FF9A-43F6-A1AE-917DAA4B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49817315-151B-4CB1-A230-5A36AF7F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6CC335AB-9541-4183-93A8-9687D50AB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ED940D30-BF06-4C7A-8790-F0D99824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A52173BB-5BB4-4AB9-AC66-79CF7406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CD8A6114-D58C-4BB6-9AFE-064C927F3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B4E88F94-25A1-4836-8BB3-4271B636B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25A83C54-E0E4-4E8A-9EE6-C17D2641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0675818B-7A46-4DED-BBFC-4697A4C04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AF3B1214-DA5A-4076-BE6B-3D9D3ECC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E008EA5-BFDE-4E41-A137-7528BC706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46544C80-52A4-45E4-BFA9-EF2DF3498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905E3B05-2EB1-44FB-ADE8-F4CD5217A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02542866-00BE-41E8-955D-E3B4E6E0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ADC9572A-D4F6-4C5A-B2C8-C00E855CB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BBF83543-D986-4CD0-A24E-9802847B8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15E8B8C4-D90E-4DC6-BA2D-D21C3331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6E210F-D8B4-CFFC-ACD8-D622FE3CFA97}"/>
              </a:ext>
            </a:extLst>
          </p:cNvPr>
          <p:cNvPicPr>
            <a:picLocks noGrp="1" noChangeAspect="1"/>
          </p:cNvPicPr>
          <p:nvPr>
            <p:ph idx="1"/>
          </p:nvPr>
        </p:nvPicPr>
        <p:blipFill>
          <a:blip r:embed="rId2"/>
          <a:stretch>
            <a:fillRect/>
          </a:stretch>
        </p:blipFill>
        <p:spPr>
          <a:xfrm>
            <a:off x="5594168" y="1803298"/>
            <a:ext cx="6251468" cy="2719388"/>
          </a:xfrm>
          <a:prstGeom prst="rect">
            <a:avLst/>
          </a:prstGeom>
        </p:spPr>
      </p:pic>
      <p:sp>
        <p:nvSpPr>
          <p:cNvPr id="41" name="Rectangle 4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8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92FBA-D2AF-54C8-1EEA-731E60090508}"/>
              </a:ext>
            </a:extLst>
          </p:cNvPr>
          <p:cNvSpPr>
            <a:spLocks noGrp="1"/>
          </p:cNvSpPr>
          <p:nvPr>
            <p:ph type="title"/>
          </p:nvPr>
        </p:nvSpPr>
        <p:spPr>
          <a:xfrm>
            <a:off x="1166648" y="721805"/>
            <a:ext cx="4264888" cy="2221992"/>
          </a:xfrm>
        </p:spPr>
        <p:txBody>
          <a:bodyPr>
            <a:normAutofit/>
          </a:bodyPr>
          <a:lstStyle/>
          <a:p>
            <a:r>
              <a:rPr lang="en-US" sz="4200"/>
              <a:t>Set a To-do-list before you sleep		</a:t>
            </a:r>
          </a:p>
        </p:txBody>
      </p:sp>
      <p:sp>
        <p:nvSpPr>
          <p:cNvPr id="6155" name="Rectangle 615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7" name="Group 6156">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6158"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1"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7"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8"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9"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0"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1"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2"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3"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4"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5"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6"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7"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9" name="Rectangle 617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35B57F-E754-25C8-9E7D-8DDDE128B454}"/>
              </a:ext>
            </a:extLst>
          </p:cNvPr>
          <p:cNvSpPr>
            <a:spLocks noGrp="1"/>
          </p:cNvSpPr>
          <p:nvPr>
            <p:ph idx="1"/>
          </p:nvPr>
        </p:nvSpPr>
        <p:spPr>
          <a:xfrm>
            <a:off x="1166648" y="3531476"/>
            <a:ext cx="4264888" cy="3034862"/>
          </a:xfrm>
        </p:spPr>
        <p:txBody>
          <a:bodyPr anchor="ctr">
            <a:normAutofit/>
          </a:bodyPr>
          <a:lstStyle/>
          <a:p>
            <a:pPr>
              <a:buFont typeface="Wingdings" panose="05000000000000000000" pitchFamily="2" charset="2"/>
              <a:buChar char="§"/>
            </a:pPr>
            <a:r>
              <a:rPr lang="en-US" sz="1800" dirty="0"/>
              <a:t>Do it before night you sleep</a:t>
            </a:r>
          </a:p>
          <a:p>
            <a:pPr>
              <a:buFont typeface="Wingdings" panose="05000000000000000000" pitchFamily="2" charset="2"/>
              <a:buChar char="§"/>
            </a:pPr>
            <a:r>
              <a:rPr lang="en-US" sz="1800" dirty="0"/>
              <a:t>Don’t cram it with a lot of task</a:t>
            </a:r>
          </a:p>
          <a:p>
            <a:pPr>
              <a:buFont typeface="Wingdings" panose="05000000000000000000" pitchFamily="2" charset="2"/>
              <a:buChar char="§"/>
            </a:pPr>
            <a:r>
              <a:rPr lang="en-US" sz="1800" dirty="0"/>
              <a:t>Be reasonable  </a:t>
            </a:r>
          </a:p>
          <a:p>
            <a:pPr>
              <a:buFont typeface="Wingdings" panose="05000000000000000000" pitchFamily="2" charset="2"/>
              <a:buChar char="§"/>
            </a:pPr>
            <a:r>
              <a:rPr lang="en-US" sz="1800" dirty="0"/>
              <a:t>Set the time you want to finish </a:t>
            </a:r>
          </a:p>
          <a:p>
            <a:pPr>
              <a:buFont typeface="Wingdings" panose="05000000000000000000" pitchFamily="2" charset="2"/>
              <a:buChar char="§"/>
            </a:pPr>
            <a:r>
              <a:rPr lang="en-US" sz="1800" dirty="0"/>
              <a:t>Make it fun as well </a:t>
            </a:r>
          </a:p>
        </p:txBody>
      </p:sp>
      <p:pic>
        <p:nvPicPr>
          <p:cNvPr id="6146" name="Picture 2" descr="Build A Bed-er Routine by AGbentley86 - Issuu">
            <a:extLst>
              <a:ext uri="{FF2B5EF4-FFF2-40B4-BE49-F238E27FC236}">
                <a16:creationId xmlns:a16="http://schemas.microsoft.com/office/drawing/2014/main" id="{263B54AD-44BE-6E90-7D89-8B73C3910C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25051" y="302291"/>
            <a:ext cx="4830765" cy="625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13758-9A19-3004-C3B2-C364B238DA53}"/>
              </a:ext>
            </a:extLst>
          </p:cNvPr>
          <p:cNvSpPr>
            <a:spLocks noGrp="1"/>
          </p:cNvSpPr>
          <p:nvPr>
            <p:ph type="title"/>
          </p:nvPr>
        </p:nvSpPr>
        <p:spPr>
          <a:xfrm>
            <a:off x="1166648" y="655591"/>
            <a:ext cx="4929352" cy="2315616"/>
          </a:xfrm>
        </p:spPr>
        <p:txBody>
          <a:bodyPr vert="horz" lIns="91440" tIns="45720" rIns="91440" bIns="45720" rtlCol="0">
            <a:normAutofit/>
          </a:bodyPr>
          <a:lstStyle/>
          <a:p>
            <a:r>
              <a:rPr lang="en-US" b="1" kern="1200" dirty="0">
                <a:latin typeface="+mj-lt"/>
                <a:ea typeface="+mj-ea"/>
                <a:cs typeface="+mj-cs"/>
              </a:rPr>
              <a:t>Focus on the process no the product</a:t>
            </a:r>
          </a:p>
        </p:txBody>
      </p:sp>
      <p:sp>
        <p:nvSpPr>
          <p:cNvPr id="29" name="Rectangle 2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2"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BFBD85F5-69EA-0723-94E4-8B2E447A5979}"/>
              </a:ext>
            </a:extLst>
          </p:cNvPr>
          <p:cNvPicPr>
            <a:picLocks noChangeAspect="1"/>
          </p:cNvPicPr>
          <p:nvPr/>
        </p:nvPicPr>
        <p:blipFill>
          <a:blip r:embed="rId2"/>
          <a:stretch>
            <a:fillRect/>
          </a:stretch>
        </p:blipFill>
        <p:spPr>
          <a:xfrm>
            <a:off x="6950625" y="285455"/>
            <a:ext cx="4890276" cy="2946391"/>
          </a:xfrm>
          <a:prstGeom prst="rect">
            <a:avLst/>
          </a:prstGeom>
        </p:spPr>
      </p:pic>
      <p:sp>
        <p:nvSpPr>
          <p:cNvPr id="53" name="Rectangle 5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980E21DA-A45C-E606-CD8D-6756E94BFA73}"/>
              </a:ext>
            </a:extLst>
          </p:cNvPr>
          <p:cNvPicPr>
            <a:picLocks noGrp="1" noChangeAspect="1"/>
          </p:cNvPicPr>
          <p:nvPr>
            <p:ph idx="1"/>
          </p:nvPr>
        </p:nvPicPr>
        <p:blipFill>
          <a:blip r:embed="rId3"/>
          <a:stretch>
            <a:fillRect/>
          </a:stretch>
        </p:blipFill>
        <p:spPr>
          <a:xfrm>
            <a:off x="3296411" y="3548532"/>
            <a:ext cx="2103302" cy="2994920"/>
          </a:xfrm>
        </p:spPr>
      </p:pic>
      <p:pic>
        <p:nvPicPr>
          <p:cNvPr id="6" name="Content Placeholder 5" descr="Text&#10;&#10;Description automatically generated">
            <a:extLst>
              <a:ext uri="{FF2B5EF4-FFF2-40B4-BE49-F238E27FC236}">
                <a16:creationId xmlns:a16="http://schemas.microsoft.com/office/drawing/2014/main" id="{C3B4A862-170C-5A5B-F5CE-DD767C533ED5}"/>
              </a:ext>
            </a:extLst>
          </p:cNvPr>
          <p:cNvPicPr>
            <a:picLocks noChangeAspect="1"/>
          </p:cNvPicPr>
          <p:nvPr/>
        </p:nvPicPr>
        <p:blipFill>
          <a:blip r:embed="rId4"/>
          <a:stretch>
            <a:fillRect/>
          </a:stretch>
        </p:blipFill>
        <p:spPr>
          <a:xfrm>
            <a:off x="871496" y="3548532"/>
            <a:ext cx="2133912" cy="2953512"/>
          </a:xfrm>
          <a:prstGeom prst="rect">
            <a:avLst/>
          </a:prstGeom>
        </p:spPr>
      </p:pic>
      <p:pic>
        <p:nvPicPr>
          <p:cNvPr id="12" name="Picture 11">
            <a:extLst>
              <a:ext uri="{FF2B5EF4-FFF2-40B4-BE49-F238E27FC236}">
                <a16:creationId xmlns:a16="http://schemas.microsoft.com/office/drawing/2014/main" id="{9521900E-A099-5765-CEA0-B142664D3CCE}"/>
              </a:ext>
            </a:extLst>
          </p:cNvPr>
          <p:cNvPicPr>
            <a:picLocks noChangeAspect="1"/>
          </p:cNvPicPr>
          <p:nvPr/>
        </p:nvPicPr>
        <p:blipFill>
          <a:blip r:embed="rId5"/>
          <a:stretch>
            <a:fillRect/>
          </a:stretch>
        </p:blipFill>
        <p:spPr>
          <a:xfrm>
            <a:off x="5663333" y="3469387"/>
            <a:ext cx="1893469" cy="3151072"/>
          </a:xfrm>
          <a:prstGeom prst="rect">
            <a:avLst/>
          </a:prstGeom>
        </p:spPr>
      </p:pic>
      <p:pic>
        <p:nvPicPr>
          <p:cNvPr id="21" name="Picture 20">
            <a:extLst>
              <a:ext uri="{FF2B5EF4-FFF2-40B4-BE49-F238E27FC236}">
                <a16:creationId xmlns:a16="http://schemas.microsoft.com/office/drawing/2014/main" id="{7CDCFC45-C6FE-27D7-6598-E815884D9A2E}"/>
              </a:ext>
            </a:extLst>
          </p:cNvPr>
          <p:cNvPicPr>
            <a:picLocks noChangeAspect="1"/>
          </p:cNvPicPr>
          <p:nvPr/>
        </p:nvPicPr>
        <p:blipFill>
          <a:blip r:embed="rId6"/>
          <a:stretch>
            <a:fillRect/>
          </a:stretch>
        </p:blipFill>
        <p:spPr>
          <a:xfrm>
            <a:off x="7688612" y="3429000"/>
            <a:ext cx="2273284" cy="3222769"/>
          </a:xfrm>
          <a:prstGeom prst="rect">
            <a:avLst/>
          </a:prstGeom>
        </p:spPr>
      </p:pic>
      <p:pic>
        <p:nvPicPr>
          <p:cNvPr id="23" name="Picture 22">
            <a:extLst>
              <a:ext uri="{FF2B5EF4-FFF2-40B4-BE49-F238E27FC236}">
                <a16:creationId xmlns:a16="http://schemas.microsoft.com/office/drawing/2014/main" id="{7DB79447-53A6-B398-9883-D945D3B776BD}"/>
              </a:ext>
            </a:extLst>
          </p:cNvPr>
          <p:cNvPicPr>
            <a:picLocks noChangeAspect="1"/>
          </p:cNvPicPr>
          <p:nvPr/>
        </p:nvPicPr>
        <p:blipFill>
          <a:blip r:embed="rId7"/>
          <a:stretch>
            <a:fillRect/>
          </a:stretch>
        </p:blipFill>
        <p:spPr>
          <a:xfrm>
            <a:off x="10087049" y="3688445"/>
            <a:ext cx="1973751" cy="2712955"/>
          </a:xfrm>
          <a:prstGeom prst="rect">
            <a:avLst/>
          </a:prstGeom>
        </p:spPr>
      </p:pic>
    </p:spTree>
    <p:extLst>
      <p:ext uri="{BB962C8B-B14F-4D97-AF65-F5344CB8AC3E}">
        <p14:creationId xmlns:p14="http://schemas.microsoft.com/office/powerpoint/2010/main" val="99773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616474-5900-EE17-4343-FD8C21E40D00}"/>
              </a:ext>
            </a:extLst>
          </p:cNvPr>
          <p:cNvSpPr>
            <a:spLocks noGrp="1"/>
          </p:cNvSpPr>
          <p:nvPr>
            <p:ph type="title"/>
          </p:nvPr>
        </p:nvSpPr>
        <p:spPr>
          <a:xfrm>
            <a:off x="1036685" y="1152144"/>
            <a:ext cx="3794760" cy="3072393"/>
          </a:xfrm>
        </p:spPr>
        <p:txBody>
          <a:bodyPr vert="horz" lIns="91440" tIns="45720" rIns="91440" bIns="45720" rtlCol="0" anchor="b">
            <a:normAutofit/>
          </a:bodyPr>
          <a:lstStyle/>
          <a:p>
            <a:r>
              <a:rPr lang="en-US" sz="4300" kern="1200" dirty="0">
                <a:solidFill>
                  <a:schemeClr val="tx1"/>
                </a:solidFill>
                <a:latin typeface="+mj-lt"/>
                <a:ea typeface="+mj-ea"/>
                <a:cs typeface="+mj-cs"/>
              </a:rPr>
              <a:t>Avoid distractions and learn how to react to them</a:t>
            </a:r>
          </a:p>
        </p:txBody>
      </p:sp>
      <p:grpSp>
        <p:nvGrpSpPr>
          <p:cNvPr id="1039" name="Group 1038">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40"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Why focus is key in an age of distraction - Creative in Learning">
            <a:extLst>
              <a:ext uri="{FF2B5EF4-FFF2-40B4-BE49-F238E27FC236}">
                <a16:creationId xmlns:a16="http://schemas.microsoft.com/office/drawing/2014/main" id="{392F4A9C-AEC2-0786-BBA1-5964C3BDFC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19404" y="1459715"/>
            <a:ext cx="6192981" cy="396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68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FF4D7-87AE-768D-074C-CC2473610E4A}"/>
              </a:ext>
            </a:extLst>
          </p:cNvPr>
          <p:cNvSpPr>
            <a:spLocks noGrp="1"/>
          </p:cNvSpPr>
          <p:nvPr>
            <p:ph type="title"/>
          </p:nvPr>
        </p:nvSpPr>
        <p:spPr>
          <a:xfrm>
            <a:off x="1036685" y="1152144"/>
            <a:ext cx="3794760" cy="3072393"/>
          </a:xfrm>
        </p:spPr>
        <p:txBody>
          <a:bodyPr vert="horz" lIns="91440" tIns="45720" rIns="91440" bIns="45720" rtlCol="0" anchor="b">
            <a:normAutofit/>
          </a:bodyPr>
          <a:lstStyle/>
          <a:p>
            <a:r>
              <a:rPr lang="en-US" sz="4300" kern="1200">
                <a:solidFill>
                  <a:schemeClr val="tx1"/>
                </a:solidFill>
                <a:latin typeface="+mj-lt"/>
                <a:ea typeface="+mj-ea"/>
                <a:cs typeface="+mj-cs"/>
              </a:rPr>
              <a:t>Work for 25 minutes with no interruptions. Then reward yourself</a:t>
            </a:r>
          </a:p>
        </p:txBody>
      </p:sp>
      <p:grpSp>
        <p:nvGrpSpPr>
          <p:cNvPr id="2063" name="Group 2062">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064"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Pomodoro Vectors &amp; Illustrations for Free Download | Freepik">
            <a:extLst>
              <a:ext uri="{FF2B5EF4-FFF2-40B4-BE49-F238E27FC236}">
                <a16:creationId xmlns:a16="http://schemas.microsoft.com/office/drawing/2014/main" id="{87998CE2-6582-9FAC-3CDF-3CC1BBE1EC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19404" y="1583574"/>
            <a:ext cx="6192981" cy="371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23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12BE-CBB0-085C-9A6D-7888D89F5794}"/>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8F1CE155-338D-7F8E-D66D-DCB87C678DC5}"/>
              </a:ext>
            </a:extLst>
          </p:cNvPr>
          <p:cNvPicPr>
            <a:picLocks noGrp="1" noChangeAspect="1"/>
          </p:cNvPicPr>
          <p:nvPr>
            <p:ph idx="1"/>
          </p:nvPr>
        </p:nvPicPr>
        <p:blipFill>
          <a:blip r:embed="rId2"/>
          <a:stretch>
            <a:fillRect/>
          </a:stretch>
        </p:blipFill>
        <p:spPr>
          <a:xfrm>
            <a:off x="559836" y="1354786"/>
            <a:ext cx="9563138" cy="4831805"/>
          </a:xfrm>
        </p:spPr>
      </p:pic>
    </p:spTree>
    <p:extLst>
      <p:ext uri="{BB962C8B-B14F-4D97-AF65-F5344CB8AC3E}">
        <p14:creationId xmlns:p14="http://schemas.microsoft.com/office/powerpoint/2010/main" val="145418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04E5-5BC6-F786-F88E-5D4A8AD3A5FB}"/>
              </a:ext>
            </a:extLst>
          </p:cNvPr>
          <p:cNvSpPr>
            <a:spLocks noGrp="1"/>
          </p:cNvSpPr>
          <p:nvPr>
            <p:ph type="title"/>
          </p:nvPr>
        </p:nvSpPr>
        <p:spPr/>
        <p:txBody>
          <a:bodyPr/>
          <a:lstStyle/>
          <a:p>
            <a:r>
              <a:rPr lang="en-US" dirty="0"/>
              <a:t>`Backlog for your life, agile is da best`</a:t>
            </a:r>
          </a:p>
        </p:txBody>
      </p:sp>
      <p:sp>
        <p:nvSpPr>
          <p:cNvPr id="11" name="Content Placeholder 10">
            <a:extLst>
              <a:ext uri="{FF2B5EF4-FFF2-40B4-BE49-F238E27FC236}">
                <a16:creationId xmlns:a16="http://schemas.microsoft.com/office/drawing/2014/main" id="{2249847B-3068-A03E-17A9-E505FE89F352}"/>
              </a:ext>
            </a:extLst>
          </p:cNvPr>
          <p:cNvSpPr>
            <a:spLocks noGrp="1"/>
          </p:cNvSpPr>
          <p:nvPr>
            <p:ph idx="1"/>
          </p:nvPr>
        </p:nvSpPr>
        <p:spPr/>
        <p:txBody>
          <a:bodyPr/>
          <a:lstStyle/>
          <a:p>
            <a:endParaRPr lang="en-US"/>
          </a:p>
        </p:txBody>
      </p:sp>
      <p:pic>
        <p:nvPicPr>
          <p:cNvPr id="13" name="Picture 12">
            <a:extLst>
              <a:ext uri="{FF2B5EF4-FFF2-40B4-BE49-F238E27FC236}">
                <a16:creationId xmlns:a16="http://schemas.microsoft.com/office/drawing/2014/main" id="{C3F65E0A-212E-71BA-8CD2-E6A43972B3C4}"/>
              </a:ext>
            </a:extLst>
          </p:cNvPr>
          <p:cNvPicPr>
            <a:picLocks noChangeAspect="1"/>
          </p:cNvPicPr>
          <p:nvPr/>
        </p:nvPicPr>
        <p:blipFill>
          <a:blip r:embed="rId2"/>
          <a:stretch>
            <a:fillRect/>
          </a:stretch>
        </p:blipFill>
        <p:spPr>
          <a:xfrm>
            <a:off x="838200" y="1825624"/>
            <a:ext cx="10610850" cy="4535891"/>
          </a:xfrm>
          <a:prstGeom prst="rect">
            <a:avLst/>
          </a:prstGeom>
        </p:spPr>
      </p:pic>
    </p:spTree>
    <p:extLst>
      <p:ext uri="{BB962C8B-B14F-4D97-AF65-F5344CB8AC3E}">
        <p14:creationId xmlns:p14="http://schemas.microsoft.com/office/powerpoint/2010/main" val="317494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6F3A-62F3-BFDD-17F1-6C589E5B95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94FA6E-359E-D9B7-60B9-94894D738E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3967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0F901BB-7A9C-4782-8C5A-6C871813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13BD32-1832-419B-B375-14DAB288B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A2F58-54FA-4C98-3135-06C12E8AE36C}"/>
              </a:ext>
            </a:extLst>
          </p:cNvPr>
          <p:cNvSpPr>
            <a:spLocks noGrp="1"/>
          </p:cNvSpPr>
          <p:nvPr>
            <p:ph type="title"/>
          </p:nvPr>
        </p:nvSpPr>
        <p:spPr>
          <a:xfrm>
            <a:off x="594360" y="648393"/>
            <a:ext cx="5266944" cy="1495968"/>
          </a:xfrm>
        </p:spPr>
        <p:txBody>
          <a:bodyPr anchor="ctr">
            <a:normAutofit/>
          </a:bodyPr>
          <a:lstStyle/>
          <a:p>
            <a:r>
              <a:rPr lang="en-US" sz="4200"/>
              <a:t>System of memory</a:t>
            </a:r>
          </a:p>
        </p:txBody>
      </p:sp>
      <p:grpSp>
        <p:nvGrpSpPr>
          <p:cNvPr id="75" name="Group 74">
            <a:extLst>
              <a:ext uri="{FF2B5EF4-FFF2-40B4-BE49-F238E27FC236}">
                <a16:creationId xmlns:a16="http://schemas.microsoft.com/office/drawing/2014/main" id="{9BCCBF24-A5FC-4809-8882-96D2EBD24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732636"/>
            <a:ext cx="242107" cy="1340860"/>
            <a:chOff x="56167" y="732636"/>
            <a:chExt cx="242107" cy="1340860"/>
          </a:xfrm>
        </p:grpSpPr>
        <p:sp>
          <p:nvSpPr>
            <p:cNvPr id="76" name="Rectangle 2">
              <a:extLst>
                <a:ext uri="{FF2B5EF4-FFF2-40B4-BE49-F238E27FC236}">
                  <a16:creationId xmlns:a16="http://schemas.microsoft.com/office/drawing/2014/main" id="{B1C919A5-9324-43B7-B584-C751124B3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9">
              <a:extLst>
                <a:ext uri="{FF2B5EF4-FFF2-40B4-BE49-F238E27FC236}">
                  <a16:creationId xmlns:a16="http://schemas.microsoft.com/office/drawing/2014/main" id="{E0394F1E-9121-4BA3-A344-03CD863F8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2">
              <a:extLst>
                <a:ext uri="{FF2B5EF4-FFF2-40B4-BE49-F238E27FC236}">
                  <a16:creationId xmlns:a16="http://schemas.microsoft.com/office/drawing/2014/main" id="{2E1CB3FD-451C-41DB-9A95-CFCBF3F72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3941BDF4-2C7B-4F7B-AADD-2E317E152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2">
              <a:extLst>
                <a:ext uri="{FF2B5EF4-FFF2-40B4-BE49-F238E27FC236}">
                  <a16:creationId xmlns:a16="http://schemas.microsoft.com/office/drawing/2014/main" id="{A5F45902-1E0F-4C31-9BF2-0D5473449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9">
              <a:extLst>
                <a:ext uri="{FF2B5EF4-FFF2-40B4-BE49-F238E27FC236}">
                  <a16:creationId xmlns:a16="http://schemas.microsoft.com/office/drawing/2014/main" id="{0581E84C-5FFB-4E46-A7F6-94C262FC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2">
              <a:extLst>
                <a:ext uri="{FF2B5EF4-FFF2-40B4-BE49-F238E27FC236}">
                  <a16:creationId xmlns:a16="http://schemas.microsoft.com/office/drawing/2014/main" id="{7476DA65-723A-4829-AADB-810425EE1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59">
              <a:extLst>
                <a:ext uri="{FF2B5EF4-FFF2-40B4-BE49-F238E27FC236}">
                  <a16:creationId xmlns:a16="http://schemas.microsoft.com/office/drawing/2014/main" id="{C73F0238-ADDE-4DA0-B936-2DC4B1AA5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2">
              <a:extLst>
                <a:ext uri="{FF2B5EF4-FFF2-40B4-BE49-F238E27FC236}">
                  <a16:creationId xmlns:a16="http://schemas.microsoft.com/office/drawing/2014/main" id="{D076D669-A494-45D5-AAFA-8E8746FD3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9">
              <a:extLst>
                <a:ext uri="{FF2B5EF4-FFF2-40B4-BE49-F238E27FC236}">
                  <a16:creationId xmlns:a16="http://schemas.microsoft.com/office/drawing/2014/main" id="{AB11E871-BEEB-4F16-8A37-92CE004A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2">
              <a:extLst>
                <a:ext uri="{FF2B5EF4-FFF2-40B4-BE49-F238E27FC236}">
                  <a16:creationId xmlns:a16="http://schemas.microsoft.com/office/drawing/2014/main" id="{FA94A9EF-C8CE-4360-889A-5B96D8481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59">
              <a:extLst>
                <a:ext uri="{FF2B5EF4-FFF2-40B4-BE49-F238E27FC236}">
                  <a16:creationId xmlns:a16="http://schemas.microsoft.com/office/drawing/2014/main" id="{38233E7C-6BA5-408D-B0AB-A5281EFFD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a:extLst>
                <a:ext uri="{FF2B5EF4-FFF2-40B4-BE49-F238E27FC236}">
                  <a16:creationId xmlns:a16="http://schemas.microsoft.com/office/drawing/2014/main" id="{C32AD6D9-AB92-4A94-901B-9C24EDFAE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59">
              <a:extLst>
                <a:ext uri="{FF2B5EF4-FFF2-40B4-BE49-F238E27FC236}">
                  <a16:creationId xmlns:a16="http://schemas.microsoft.com/office/drawing/2014/main" id="{F939E5E3-2983-4245-A15B-70E850489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2">
              <a:extLst>
                <a:ext uri="{FF2B5EF4-FFF2-40B4-BE49-F238E27FC236}">
                  <a16:creationId xmlns:a16="http://schemas.microsoft.com/office/drawing/2014/main" id="{4D105E1D-01E1-4781-8367-E3F1A36B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9">
              <a:extLst>
                <a:ext uri="{FF2B5EF4-FFF2-40B4-BE49-F238E27FC236}">
                  <a16:creationId xmlns:a16="http://schemas.microsoft.com/office/drawing/2014/main" id="{947FFAC3-25C6-41CC-A113-9AC8F0283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2">
              <a:extLst>
                <a:ext uri="{FF2B5EF4-FFF2-40B4-BE49-F238E27FC236}">
                  <a16:creationId xmlns:a16="http://schemas.microsoft.com/office/drawing/2014/main" id="{1D90096B-EE58-4431-92ED-D7F585951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59">
              <a:extLst>
                <a:ext uri="{FF2B5EF4-FFF2-40B4-BE49-F238E27FC236}">
                  <a16:creationId xmlns:a16="http://schemas.microsoft.com/office/drawing/2014/main" id="{A7BF5857-E226-439D-991C-D2C53DE4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2">
              <a:extLst>
                <a:ext uri="{FF2B5EF4-FFF2-40B4-BE49-F238E27FC236}">
                  <a16:creationId xmlns:a16="http://schemas.microsoft.com/office/drawing/2014/main" id="{153CC321-EEA7-4B92-A167-FF10D6996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59">
              <a:extLst>
                <a:ext uri="{FF2B5EF4-FFF2-40B4-BE49-F238E27FC236}">
                  <a16:creationId xmlns:a16="http://schemas.microsoft.com/office/drawing/2014/main" id="{34EA3582-4879-4009-BAB1-53AD64BA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1FF103B-3521-E49D-38E7-4DD5AA271A7D}"/>
              </a:ext>
            </a:extLst>
          </p:cNvPr>
          <p:cNvSpPr>
            <a:spLocks noGrp="1"/>
          </p:cNvSpPr>
          <p:nvPr>
            <p:ph idx="1"/>
          </p:nvPr>
        </p:nvSpPr>
        <p:spPr>
          <a:xfrm>
            <a:off x="594360" y="2838359"/>
            <a:ext cx="5266944" cy="3379561"/>
          </a:xfrm>
        </p:spPr>
        <p:txBody>
          <a:bodyPr anchor="ctr">
            <a:normAutofit/>
          </a:bodyPr>
          <a:lstStyle/>
          <a:p>
            <a:r>
              <a:rPr lang="en-US" sz="1800"/>
              <a:t>Short-term memory differs from long-term memory in two fundamental ways, with only short-term memory demontrating temporal decay and capacity limits. Long-term memory, however, can store vast amounts of information and is permanent</a:t>
            </a:r>
          </a:p>
        </p:txBody>
      </p:sp>
      <p:pic>
        <p:nvPicPr>
          <p:cNvPr id="7" name="Picture 6">
            <a:extLst>
              <a:ext uri="{FF2B5EF4-FFF2-40B4-BE49-F238E27FC236}">
                <a16:creationId xmlns:a16="http://schemas.microsoft.com/office/drawing/2014/main" id="{C5602BF8-7D3E-511B-9683-D35E00114802}"/>
              </a:ext>
            </a:extLst>
          </p:cNvPr>
          <p:cNvPicPr>
            <a:picLocks noChangeAspect="1"/>
          </p:cNvPicPr>
          <p:nvPr/>
        </p:nvPicPr>
        <p:blipFill>
          <a:blip r:embed="rId2"/>
          <a:stretch>
            <a:fillRect/>
          </a:stretch>
        </p:blipFill>
        <p:spPr>
          <a:xfrm>
            <a:off x="6656832" y="2186010"/>
            <a:ext cx="5175504" cy="2303100"/>
          </a:xfrm>
          <a:prstGeom prst="rect">
            <a:avLst/>
          </a:prstGeom>
        </p:spPr>
      </p:pic>
      <p:sp>
        <p:nvSpPr>
          <p:cNvPr id="97" name="Rectangle 96">
            <a:extLst>
              <a:ext uri="{FF2B5EF4-FFF2-40B4-BE49-F238E27FC236}">
                <a16:creationId xmlns:a16="http://schemas.microsoft.com/office/drawing/2014/main" id="{4E6624E0-4F60-48BC-A7A3-E9E39558C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38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eeform: Shape 3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7" name="Group 3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9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AD40A1E-00DE-26E1-B4A6-5E99B511B0A4}"/>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TABLE OF CONTENTS</a:t>
            </a:r>
          </a:p>
        </p:txBody>
      </p:sp>
      <p:graphicFrame>
        <p:nvGraphicFramePr>
          <p:cNvPr id="19" name="Content Placeholder 2">
            <a:extLst>
              <a:ext uri="{FF2B5EF4-FFF2-40B4-BE49-F238E27FC236}">
                <a16:creationId xmlns:a16="http://schemas.microsoft.com/office/drawing/2014/main" id="{25D0F980-6FE8-E058-81CD-437FBEBC9E8C}"/>
              </a:ext>
            </a:extLst>
          </p:cNvPr>
          <p:cNvGraphicFramePr>
            <a:graphicFrameLocks noGrp="1"/>
          </p:cNvGraphicFramePr>
          <p:nvPr>
            <p:ph idx="1"/>
            <p:extLst>
              <p:ext uri="{D42A27DB-BD31-4B8C-83A1-F6EECF244321}">
                <p14:modId xmlns:p14="http://schemas.microsoft.com/office/powerpoint/2010/main" val="59497545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346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9">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D345C-FD2A-914C-E19E-C13A4E318425}"/>
              </a:ext>
            </a:extLst>
          </p:cNvPr>
          <p:cNvSpPr>
            <a:spLocks noGrp="1"/>
          </p:cNvSpPr>
          <p:nvPr>
            <p:ph type="title"/>
          </p:nvPr>
        </p:nvSpPr>
        <p:spPr>
          <a:xfrm>
            <a:off x="1166648" y="721805"/>
            <a:ext cx="4264888" cy="2221992"/>
          </a:xfrm>
        </p:spPr>
        <p:txBody>
          <a:bodyPr>
            <a:normAutofit/>
          </a:bodyPr>
          <a:lstStyle/>
          <a:p>
            <a:r>
              <a:rPr lang="en-US" sz="4200"/>
              <a:t>How to gain long-term memory?	</a:t>
            </a:r>
          </a:p>
        </p:txBody>
      </p:sp>
      <p:sp>
        <p:nvSpPr>
          <p:cNvPr id="7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15">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6"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295323-5E8C-4019-AB9C-22AFB8F3F125}"/>
              </a:ext>
            </a:extLst>
          </p:cNvPr>
          <p:cNvSpPr>
            <a:spLocks noGrp="1"/>
          </p:cNvSpPr>
          <p:nvPr>
            <p:ph idx="1"/>
          </p:nvPr>
        </p:nvSpPr>
        <p:spPr>
          <a:xfrm>
            <a:off x="1166648" y="3531476"/>
            <a:ext cx="4264888" cy="3034862"/>
          </a:xfrm>
        </p:spPr>
        <p:txBody>
          <a:bodyPr anchor="ctr">
            <a:normAutofit/>
          </a:bodyPr>
          <a:lstStyle/>
          <a:p>
            <a:pPr marL="514350" indent="-514350">
              <a:buAutoNum type="arabicPeriod"/>
            </a:pPr>
            <a:r>
              <a:rPr lang="en-US" sz="1800"/>
              <a:t>Practice make permanent ( REPETITION )</a:t>
            </a:r>
          </a:p>
          <a:p>
            <a:pPr>
              <a:buFontTx/>
              <a:buChar char="-"/>
            </a:pPr>
            <a:r>
              <a:rPr lang="en-US" sz="1800"/>
              <a:t>Just as weightlifting and physical exercise builds your muscles, when you’re learning or working the nerve cells in your brain are growing with mental exercise and these neurons are developing greater connectivity.</a:t>
            </a:r>
          </a:p>
          <a:p>
            <a:pPr>
              <a:buFontTx/>
              <a:buChar char="-"/>
            </a:pPr>
            <a:r>
              <a:rPr lang="en-US" sz="1800"/>
              <a:t>The growth and rewiring of our brain cell is called neuroplasticity.</a:t>
            </a:r>
          </a:p>
          <a:p>
            <a:pPr>
              <a:buFontTx/>
              <a:buChar char="-"/>
            </a:pPr>
            <a:endParaRPr lang="en-US" sz="1800"/>
          </a:p>
        </p:txBody>
      </p:sp>
      <p:pic>
        <p:nvPicPr>
          <p:cNvPr id="5" name="Picture 4">
            <a:extLst>
              <a:ext uri="{FF2B5EF4-FFF2-40B4-BE49-F238E27FC236}">
                <a16:creationId xmlns:a16="http://schemas.microsoft.com/office/drawing/2014/main" id="{70A1B713-B0C5-FAE4-FBD2-CF9350700BF0}"/>
              </a:ext>
            </a:extLst>
          </p:cNvPr>
          <p:cNvPicPr>
            <a:picLocks noChangeAspect="1"/>
          </p:cNvPicPr>
          <p:nvPr/>
        </p:nvPicPr>
        <p:blipFill>
          <a:blip r:embed="rId2"/>
          <a:stretch>
            <a:fillRect/>
          </a:stretch>
        </p:blipFill>
        <p:spPr>
          <a:xfrm>
            <a:off x="6377040" y="2441087"/>
            <a:ext cx="5526788" cy="1975826"/>
          </a:xfrm>
          <a:prstGeom prst="rect">
            <a:avLst/>
          </a:prstGeom>
        </p:spPr>
      </p:pic>
    </p:spTree>
    <p:extLst>
      <p:ext uri="{BB962C8B-B14F-4D97-AF65-F5344CB8AC3E}">
        <p14:creationId xmlns:p14="http://schemas.microsoft.com/office/powerpoint/2010/main" val="277307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68">
            <a:extLst>
              <a:ext uri="{FF2B5EF4-FFF2-40B4-BE49-F238E27FC236}">
                <a16:creationId xmlns:a16="http://schemas.microsoft.com/office/drawing/2014/main" id="{E0F901BB-7A9C-4782-8C5A-6C871813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70">
            <a:extLst>
              <a:ext uri="{FF2B5EF4-FFF2-40B4-BE49-F238E27FC236}">
                <a16:creationId xmlns:a16="http://schemas.microsoft.com/office/drawing/2014/main" id="{8613BD32-1832-419B-B375-14DAB288B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AD048-3C2C-FC83-4935-F579000CA568}"/>
              </a:ext>
            </a:extLst>
          </p:cNvPr>
          <p:cNvSpPr>
            <a:spLocks noGrp="1"/>
          </p:cNvSpPr>
          <p:nvPr>
            <p:ph type="title"/>
          </p:nvPr>
        </p:nvSpPr>
        <p:spPr>
          <a:xfrm>
            <a:off x="594360" y="648393"/>
            <a:ext cx="5266944" cy="1495968"/>
          </a:xfrm>
        </p:spPr>
        <p:txBody>
          <a:bodyPr anchor="ctr">
            <a:normAutofit/>
          </a:bodyPr>
          <a:lstStyle/>
          <a:p>
            <a:r>
              <a:rPr lang="en-US" sz="4200"/>
              <a:t>How to gain long-term memory?	</a:t>
            </a:r>
          </a:p>
        </p:txBody>
      </p:sp>
      <p:grpSp>
        <p:nvGrpSpPr>
          <p:cNvPr id="101" name="Group 72">
            <a:extLst>
              <a:ext uri="{FF2B5EF4-FFF2-40B4-BE49-F238E27FC236}">
                <a16:creationId xmlns:a16="http://schemas.microsoft.com/office/drawing/2014/main" id="{9BCCBF24-A5FC-4809-8882-96D2EBD24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732636"/>
            <a:ext cx="242107" cy="1340860"/>
            <a:chOff x="56167" y="732636"/>
            <a:chExt cx="242107" cy="1340860"/>
          </a:xfrm>
        </p:grpSpPr>
        <p:sp>
          <p:nvSpPr>
            <p:cNvPr id="74" name="Rectangle 2">
              <a:extLst>
                <a:ext uri="{FF2B5EF4-FFF2-40B4-BE49-F238E27FC236}">
                  <a16:creationId xmlns:a16="http://schemas.microsoft.com/office/drawing/2014/main" id="{B1C919A5-9324-43B7-B584-C751124B3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59">
              <a:extLst>
                <a:ext uri="{FF2B5EF4-FFF2-40B4-BE49-F238E27FC236}">
                  <a16:creationId xmlns:a16="http://schemas.microsoft.com/office/drawing/2014/main" id="{E0394F1E-9121-4BA3-A344-03CD863F8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2">
              <a:extLst>
                <a:ext uri="{FF2B5EF4-FFF2-40B4-BE49-F238E27FC236}">
                  <a16:creationId xmlns:a16="http://schemas.microsoft.com/office/drawing/2014/main" id="{2E1CB3FD-451C-41DB-9A95-CFCBF3F72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59">
              <a:extLst>
                <a:ext uri="{FF2B5EF4-FFF2-40B4-BE49-F238E27FC236}">
                  <a16:creationId xmlns:a16="http://schemas.microsoft.com/office/drawing/2014/main" id="{3941BDF4-2C7B-4F7B-AADD-2E317E152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2">
              <a:extLst>
                <a:ext uri="{FF2B5EF4-FFF2-40B4-BE49-F238E27FC236}">
                  <a16:creationId xmlns:a16="http://schemas.microsoft.com/office/drawing/2014/main" id="{A5F45902-1E0F-4C31-9BF2-0D5473449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9">
              <a:extLst>
                <a:ext uri="{FF2B5EF4-FFF2-40B4-BE49-F238E27FC236}">
                  <a16:creationId xmlns:a16="http://schemas.microsoft.com/office/drawing/2014/main" id="{0581E84C-5FFB-4E46-A7F6-94C262FC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2">
              <a:extLst>
                <a:ext uri="{FF2B5EF4-FFF2-40B4-BE49-F238E27FC236}">
                  <a16:creationId xmlns:a16="http://schemas.microsoft.com/office/drawing/2014/main" id="{7476DA65-723A-4829-AADB-810425EE1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59">
              <a:extLst>
                <a:ext uri="{FF2B5EF4-FFF2-40B4-BE49-F238E27FC236}">
                  <a16:creationId xmlns:a16="http://schemas.microsoft.com/office/drawing/2014/main" id="{C73F0238-ADDE-4DA0-B936-2DC4B1AA5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2">
              <a:extLst>
                <a:ext uri="{FF2B5EF4-FFF2-40B4-BE49-F238E27FC236}">
                  <a16:creationId xmlns:a16="http://schemas.microsoft.com/office/drawing/2014/main" id="{D076D669-A494-45D5-AAFA-8E8746FD3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59">
              <a:extLst>
                <a:ext uri="{FF2B5EF4-FFF2-40B4-BE49-F238E27FC236}">
                  <a16:creationId xmlns:a16="http://schemas.microsoft.com/office/drawing/2014/main" id="{AB11E871-BEEB-4F16-8A37-92CE004A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2">
              <a:extLst>
                <a:ext uri="{FF2B5EF4-FFF2-40B4-BE49-F238E27FC236}">
                  <a16:creationId xmlns:a16="http://schemas.microsoft.com/office/drawing/2014/main" id="{FA94A9EF-C8CE-4360-889A-5B96D8481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59">
              <a:extLst>
                <a:ext uri="{FF2B5EF4-FFF2-40B4-BE49-F238E27FC236}">
                  <a16:creationId xmlns:a16="http://schemas.microsoft.com/office/drawing/2014/main" id="{38233E7C-6BA5-408D-B0AB-A5281EFFD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2">
              <a:extLst>
                <a:ext uri="{FF2B5EF4-FFF2-40B4-BE49-F238E27FC236}">
                  <a16:creationId xmlns:a16="http://schemas.microsoft.com/office/drawing/2014/main" id="{C32AD6D9-AB92-4A94-901B-9C24EDFAE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59">
              <a:extLst>
                <a:ext uri="{FF2B5EF4-FFF2-40B4-BE49-F238E27FC236}">
                  <a16:creationId xmlns:a16="http://schemas.microsoft.com/office/drawing/2014/main" id="{F939E5E3-2983-4245-A15B-70E850489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2">
              <a:extLst>
                <a:ext uri="{FF2B5EF4-FFF2-40B4-BE49-F238E27FC236}">
                  <a16:creationId xmlns:a16="http://schemas.microsoft.com/office/drawing/2014/main" id="{4D105E1D-01E1-4781-8367-E3F1A36B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59">
              <a:extLst>
                <a:ext uri="{FF2B5EF4-FFF2-40B4-BE49-F238E27FC236}">
                  <a16:creationId xmlns:a16="http://schemas.microsoft.com/office/drawing/2014/main" id="{947FFAC3-25C6-41CC-A113-9AC8F0283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2">
              <a:extLst>
                <a:ext uri="{FF2B5EF4-FFF2-40B4-BE49-F238E27FC236}">
                  <a16:creationId xmlns:a16="http://schemas.microsoft.com/office/drawing/2014/main" id="{1D90096B-EE58-4431-92ED-D7F585951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59">
              <a:extLst>
                <a:ext uri="{FF2B5EF4-FFF2-40B4-BE49-F238E27FC236}">
                  <a16:creationId xmlns:a16="http://schemas.microsoft.com/office/drawing/2014/main" id="{A7BF5857-E226-439D-991C-D2C53DE4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2">
              <a:extLst>
                <a:ext uri="{FF2B5EF4-FFF2-40B4-BE49-F238E27FC236}">
                  <a16:creationId xmlns:a16="http://schemas.microsoft.com/office/drawing/2014/main" id="{153CC321-EEA7-4B92-A167-FF10D6996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59">
              <a:extLst>
                <a:ext uri="{FF2B5EF4-FFF2-40B4-BE49-F238E27FC236}">
                  <a16:creationId xmlns:a16="http://schemas.microsoft.com/office/drawing/2014/main" id="{34EA3582-4879-4009-BAB1-53AD64BA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87D605D-4495-CD39-62B4-76946901C65E}"/>
              </a:ext>
            </a:extLst>
          </p:cNvPr>
          <p:cNvSpPr>
            <a:spLocks noGrp="1"/>
          </p:cNvSpPr>
          <p:nvPr>
            <p:ph idx="1"/>
          </p:nvPr>
        </p:nvSpPr>
        <p:spPr>
          <a:xfrm>
            <a:off x="594360" y="2838359"/>
            <a:ext cx="5266944" cy="3379561"/>
          </a:xfrm>
        </p:spPr>
        <p:txBody>
          <a:bodyPr anchor="ctr">
            <a:normAutofit/>
          </a:bodyPr>
          <a:lstStyle/>
          <a:p>
            <a:pPr marL="0" indent="0">
              <a:buNone/>
            </a:pPr>
            <a:r>
              <a:rPr lang="en-US" sz="1800"/>
              <a:t>2. Spaced repetition</a:t>
            </a:r>
          </a:p>
          <a:p>
            <a:pPr marL="0" indent="0">
              <a:buNone/>
            </a:pPr>
            <a:r>
              <a:rPr lang="en-US" sz="1800"/>
              <a:t>Because we haven’t stored the information in the long-term part yet.</a:t>
            </a:r>
          </a:p>
          <a:p>
            <a:pPr marL="0" indent="0">
              <a:buNone/>
            </a:pPr>
            <a:endParaRPr lang="en-US" sz="1800"/>
          </a:p>
        </p:txBody>
      </p:sp>
      <p:pic>
        <p:nvPicPr>
          <p:cNvPr id="5" name="Picture 4">
            <a:extLst>
              <a:ext uri="{FF2B5EF4-FFF2-40B4-BE49-F238E27FC236}">
                <a16:creationId xmlns:a16="http://schemas.microsoft.com/office/drawing/2014/main" id="{0F00F5AC-0EC7-0A18-BAA1-EDFBB893A677}"/>
              </a:ext>
            </a:extLst>
          </p:cNvPr>
          <p:cNvPicPr>
            <a:picLocks noChangeAspect="1"/>
          </p:cNvPicPr>
          <p:nvPr/>
        </p:nvPicPr>
        <p:blipFill>
          <a:blip r:embed="rId2"/>
          <a:stretch>
            <a:fillRect/>
          </a:stretch>
        </p:blipFill>
        <p:spPr>
          <a:xfrm>
            <a:off x="6656832" y="1668460"/>
            <a:ext cx="5175504" cy="3338199"/>
          </a:xfrm>
          <a:prstGeom prst="rect">
            <a:avLst/>
          </a:prstGeom>
        </p:spPr>
      </p:pic>
      <p:sp>
        <p:nvSpPr>
          <p:cNvPr id="121" name="Rectangle 94">
            <a:extLst>
              <a:ext uri="{FF2B5EF4-FFF2-40B4-BE49-F238E27FC236}">
                <a16:creationId xmlns:a16="http://schemas.microsoft.com/office/drawing/2014/main" id="{4E6624E0-4F60-48BC-A7A3-E9E39558C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47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5AE72-CBCB-BE28-5E15-1DFC13FCA53B}"/>
              </a:ext>
            </a:extLst>
          </p:cNvPr>
          <p:cNvSpPr>
            <a:spLocks noGrp="1"/>
          </p:cNvSpPr>
          <p:nvPr>
            <p:ph type="title"/>
          </p:nvPr>
        </p:nvSpPr>
        <p:spPr>
          <a:xfrm>
            <a:off x="594360" y="1474757"/>
            <a:ext cx="3734698" cy="3210269"/>
          </a:xfrm>
        </p:spPr>
        <p:txBody>
          <a:bodyPr vert="horz" lIns="91440" tIns="45720" rIns="91440" bIns="45720" rtlCol="0" anchor="ctr">
            <a:normAutofit/>
          </a:bodyPr>
          <a:lstStyle/>
          <a:p>
            <a:r>
              <a:rPr lang="en-US" sz="4800" kern="1200">
                <a:solidFill>
                  <a:schemeClr val="tx1"/>
                </a:solidFill>
                <a:latin typeface="+mj-lt"/>
                <a:ea typeface="+mj-ea"/>
                <a:cs typeface="+mj-cs"/>
              </a:rPr>
              <a:t>Now it’s time to start learning efficiently	</a:t>
            </a:r>
          </a:p>
        </p:txBody>
      </p:sp>
      <p:grpSp>
        <p:nvGrpSpPr>
          <p:cNvPr id="12" name="Group 11">
            <a:extLst>
              <a:ext uri="{FF2B5EF4-FFF2-40B4-BE49-F238E27FC236}">
                <a16:creationId xmlns:a16="http://schemas.microsoft.com/office/drawing/2014/main" id="{BEB2E44E-30A6-416E-A45D-B1E328629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414016"/>
            <a:ext cx="232963" cy="1340860"/>
            <a:chOff x="56167" y="2050133"/>
            <a:chExt cx="232963" cy="1340860"/>
          </a:xfrm>
        </p:grpSpPr>
        <p:sp>
          <p:nvSpPr>
            <p:cNvPr id="13" name="Rectangle 2">
              <a:extLst>
                <a:ext uri="{FF2B5EF4-FFF2-40B4-BE49-F238E27FC236}">
                  <a16:creationId xmlns:a16="http://schemas.microsoft.com/office/drawing/2014/main" id="{FC3F1FAE-BAA2-4238-87B4-F57CD6E0D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089CF776-26E3-443A-9B0A-EBD6CE7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1F6F9BAB-A8A1-4A62-86FC-5B3157A6E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7A2B6B81-FF9A-43F6-A1AE-917DAA4B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49817315-151B-4CB1-A230-5A36AF7F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6CC335AB-9541-4183-93A8-9687D50AB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ED940D30-BF06-4C7A-8790-F0D99824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A52173BB-5BB4-4AB9-AC66-79CF7406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D8A6114-D58C-4BB6-9AFE-064C927F3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4E88F94-25A1-4836-8BB3-4271B636B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25A83C54-E0E4-4E8A-9EE6-C17D2641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0675818B-7A46-4DED-BBFC-4697A4C04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AF3B1214-DA5A-4076-BE6B-3D9D3ECC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9E008EA5-BFDE-4E41-A137-7528BC706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46544C80-52A4-45E4-BFA9-EF2DF3498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905E3B05-2EB1-44FB-ADE8-F4CD5217A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02542866-00BE-41E8-955D-E3B4E6E0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ADC9572A-D4F6-4C5A-B2C8-C00E855CB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BF83543-D986-4CD0-A24E-9802847B8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5E8B8C4-D90E-4DC6-BA2D-D21C3331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D8865B-651A-CE2B-16FF-AD1033D2BED9}"/>
              </a:ext>
            </a:extLst>
          </p:cNvPr>
          <p:cNvPicPr>
            <a:picLocks noGrp="1" noChangeAspect="1"/>
          </p:cNvPicPr>
          <p:nvPr>
            <p:ph idx="1"/>
          </p:nvPr>
        </p:nvPicPr>
        <p:blipFill>
          <a:blip r:embed="rId2"/>
          <a:stretch>
            <a:fillRect/>
          </a:stretch>
        </p:blipFill>
        <p:spPr>
          <a:xfrm>
            <a:off x="5594168" y="1983028"/>
            <a:ext cx="6251468" cy="2359929"/>
          </a:xfrm>
          <a:prstGeom prst="rect">
            <a:avLst/>
          </a:prstGeom>
        </p:spPr>
      </p:pic>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67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 name="Rectangle 183">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EE1703-BAE2-6054-01E4-8BCAAB1ED47D}"/>
              </a:ext>
            </a:extLst>
          </p:cNvPr>
          <p:cNvSpPr>
            <a:spLocks noGrp="1"/>
          </p:cNvSpPr>
          <p:nvPr>
            <p:ph type="title"/>
          </p:nvPr>
        </p:nvSpPr>
        <p:spPr>
          <a:xfrm>
            <a:off x="1166648" y="721805"/>
            <a:ext cx="4264888" cy="2221992"/>
          </a:xfrm>
        </p:spPr>
        <p:txBody>
          <a:bodyPr>
            <a:normAutofit/>
          </a:bodyPr>
          <a:lstStyle/>
          <a:p>
            <a:r>
              <a:rPr lang="en-US" sz="4200"/>
              <a:t>Chunking</a:t>
            </a:r>
          </a:p>
        </p:txBody>
      </p:sp>
      <p:sp>
        <p:nvSpPr>
          <p:cNvPr id="188" name="Rectangle 18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1"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2" name="Rectangle 2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1E70D7-0948-1742-CC42-E8F85C902101}"/>
              </a:ext>
            </a:extLst>
          </p:cNvPr>
          <p:cNvSpPr>
            <a:spLocks noGrp="1"/>
          </p:cNvSpPr>
          <p:nvPr>
            <p:ph idx="1"/>
          </p:nvPr>
        </p:nvSpPr>
        <p:spPr>
          <a:xfrm>
            <a:off x="1166648" y="3531476"/>
            <a:ext cx="4264888" cy="3034862"/>
          </a:xfrm>
        </p:spPr>
        <p:txBody>
          <a:bodyPr anchor="ctr">
            <a:normAutofit/>
          </a:bodyPr>
          <a:lstStyle/>
          <a:p>
            <a:pPr>
              <a:buFontTx/>
              <a:buChar char="-"/>
            </a:pPr>
            <a:r>
              <a:rPr lang="en-US" sz="1800"/>
              <a:t>Chunking refers to the strategy of breaking down information into bite-sized pieces so the brain can more easily digest new information.</a:t>
            </a:r>
          </a:p>
          <a:p>
            <a:pPr>
              <a:buFontTx/>
              <a:buChar char="-"/>
            </a:pPr>
            <a:r>
              <a:rPr lang="en-US" sz="1800"/>
              <a:t>Also, it will let your brain recall them all together much master in the future ( because you are using on tenacle out of you “octopus of attention and diffuse tentacles) </a:t>
            </a:r>
          </a:p>
        </p:txBody>
      </p:sp>
      <p:pic>
        <p:nvPicPr>
          <p:cNvPr id="5" name="Picture 4">
            <a:extLst>
              <a:ext uri="{FF2B5EF4-FFF2-40B4-BE49-F238E27FC236}">
                <a16:creationId xmlns:a16="http://schemas.microsoft.com/office/drawing/2014/main" id="{1008AB12-ED09-BB48-5AEE-BBEF9A8E838A}"/>
              </a:ext>
            </a:extLst>
          </p:cNvPr>
          <p:cNvPicPr>
            <a:picLocks noChangeAspect="1"/>
          </p:cNvPicPr>
          <p:nvPr/>
        </p:nvPicPr>
        <p:blipFill>
          <a:blip r:embed="rId2"/>
          <a:stretch>
            <a:fillRect/>
          </a:stretch>
        </p:blipFill>
        <p:spPr>
          <a:xfrm>
            <a:off x="6467005" y="302291"/>
            <a:ext cx="5346858" cy="6253418"/>
          </a:xfrm>
          <a:prstGeom prst="rect">
            <a:avLst/>
          </a:prstGeom>
        </p:spPr>
      </p:pic>
    </p:spTree>
    <p:extLst>
      <p:ext uri="{BB962C8B-B14F-4D97-AF65-F5344CB8AC3E}">
        <p14:creationId xmlns:p14="http://schemas.microsoft.com/office/powerpoint/2010/main" val="173412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2BFE4A8-5DA6-2746-3888-C3AC2C491F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3604" y="643466"/>
            <a:ext cx="8704792" cy="557106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319E4FB-03BF-07DA-C2B6-0D8586F87B5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dirty="0"/>
          </a:p>
        </p:txBody>
      </p:sp>
    </p:spTree>
    <p:extLst>
      <p:ext uri="{BB962C8B-B14F-4D97-AF65-F5344CB8AC3E}">
        <p14:creationId xmlns:p14="http://schemas.microsoft.com/office/powerpoint/2010/main" val="44094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176ACF92-DDA7-607B-3556-B52C8762E2A0}"/>
              </a:ext>
            </a:extLst>
          </p:cNvPr>
          <p:cNvPicPr>
            <a:picLocks noChangeAspect="1"/>
          </p:cNvPicPr>
          <p:nvPr/>
        </p:nvPicPr>
        <p:blipFill rotWithShape="1">
          <a:blip r:embed="rId2"/>
          <a:srcRect l="13002" r="7334" b="-445"/>
          <a:stretch/>
        </p:blipFill>
        <p:spPr>
          <a:xfrm>
            <a:off x="2522356" y="10"/>
            <a:ext cx="9669642" cy="6857990"/>
          </a:xfrm>
          <a:prstGeom prst="rect">
            <a:avLst/>
          </a:prstGeom>
        </p:spPr>
      </p:pic>
      <p:sp>
        <p:nvSpPr>
          <p:cNvPr id="15"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6008D8-BA43-44C5-8570-DF3AD2EB9F3E}"/>
              </a:ext>
            </a:extLst>
          </p:cNvPr>
          <p:cNvSpPr>
            <a:spLocks noGrp="1"/>
          </p:cNvSpPr>
          <p:nvPr>
            <p:ph type="title"/>
          </p:nvPr>
        </p:nvSpPr>
        <p:spPr>
          <a:xfrm>
            <a:off x="838200" y="365125"/>
            <a:ext cx="3822189" cy="1899912"/>
          </a:xfrm>
        </p:spPr>
        <p:txBody>
          <a:bodyPr>
            <a:normAutofit/>
          </a:bodyPr>
          <a:lstStyle/>
          <a:p>
            <a:r>
              <a:rPr lang="en-US" sz="4000"/>
              <a:t>Look for the big picture</a:t>
            </a:r>
          </a:p>
        </p:txBody>
      </p:sp>
      <p:sp>
        <p:nvSpPr>
          <p:cNvPr id="3" name="Content Placeholder 2">
            <a:extLst>
              <a:ext uri="{FF2B5EF4-FFF2-40B4-BE49-F238E27FC236}">
                <a16:creationId xmlns:a16="http://schemas.microsoft.com/office/drawing/2014/main" id="{385337A7-B6F0-D1D7-1EBE-CD90480E7D30}"/>
              </a:ext>
            </a:extLst>
          </p:cNvPr>
          <p:cNvSpPr>
            <a:spLocks noGrp="1"/>
          </p:cNvSpPr>
          <p:nvPr>
            <p:ph idx="1"/>
          </p:nvPr>
        </p:nvSpPr>
        <p:spPr>
          <a:xfrm>
            <a:off x="838200" y="2434201"/>
            <a:ext cx="3822189" cy="3742762"/>
          </a:xfrm>
        </p:spPr>
        <p:txBody>
          <a:bodyPr>
            <a:normAutofit/>
          </a:bodyPr>
          <a:lstStyle/>
          <a:p>
            <a:r>
              <a:rPr lang="en-US" sz="1700"/>
              <a:t>Before starting a new chapter (EPIC, US) look for the big picture by for example:</a:t>
            </a:r>
          </a:p>
          <a:p>
            <a:pPr lvl="1"/>
            <a:r>
              <a:rPr lang="en-US" sz="1700"/>
              <a:t>Reading the tiles of the chapter’s (EPIC, US) subsection </a:t>
            </a:r>
          </a:p>
          <a:p>
            <a:pPr lvl="1"/>
            <a:r>
              <a:rPr lang="en-US" sz="1700"/>
              <a:t>Reading first paragraph of each section</a:t>
            </a:r>
          </a:p>
          <a:p>
            <a:pPr lvl="1"/>
            <a:r>
              <a:rPr lang="en-US" sz="1700"/>
              <a:t>Going through the questions at the end of chapter (EPIC, US)</a:t>
            </a:r>
          </a:p>
          <a:p>
            <a:pPr lvl="1"/>
            <a:r>
              <a:rPr lang="en-US" sz="1700"/>
              <a:t>That way when you read it you will know what you should focus on.</a:t>
            </a:r>
          </a:p>
          <a:p>
            <a:pPr lvl="1"/>
            <a:endParaRPr lang="en-US" sz="1700"/>
          </a:p>
        </p:txBody>
      </p:sp>
    </p:spTree>
    <p:extLst>
      <p:ext uri="{BB962C8B-B14F-4D97-AF65-F5344CB8AC3E}">
        <p14:creationId xmlns:p14="http://schemas.microsoft.com/office/powerpoint/2010/main" val="16110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3FB1D-F4A4-B8A3-A034-068EF7C92430}"/>
              </a:ext>
            </a:extLst>
          </p:cNvPr>
          <p:cNvSpPr>
            <a:spLocks noGrp="1"/>
          </p:cNvSpPr>
          <p:nvPr>
            <p:ph type="title"/>
          </p:nvPr>
        </p:nvSpPr>
        <p:spPr>
          <a:xfrm>
            <a:off x="838200" y="556995"/>
            <a:ext cx="10515600" cy="1133693"/>
          </a:xfrm>
        </p:spPr>
        <p:txBody>
          <a:bodyPr>
            <a:normAutofit/>
          </a:bodyPr>
          <a:lstStyle/>
          <a:p>
            <a:r>
              <a:rPr lang="en-US" sz="5200"/>
              <a:t>interleaving</a:t>
            </a:r>
          </a:p>
        </p:txBody>
      </p:sp>
      <p:graphicFrame>
        <p:nvGraphicFramePr>
          <p:cNvPr id="5" name="Content Placeholder 2">
            <a:extLst>
              <a:ext uri="{FF2B5EF4-FFF2-40B4-BE49-F238E27FC236}">
                <a16:creationId xmlns:a16="http://schemas.microsoft.com/office/drawing/2014/main" id="{6AE3030E-8323-C427-BAF7-BFEF7139A3BE}"/>
              </a:ext>
            </a:extLst>
          </p:cNvPr>
          <p:cNvGraphicFramePr>
            <a:graphicFrameLocks noGrp="1"/>
          </p:cNvGraphicFramePr>
          <p:nvPr>
            <p:ph idx="1"/>
            <p:extLst>
              <p:ext uri="{D42A27DB-BD31-4B8C-83A1-F6EECF244321}">
                <p14:modId xmlns:p14="http://schemas.microsoft.com/office/powerpoint/2010/main" val="37475675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35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E79AB-C426-570D-E340-334A6B3BE532}"/>
              </a:ext>
            </a:extLst>
          </p:cNvPr>
          <p:cNvSpPr>
            <a:spLocks noGrp="1"/>
          </p:cNvSpPr>
          <p:nvPr>
            <p:ph type="title"/>
          </p:nvPr>
        </p:nvSpPr>
        <p:spPr>
          <a:xfrm>
            <a:off x="594360" y="1042416"/>
            <a:ext cx="3800153" cy="4793762"/>
          </a:xfrm>
        </p:spPr>
        <p:txBody>
          <a:bodyPr>
            <a:normAutofit/>
          </a:bodyPr>
          <a:lstStyle/>
          <a:p>
            <a:r>
              <a:rPr lang="en-US" sz="4800" dirty="0"/>
              <a:t>Avoid illusion of competence</a:t>
            </a:r>
          </a:p>
        </p:txBody>
      </p:sp>
      <p:grpSp>
        <p:nvGrpSpPr>
          <p:cNvPr id="10" name="Group 9">
            <a:extLst>
              <a:ext uri="{FF2B5EF4-FFF2-40B4-BE49-F238E27FC236}">
                <a16:creationId xmlns:a16="http://schemas.microsoft.com/office/drawing/2014/main" id="{2FA2A407-516C-4590-9403-34038E9BB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1" name="Rectangle 2">
              <a:extLst>
                <a:ext uri="{FF2B5EF4-FFF2-40B4-BE49-F238E27FC236}">
                  <a16:creationId xmlns:a16="http://schemas.microsoft.com/office/drawing/2014/main" id="{D3F47A57-50EC-4964-85FA-84B326B77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9">
              <a:extLst>
                <a:ext uri="{FF2B5EF4-FFF2-40B4-BE49-F238E27FC236}">
                  <a16:creationId xmlns:a16="http://schemas.microsoft.com/office/drawing/2014/main" id="{03467C0A-5C92-4A25-BA16-53665D54B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
              <a:extLst>
                <a:ext uri="{FF2B5EF4-FFF2-40B4-BE49-F238E27FC236}">
                  <a16:creationId xmlns:a16="http://schemas.microsoft.com/office/drawing/2014/main" id="{435F4864-0253-4261-9AED-5E798B97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6BEA136C-3A72-42D2-9D59-E9403321B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306AAEAC-F37D-46C1-B3C8-293E7014E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3139D819-91EA-46A0-93FF-45FF7A8A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8F35BD0-1ED8-41A6-B3CE-C40EAA0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C2886557-BD78-4C10-BB29-2E34CD8C8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CACD67D1-ACC3-43BE-9A0A-7713F6F0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A4E2C77A-D17B-4792-9ED5-28723832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BE3CB03-D3EF-45F1-8FBD-E9B86CDD1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26C9EA63-B864-4041-AD52-E26240DA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DFD9C0DC-3AA4-48DE-8C65-AB56C588F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82D52FD4-9CAA-4610-A07A-289A740AF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D0436FA3-25D9-4C12-8F4A-80A407954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49101D1B-A82E-40CF-9A50-754308C2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4F434848-83AC-4070-8D97-8A006210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40745A98-11F5-47FE-9220-B93A61DA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47B6E1B3-283D-4CF7-970C-352DB472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7675737E-FE46-420B-B3AF-75399E8FC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587" y="767714"/>
            <a:ext cx="645497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591B90-F91C-EE3A-BBC5-9700AB2A09E6}"/>
              </a:ext>
            </a:extLst>
          </p:cNvPr>
          <p:cNvSpPr>
            <a:spLocks noGrp="1"/>
          </p:cNvSpPr>
          <p:nvPr>
            <p:ph idx="1"/>
          </p:nvPr>
        </p:nvSpPr>
        <p:spPr>
          <a:xfrm>
            <a:off x="5495109" y="1178446"/>
            <a:ext cx="5662845" cy="4543599"/>
          </a:xfrm>
        </p:spPr>
        <p:txBody>
          <a:bodyPr anchor="ctr">
            <a:normAutofit/>
          </a:bodyPr>
          <a:lstStyle/>
          <a:p>
            <a:pPr marL="0" indent="0">
              <a:buNone/>
            </a:pPr>
            <a:r>
              <a:rPr lang="en-US" sz="1800" dirty="0">
                <a:solidFill>
                  <a:srgbClr val="FFFFFF"/>
                </a:solidFill>
              </a:rPr>
              <a:t>Illusion of competence describes a mental </a:t>
            </a:r>
            <a:r>
              <a:rPr lang="en-US" sz="1800" dirty="0" err="1">
                <a:solidFill>
                  <a:srgbClr val="FFFFFF"/>
                </a:solidFill>
              </a:rPr>
              <a:t>siuation</a:t>
            </a:r>
            <a:r>
              <a:rPr lang="en-US" sz="1800" dirty="0">
                <a:solidFill>
                  <a:srgbClr val="FFFFFF"/>
                </a:solidFill>
              </a:rPr>
              <a:t> where you think you’ve mastered a set of material but your really haven’t.</a:t>
            </a:r>
          </a:p>
          <a:p>
            <a:pPr lvl="1">
              <a:buFont typeface="Wingdings" panose="05000000000000000000" pitchFamily="2" charset="2"/>
              <a:buChar char="§"/>
            </a:pPr>
            <a:r>
              <a:rPr lang="en-US" sz="1800" dirty="0">
                <a:solidFill>
                  <a:srgbClr val="FFFFFF"/>
                </a:solidFill>
              </a:rPr>
              <a:t>Always test your self ( recall)</a:t>
            </a:r>
          </a:p>
          <a:p>
            <a:pPr lvl="1">
              <a:buFont typeface="Wingdings" panose="05000000000000000000" pitchFamily="2" charset="2"/>
              <a:buChar char="§"/>
            </a:pPr>
            <a:r>
              <a:rPr lang="en-US" sz="1800" dirty="0">
                <a:solidFill>
                  <a:srgbClr val="FFFFFF"/>
                </a:solidFill>
              </a:rPr>
              <a:t>Test yourself in multiple locations (context)</a:t>
            </a:r>
          </a:p>
          <a:p>
            <a:pPr lvl="1">
              <a:buFont typeface="Wingdings" panose="05000000000000000000" pitchFamily="2" charset="2"/>
              <a:buChar char="§"/>
            </a:pPr>
            <a:r>
              <a:rPr lang="en-US" sz="1800" dirty="0">
                <a:solidFill>
                  <a:srgbClr val="FFFFFF"/>
                </a:solidFill>
              </a:rPr>
              <a:t>Minimize</a:t>
            </a:r>
          </a:p>
          <a:p>
            <a:pPr lvl="1">
              <a:buFont typeface="Wingdings" panose="05000000000000000000" pitchFamily="2" charset="2"/>
              <a:buChar char="§"/>
            </a:pPr>
            <a:r>
              <a:rPr lang="en-US" sz="1800" dirty="0">
                <a:solidFill>
                  <a:srgbClr val="FFFFFF"/>
                </a:solidFill>
              </a:rPr>
              <a:t> highlighting</a:t>
            </a:r>
          </a:p>
          <a:p>
            <a:pPr lvl="1">
              <a:buFont typeface="Wingdings" panose="05000000000000000000" pitchFamily="2" charset="2"/>
              <a:buChar char="§"/>
            </a:pPr>
            <a:r>
              <a:rPr lang="en-US" sz="1800" dirty="0">
                <a:solidFill>
                  <a:srgbClr val="FFFFFF"/>
                </a:solidFill>
              </a:rPr>
              <a:t>Mistake are good</a:t>
            </a:r>
          </a:p>
          <a:p>
            <a:pPr lvl="1">
              <a:buFont typeface="Wingdings" panose="05000000000000000000" pitchFamily="2" charset="2"/>
              <a:buChar char="§"/>
            </a:pPr>
            <a:r>
              <a:rPr lang="en-US" sz="1800" dirty="0">
                <a:solidFill>
                  <a:srgbClr val="FFFFFF"/>
                </a:solidFill>
              </a:rPr>
              <a:t>Use deliberate practice </a:t>
            </a:r>
          </a:p>
        </p:txBody>
      </p:sp>
    </p:spTree>
    <p:extLst>
      <p:ext uri="{BB962C8B-B14F-4D97-AF65-F5344CB8AC3E}">
        <p14:creationId xmlns:p14="http://schemas.microsoft.com/office/powerpoint/2010/main" val="34465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EC6E-391C-334F-12A4-6DECD8B3701F}"/>
              </a:ext>
            </a:extLst>
          </p:cNvPr>
          <p:cNvSpPr>
            <a:spLocks noGrp="1"/>
          </p:cNvSpPr>
          <p:nvPr>
            <p:ph type="title"/>
          </p:nvPr>
        </p:nvSpPr>
        <p:spPr/>
        <p:txBody>
          <a:bodyPr/>
          <a:lstStyle/>
          <a:p>
            <a:r>
              <a:rPr lang="en-US"/>
              <a:t>Avoid </a:t>
            </a:r>
            <a:r>
              <a:rPr lang="en-US" b="1"/>
              <a:t>Einstellung</a:t>
            </a:r>
            <a:r>
              <a:rPr lang="en-US"/>
              <a:t> Effect </a:t>
            </a:r>
            <a:endParaRPr lang="en-US" dirty="0"/>
          </a:p>
        </p:txBody>
      </p:sp>
      <p:graphicFrame>
        <p:nvGraphicFramePr>
          <p:cNvPr id="25" name="Content Placeholder 2">
            <a:extLst>
              <a:ext uri="{FF2B5EF4-FFF2-40B4-BE49-F238E27FC236}">
                <a16:creationId xmlns:a16="http://schemas.microsoft.com/office/drawing/2014/main" id="{E8AEE573-48EC-C231-3ACC-C8A29E3762D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044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descr="Teamwork Collaboration Quotes To Get Your Partnerships Pumped Up!">
            <a:extLst>
              <a:ext uri="{FF2B5EF4-FFF2-40B4-BE49-F238E27FC236}">
                <a16:creationId xmlns:a16="http://schemas.microsoft.com/office/drawing/2014/main" id="{8EDCA98D-65A8-C3DE-6802-CCA157E4588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26" r="4576" b="1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9222" name="Rectangle 922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A6203-2534-1FAB-C485-BCA576CCA1C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i="1" dirty="0">
                <a:solidFill>
                  <a:schemeClr val="tx1">
                    <a:lumMod val="85000"/>
                    <a:lumOff val="15000"/>
                  </a:schemeClr>
                </a:solidFill>
              </a:rPr>
              <a:t>Don’t keep knowledge only for yourself, share it.</a:t>
            </a:r>
          </a:p>
        </p:txBody>
      </p:sp>
      <p:cxnSp>
        <p:nvCxnSpPr>
          <p:cNvPr id="9227" name="Straight Connector 922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9229" name="Straight Connector 922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54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1006F-B934-681A-F53C-B5CB4C16A761}"/>
              </a:ext>
            </a:extLst>
          </p:cNvPr>
          <p:cNvSpPr>
            <a:spLocks noGrp="1"/>
          </p:cNvSpPr>
          <p:nvPr>
            <p:ph type="title"/>
          </p:nvPr>
        </p:nvSpPr>
        <p:spPr>
          <a:xfrm>
            <a:off x="1166648" y="721805"/>
            <a:ext cx="4264888" cy="2221992"/>
          </a:xfrm>
        </p:spPr>
        <p:txBody>
          <a:bodyPr>
            <a:normAutofit/>
          </a:bodyPr>
          <a:lstStyle/>
          <a:p>
            <a:r>
              <a:rPr lang="en-US" sz="4200"/>
              <a:t>Model of thinking</a:t>
            </a:r>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9C8DFB-3FA7-A531-AB68-3D6B3AD1A173}"/>
              </a:ext>
            </a:extLst>
          </p:cNvPr>
          <p:cNvSpPr>
            <a:spLocks noGrp="1"/>
          </p:cNvSpPr>
          <p:nvPr>
            <p:ph idx="1"/>
          </p:nvPr>
        </p:nvSpPr>
        <p:spPr>
          <a:xfrm>
            <a:off x="1166648" y="3531476"/>
            <a:ext cx="4264888" cy="3034862"/>
          </a:xfrm>
        </p:spPr>
        <p:txBody>
          <a:bodyPr anchor="ctr">
            <a:normAutofit/>
          </a:bodyPr>
          <a:lstStyle/>
          <a:p>
            <a:pPr marL="0" indent="0">
              <a:buNone/>
            </a:pPr>
            <a:r>
              <a:rPr lang="en-US" sz="1800"/>
              <a:t>When we are solving a problem, there are two ways, we can consider it: using focused thinking or using diffuse thinking</a:t>
            </a:r>
          </a:p>
          <a:p>
            <a:endParaRPr lang="en-US" sz="1800"/>
          </a:p>
        </p:txBody>
      </p:sp>
      <p:pic>
        <p:nvPicPr>
          <p:cNvPr id="5" name="Picture 4">
            <a:extLst>
              <a:ext uri="{FF2B5EF4-FFF2-40B4-BE49-F238E27FC236}">
                <a16:creationId xmlns:a16="http://schemas.microsoft.com/office/drawing/2014/main" id="{8B0078B4-B292-4AE9-35E3-5C7892D5CCAD}"/>
              </a:ext>
            </a:extLst>
          </p:cNvPr>
          <p:cNvPicPr>
            <a:picLocks noChangeAspect="1"/>
          </p:cNvPicPr>
          <p:nvPr/>
        </p:nvPicPr>
        <p:blipFill>
          <a:blip r:embed="rId2"/>
          <a:stretch>
            <a:fillRect/>
          </a:stretch>
        </p:blipFill>
        <p:spPr>
          <a:xfrm>
            <a:off x="6377040" y="2102571"/>
            <a:ext cx="5526788" cy="2652858"/>
          </a:xfrm>
          <a:prstGeom prst="rect">
            <a:avLst/>
          </a:prstGeom>
        </p:spPr>
      </p:pic>
    </p:spTree>
    <p:extLst>
      <p:ext uri="{BB962C8B-B14F-4D97-AF65-F5344CB8AC3E}">
        <p14:creationId xmlns:p14="http://schemas.microsoft.com/office/powerpoint/2010/main" val="3070702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A screenshot of a computer&#10;&#10;Description automatically generated with medium confidence">
            <a:extLst>
              <a:ext uri="{FF2B5EF4-FFF2-40B4-BE49-F238E27FC236}">
                <a16:creationId xmlns:a16="http://schemas.microsoft.com/office/drawing/2014/main" id="{FAEF1229-9B60-3ADE-EB4E-977D1835BF5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819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1412F-9561-ECAF-CD33-0D7A04067CA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1400" dirty="0">
                <a:hlinkClick r:id="rId3"/>
              </a:rPr>
              <a:t>Obsidian - </a:t>
            </a:r>
            <a:r>
              <a:rPr lang="en-US" sz="1400" dirty="0" err="1">
                <a:hlinkClick r:id="rId3"/>
              </a:rPr>
              <a:t>Công</a:t>
            </a:r>
            <a:r>
              <a:rPr lang="en-US" sz="1400" dirty="0">
                <a:hlinkClick r:id="rId3"/>
              </a:rPr>
              <a:t> </a:t>
            </a:r>
            <a:r>
              <a:rPr lang="en-US" sz="1400" dirty="0" err="1">
                <a:hlinkClick r:id="rId3"/>
              </a:rPr>
              <a:t>cụ</a:t>
            </a:r>
            <a:r>
              <a:rPr lang="en-US" sz="1400" dirty="0">
                <a:hlinkClick r:id="rId3"/>
              </a:rPr>
              <a:t> cho dev và researcher </a:t>
            </a:r>
            <a:r>
              <a:rPr lang="en-US" sz="1400" dirty="0" err="1">
                <a:hlinkClick r:id="rId3"/>
              </a:rPr>
              <a:t>ghi</a:t>
            </a:r>
            <a:r>
              <a:rPr lang="en-US" sz="1400" dirty="0">
                <a:hlinkClick r:id="rId3"/>
              </a:rPr>
              <a:t> </a:t>
            </a:r>
            <a:r>
              <a:rPr lang="en-US" sz="1400" dirty="0" err="1">
                <a:hlinkClick r:id="rId3"/>
              </a:rPr>
              <a:t>chú</a:t>
            </a:r>
            <a:r>
              <a:rPr lang="en-US" sz="1400" dirty="0">
                <a:hlinkClick r:id="rId3"/>
              </a:rPr>
              <a:t> và </a:t>
            </a:r>
            <a:r>
              <a:rPr lang="en-US" sz="1400" dirty="0" err="1">
                <a:hlinkClick r:id="rId3"/>
              </a:rPr>
              <a:t>quản</a:t>
            </a:r>
            <a:r>
              <a:rPr lang="en-US" sz="1400" dirty="0">
                <a:hlinkClick r:id="rId3"/>
              </a:rPr>
              <a:t> </a:t>
            </a:r>
            <a:r>
              <a:rPr lang="en-US" sz="1400" dirty="0" err="1">
                <a:hlinkClick r:id="rId3"/>
              </a:rPr>
              <a:t>lý</a:t>
            </a:r>
            <a:r>
              <a:rPr lang="en-US" sz="1400" dirty="0">
                <a:hlinkClick r:id="rId3"/>
              </a:rPr>
              <a:t> </a:t>
            </a:r>
            <a:r>
              <a:rPr lang="en-US" sz="1400" dirty="0" err="1">
                <a:hlinkClick r:id="rId3"/>
              </a:rPr>
              <a:t>kiến</a:t>
            </a:r>
            <a:r>
              <a:rPr lang="en-US" sz="1400" dirty="0">
                <a:hlinkClick r:id="rId3"/>
              </a:rPr>
              <a:t> </a:t>
            </a:r>
            <a:r>
              <a:rPr lang="en-US" sz="1400" dirty="0" err="1">
                <a:hlinkClick r:id="rId3"/>
              </a:rPr>
              <a:t>thức</a:t>
            </a:r>
            <a:r>
              <a:rPr lang="en-US" sz="1400" dirty="0">
                <a:hlinkClick r:id="rId3"/>
              </a:rPr>
              <a:t> </a:t>
            </a:r>
            <a:r>
              <a:rPr lang="en-US" sz="1400" dirty="0" err="1">
                <a:hlinkClick r:id="rId3"/>
              </a:rPr>
              <a:t>cá</a:t>
            </a:r>
            <a:r>
              <a:rPr lang="en-US" sz="1400" dirty="0">
                <a:hlinkClick r:id="rId3"/>
              </a:rPr>
              <a:t> </a:t>
            </a:r>
            <a:r>
              <a:rPr lang="en-US" sz="1400" dirty="0" err="1">
                <a:hlinkClick r:id="rId3"/>
              </a:rPr>
              <a:t>nhân</a:t>
            </a:r>
            <a:r>
              <a:rPr lang="en-US" sz="1400" dirty="0">
                <a:hlinkClick r:id="rId3"/>
              </a:rPr>
              <a:t> </a:t>
            </a:r>
            <a:r>
              <a:rPr lang="en-US" sz="1400" dirty="0" err="1">
                <a:hlinkClick r:id="rId3"/>
              </a:rPr>
              <a:t>một</a:t>
            </a:r>
            <a:r>
              <a:rPr lang="en-US" sz="1400" dirty="0">
                <a:hlinkClick r:id="rId3"/>
              </a:rPr>
              <a:t> </a:t>
            </a:r>
            <a:r>
              <a:rPr lang="en-US" sz="1400" dirty="0" err="1">
                <a:hlinkClick r:id="rId3"/>
              </a:rPr>
              <a:t>cách</a:t>
            </a:r>
            <a:r>
              <a:rPr lang="en-US" sz="1400" dirty="0">
                <a:hlinkClick r:id="rId3"/>
              </a:rPr>
              <a:t> </a:t>
            </a:r>
            <a:r>
              <a:rPr lang="en-US" sz="1400" dirty="0" err="1">
                <a:hlinkClick r:id="rId3"/>
              </a:rPr>
              <a:t>hiệu</a:t>
            </a:r>
            <a:r>
              <a:rPr lang="en-US" sz="1400" dirty="0">
                <a:hlinkClick r:id="rId3"/>
              </a:rPr>
              <a:t> </a:t>
            </a:r>
            <a:r>
              <a:rPr lang="en-US" sz="1400" dirty="0" err="1">
                <a:hlinkClick r:id="rId3"/>
              </a:rPr>
              <a:t>quả</a:t>
            </a:r>
            <a:r>
              <a:rPr lang="en-US" sz="1400" dirty="0">
                <a:hlinkClick r:id="rId3"/>
              </a:rPr>
              <a:t> (viblo.asia)</a:t>
            </a:r>
            <a:endParaRPr lang="en-US" sz="3600" dirty="0">
              <a:solidFill>
                <a:schemeClr val="tx1">
                  <a:lumMod val="85000"/>
                  <a:lumOff val="15000"/>
                </a:schemeClr>
              </a:solidFill>
            </a:endParaRPr>
          </a:p>
        </p:txBody>
      </p:sp>
      <p:cxnSp>
        <p:nvCxnSpPr>
          <p:cNvPr id="8197" name="Straight Connector 820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8200" name="Straight Connector 820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482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F901BB-7A9C-4782-8C5A-6C871813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13BD32-1832-419B-B375-14DAB288B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65019-EFC7-FABF-40E9-3FB5573CC0BD}"/>
              </a:ext>
            </a:extLst>
          </p:cNvPr>
          <p:cNvSpPr>
            <a:spLocks noGrp="1"/>
          </p:cNvSpPr>
          <p:nvPr>
            <p:ph type="title"/>
          </p:nvPr>
        </p:nvSpPr>
        <p:spPr>
          <a:xfrm>
            <a:off x="594360" y="648393"/>
            <a:ext cx="5266944" cy="1495968"/>
          </a:xfrm>
        </p:spPr>
        <p:txBody>
          <a:bodyPr anchor="ctr">
            <a:normAutofit/>
          </a:bodyPr>
          <a:lstStyle/>
          <a:p>
            <a:r>
              <a:rPr lang="en-US" sz="4200" dirty="0"/>
              <a:t>Thank you</a:t>
            </a:r>
          </a:p>
        </p:txBody>
      </p:sp>
      <p:grpSp>
        <p:nvGrpSpPr>
          <p:cNvPr id="14" name="Group 13">
            <a:extLst>
              <a:ext uri="{FF2B5EF4-FFF2-40B4-BE49-F238E27FC236}">
                <a16:creationId xmlns:a16="http://schemas.microsoft.com/office/drawing/2014/main" id="{9BCCBF24-A5FC-4809-8882-96D2EBD24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732636"/>
            <a:ext cx="242107" cy="1340860"/>
            <a:chOff x="56167" y="732636"/>
            <a:chExt cx="242107" cy="1340860"/>
          </a:xfrm>
        </p:grpSpPr>
        <p:sp>
          <p:nvSpPr>
            <p:cNvPr id="15" name="Rectangle 2">
              <a:extLst>
                <a:ext uri="{FF2B5EF4-FFF2-40B4-BE49-F238E27FC236}">
                  <a16:creationId xmlns:a16="http://schemas.microsoft.com/office/drawing/2014/main" id="{B1C919A5-9324-43B7-B584-C751124B3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E0394F1E-9121-4BA3-A344-03CD863F8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023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2E1CB3FD-451C-41DB-9A95-CFCBF3F72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3941BDF4-2C7B-4F7B-AADD-2E317E152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602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A5F45902-1E0F-4C31-9BF2-0D5473449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0581E84C-5FFB-4E46-A7F6-94C262FC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181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7476DA65-723A-4829-AADB-810425EE1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C73F0238-ADDE-4DA0-B936-2DC4B1AA5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8760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D076D669-A494-45D5-AAFA-8E8746FD3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B11E871-BEEB-4F16-8A37-92CE004A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339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FA94A9EF-C8CE-4360-889A-5B96D8481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38233E7C-6BA5-408D-B0AB-A5281EFFD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1296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C32AD6D9-AB92-4A94-901B-9C24EDFAE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F939E5E3-2983-4245-A15B-70E850489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708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4D105E1D-01E1-4781-8367-E3F1A36B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947FFAC3-25C6-41CC-A113-9AC8F0283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287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1D90096B-EE58-4431-92ED-D7F585951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A7BF5857-E226-439D-991C-D2C53DE4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5866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153CC321-EEA7-4B92-A167-FF10D6996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34EA3582-4879-4009-BAB1-53AD64BA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445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8F5589E-E58F-B56C-DD68-D68460081178}"/>
              </a:ext>
            </a:extLst>
          </p:cNvPr>
          <p:cNvSpPr>
            <a:spLocks noGrp="1"/>
          </p:cNvSpPr>
          <p:nvPr>
            <p:ph idx="1"/>
          </p:nvPr>
        </p:nvSpPr>
        <p:spPr>
          <a:xfrm>
            <a:off x="594360" y="2838359"/>
            <a:ext cx="5266944" cy="3379561"/>
          </a:xfrm>
        </p:spPr>
        <p:txBody>
          <a:bodyPr anchor="ctr">
            <a:normAutofit/>
          </a:bodyPr>
          <a:lstStyle/>
          <a:p>
            <a:endParaRPr lang="en-US" sz="1800" dirty="0"/>
          </a:p>
        </p:txBody>
      </p:sp>
      <p:pic>
        <p:nvPicPr>
          <p:cNvPr id="7" name="Graphic 6" descr="Smiling Face with No Fill">
            <a:extLst>
              <a:ext uri="{FF2B5EF4-FFF2-40B4-BE49-F238E27FC236}">
                <a16:creationId xmlns:a16="http://schemas.microsoft.com/office/drawing/2014/main" id="{E32E6671-1769-6557-A17B-DE2BA5B9BD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6832" y="749808"/>
            <a:ext cx="5175504" cy="5175504"/>
          </a:xfrm>
          <a:prstGeom prst="rect">
            <a:avLst/>
          </a:prstGeom>
        </p:spPr>
      </p:pic>
      <p:sp>
        <p:nvSpPr>
          <p:cNvPr id="36" name="Rectangle 35">
            <a:extLst>
              <a:ext uri="{FF2B5EF4-FFF2-40B4-BE49-F238E27FC236}">
                <a16:creationId xmlns:a16="http://schemas.microsoft.com/office/drawing/2014/main" id="{4E6624E0-4F60-48BC-A7A3-E9E39558C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12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8CE97-B7D7-D58A-9BD6-E8184AEBFE61}"/>
              </a:ext>
            </a:extLst>
          </p:cNvPr>
          <p:cNvSpPr>
            <a:spLocks noGrp="1"/>
          </p:cNvSpPr>
          <p:nvPr>
            <p:ph type="title"/>
          </p:nvPr>
        </p:nvSpPr>
        <p:spPr>
          <a:xfrm>
            <a:off x="1166648" y="721805"/>
            <a:ext cx="4264888" cy="2221992"/>
          </a:xfrm>
        </p:spPr>
        <p:txBody>
          <a:bodyPr>
            <a:normAutofit/>
          </a:bodyPr>
          <a:lstStyle/>
          <a:p>
            <a:r>
              <a:rPr lang="en-US" sz="4200"/>
              <a:t>1- Focused thinking	</a:t>
            </a:r>
          </a:p>
        </p:txBody>
      </p:sp>
      <p:sp>
        <p:nvSpPr>
          <p:cNvPr id="1062" name="Rectangle 106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4" name="Group 1063">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65"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6" name="Rectangle 108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8B666E-E001-4CBF-B591-07D0FFDB6E91}"/>
              </a:ext>
            </a:extLst>
          </p:cNvPr>
          <p:cNvSpPr>
            <a:spLocks noGrp="1"/>
          </p:cNvSpPr>
          <p:nvPr>
            <p:ph idx="1"/>
          </p:nvPr>
        </p:nvSpPr>
        <p:spPr>
          <a:xfrm>
            <a:off x="1166648" y="3531476"/>
            <a:ext cx="4264888" cy="3034862"/>
          </a:xfrm>
        </p:spPr>
        <p:txBody>
          <a:bodyPr anchor="ctr">
            <a:normAutofit/>
          </a:bodyPr>
          <a:lstStyle/>
          <a:p>
            <a:pPr>
              <a:buFont typeface="Wingdings" panose="05000000000000000000" pitchFamily="2" charset="2"/>
              <a:buChar char="§"/>
            </a:pPr>
            <a:r>
              <a:rPr lang="en-US" sz="1800" dirty="0"/>
              <a:t>Is when we are really concentrating on the matter at hand.</a:t>
            </a:r>
          </a:p>
          <a:p>
            <a:pPr>
              <a:buFont typeface="Wingdings" panose="05000000000000000000" pitchFamily="2" charset="2"/>
              <a:buChar char="§"/>
            </a:pPr>
            <a:r>
              <a:rPr lang="en-US" sz="1800" dirty="0"/>
              <a:t>Focused thinking is a highly attentive state of mind where the brain uses its bet concentration abilities in the prefrontal cortex to ignore all extraneous information </a:t>
            </a:r>
          </a:p>
        </p:txBody>
      </p:sp>
      <p:pic>
        <p:nvPicPr>
          <p:cNvPr id="1028" name="Picture 4">
            <a:extLst>
              <a:ext uri="{FF2B5EF4-FFF2-40B4-BE49-F238E27FC236}">
                <a16:creationId xmlns:a16="http://schemas.microsoft.com/office/drawing/2014/main" id="{FAF6BEF2-CA21-D1F4-921A-57C7BADDB6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71" r="-1" b="-1"/>
          <a:stretch/>
        </p:blipFill>
        <p:spPr bwMode="auto">
          <a:xfrm>
            <a:off x="6377040" y="1378567"/>
            <a:ext cx="5526788" cy="410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0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0" name="Rectangle 2123">
            <a:extLst>
              <a:ext uri="{FF2B5EF4-FFF2-40B4-BE49-F238E27FC236}">
                <a16:creationId xmlns:a16="http://schemas.microsoft.com/office/drawing/2014/main" id="{E5A49435-E075-4822-9D18-0D1331C9F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1" name="Rectangle 212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3" y="1"/>
            <a:ext cx="1219988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4B11A-BF07-70F6-5D38-DB5F545D81A5}"/>
              </a:ext>
            </a:extLst>
          </p:cNvPr>
          <p:cNvSpPr>
            <a:spLocks noGrp="1"/>
          </p:cNvSpPr>
          <p:nvPr>
            <p:ph type="title"/>
          </p:nvPr>
        </p:nvSpPr>
        <p:spPr>
          <a:xfrm>
            <a:off x="1166648" y="721805"/>
            <a:ext cx="4088933" cy="2147520"/>
          </a:xfrm>
        </p:spPr>
        <p:txBody>
          <a:bodyPr>
            <a:normAutofit/>
          </a:bodyPr>
          <a:lstStyle/>
          <a:p>
            <a:r>
              <a:rPr lang="en-US" sz="4000"/>
              <a:t>2 – Diffuse thinking		</a:t>
            </a:r>
          </a:p>
        </p:txBody>
      </p:sp>
      <p:sp>
        <p:nvSpPr>
          <p:cNvPr id="2182" name="Rectangle 212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3" name="Group 2129">
            <a:extLst>
              <a:ext uri="{FF2B5EF4-FFF2-40B4-BE49-F238E27FC236}">
                <a16:creationId xmlns:a16="http://schemas.microsoft.com/office/drawing/2014/main" id="{23AE24FC-E697-4150-A4E9-7038F7232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131" name="Rectangle 64">
              <a:extLst>
                <a:ext uri="{FF2B5EF4-FFF2-40B4-BE49-F238E27FC236}">
                  <a16:creationId xmlns:a16="http://schemas.microsoft.com/office/drawing/2014/main" id="{B6E6A6DC-8190-4538-9EAF-6D2DA32F2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2" name="Rectangle 66">
              <a:extLst>
                <a:ext uri="{FF2B5EF4-FFF2-40B4-BE49-F238E27FC236}">
                  <a16:creationId xmlns:a16="http://schemas.microsoft.com/office/drawing/2014/main" id="{6A0F9E64-E4D5-4F5D-8DC8-4D718FB4E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3" name="Rectangle 64">
              <a:extLst>
                <a:ext uri="{FF2B5EF4-FFF2-40B4-BE49-F238E27FC236}">
                  <a16:creationId xmlns:a16="http://schemas.microsoft.com/office/drawing/2014/main" id="{8B14D11E-46EC-4472-B641-2B229466B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4" name="Rectangle 66">
              <a:extLst>
                <a:ext uri="{FF2B5EF4-FFF2-40B4-BE49-F238E27FC236}">
                  <a16:creationId xmlns:a16="http://schemas.microsoft.com/office/drawing/2014/main" id="{CBCC03E8-EFA8-4481-85F5-6D67FD43B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5" name="Rectangle 64">
              <a:extLst>
                <a:ext uri="{FF2B5EF4-FFF2-40B4-BE49-F238E27FC236}">
                  <a16:creationId xmlns:a16="http://schemas.microsoft.com/office/drawing/2014/main" id="{0AEDB5B1-8ED2-479D-B390-166313445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6" name="Rectangle 66">
              <a:extLst>
                <a:ext uri="{FF2B5EF4-FFF2-40B4-BE49-F238E27FC236}">
                  <a16:creationId xmlns:a16="http://schemas.microsoft.com/office/drawing/2014/main" id="{32736CD4-ACBB-4E31-A595-77721EE5F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7" name="Rectangle 64">
              <a:extLst>
                <a:ext uri="{FF2B5EF4-FFF2-40B4-BE49-F238E27FC236}">
                  <a16:creationId xmlns:a16="http://schemas.microsoft.com/office/drawing/2014/main" id="{840EDB8A-0A05-4A4D-9131-B0C9913AD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8" name="Rectangle 66">
              <a:extLst>
                <a:ext uri="{FF2B5EF4-FFF2-40B4-BE49-F238E27FC236}">
                  <a16:creationId xmlns:a16="http://schemas.microsoft.com/office/drawing/2014/main" id="{97852E7D-B6DA-4315-9AB0-F38BDF42C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9" name="Rectangle 64">
              <a:extLst>
                <a:ext uri="{FF2B5EF4-FFF2-40B4-BE49-F238E27FC236}">
                  <a16:creationId xmlns:a16="http://schemas.microsoft.com/office/drawing/2014/main" id="{042626BE-3A9A-4473-9CDB-891652CF9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0" name="Rectangle 66">
              <a:extLst>
                <a:ext uri="{FF2B5EF4-FFF2-40B4-BE49-F238E27FC236}">
                  <a16:creationId xmlns:a16="http://schemas.microsoft.com/office/drawing/2014/main" id="{26990F26-ADA3-4903-BD10-FB3F028C4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1" name="Rectangle 64">
              <a:extLst>
                <a:ext uri="{FF2B5EF4-FFF2-40B4-BE49-F238E27FC236}">
                  <a16:creationId xmlns:a16="http://schemas.microsoft.com/office/drawing/2014/main" id="{14323D42-A322-4207-857F-82B98209C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2" name="Rectangle 66">
              <a:extLst>
                <a:ext uri="{FF2B5EF4-FFF2-40B4-BE49-F238E27FC236}">
                  <a16:creationId xmlns:a16="http://schemas.microsoft.com/office/drawing/2014/main" id="{F9D23351-DEBD-4512-90A7-4603F9CA6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3" name="Rectangle 64">
              <a:extLst>
                <a:ext uri="{FF2B5EF4-FFF2-40B4-BE49-F238E27FC236}">
                  <a16:creationId xmlns:a16="http://schemas.microsoft.com/office/drawing/2014/main" id="{53C35052-0CBF-4794-B3FE-7CF81F06A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4" name="Rectangle 66">
              <a:extLst>
                <a:ext uri="{FF2B5EF4-FFF2-40B4-BE49-F238E27FC236}">
                  <a16:creationId xmlns:a16="http://schemas.microsoft.com/office/drawing/2014/main" id="{DE00348F-61C1-4BAF-A2DE-51D1FA9D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5" name="Rectangle 64">
              <a:extLst>
                <a:ext uri="{FF2B5EF4-FFF2-40B4-BE49-F238E27FC236}">
                  <a16:creationId xmlns:a16="http://schemas.microsoft.com/office/drawing/2014/main" id="{740C38A9-2B2E-4547-9000-43FE77D14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6" name="Rectangle 66">
              <a:extLst>
                <a:ext uri="{FF2B5EF4-FFF2-40B4-BE49-F238E27FC236}">
                  <a16:creationId xmlns:a16="http://schemas.microsoft.com/office/drawing/2014/main" id="{8170394A-2958-4790-9EFB-6DA2EC131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7" name="Rectangle 64">
              <a:extLst>
                <a:ext uri="{FF2B5EF4-FFF2-40B4-BE49-F238E27FC236}">
                  <a16:creationId xmlns:a16="http://schemas.microsoft.com/office/drawing/2014/main" id="{A0D08350-9D6D-4252-8A04-D0422792B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8" name="Rectangle 66">
              <a:extLst>
                <a:ext uri="{FF2B5EF4-FFF2-40B4-BE49-F238E27FC236}">
                  <a16:creationId xmlns:a16="http://schemas.microsoft.com/office/drawing/2014/main" id="{854E4015-5352-4DFB-A8D1-2F380D399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9" name="Rectangle 64">
              <a:extLst>
                <a:ext uri="{FF2B5EF4-FFF2-40B4-BE49-F238E27FC236}">
                  <a16:creationId xmlns:a16="http://schemas.microsoft.com/office/drawing/2014/main" id="{835C5FE1-6BD5-4F30-AF61-12736BBAD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 name="Rectangle 66">
              <a:extLst>
                <a:ext uri="{FF2B5EF4-FFF2-40B4-BE49-F238E27FC236}">
                  <a16:creationId xmlns:a16="http://schemas.microsoft.com/office/drawing/2014/main" id="{DDBBD31D-9CD8-4380-A5C6-A03D916CD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84" name="Rectangle 215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D74AFB-55FA-E50B-0936-FBD1AC57C513}"/>
              </a:ext>
            </a:extLst>
          </p:cNvPr>
          <p:cNvSpPr>
            <a:spLocks noGrp="1"/>
          </p:cNvSpPr>
          <p:nvPr>
            <p:ph idx="1"/>
          </p:nvPr>
        </p:nvSpPr>
        <p:spPr>
          <a:xfrm>
            <a:off x="1166649" y="3531476"/>
            <a:ext cx="4088932" cy="3034862"/>
          </a:xfrm>
        </p:spPr>
        <p:txBody>
          <a:bodyPr anchor="ctr">
            <a:normAutofit/>
          </a:bodyPr>
          <a:lstStyle/>
          <a:p>
            <a:pPr>
              <a:buFont typeface="Wingdings" panose="05000000000000000000" pitchFamily="2" charset="2"/>
              <a:buChar char="§"/>
            </a:pPr>
            <a:r>
              <a:rPr lang="en-US" sz="1500" dirty="0"/>
              <a:t>Looks at the big picture</a:t>
            </a:r>
          </a:p>
          <a:p>
            <a:pPr>
              <a:buFont typeface="Wingdings" panose="05000000000000000000" pitchFamily="2" charset="2"/>
              <a:buChar char="§"/>
            </a:pPr>
            <a:r>
              <a:rPr lang="en-US" sz="1500" dirty="0"/>
              <a:t>Unlike focused thinking, diffuse thinking is about distraction.</a:t>
            </a:r>
          </a:p>
          <a:p>
            <a:pPr>
              <a:buFont typeface="Wingdings" panose="05000000000000000000" pitchFamily="2" charset="2"/>
              <a:buChar char="§"/>
            </a:pPr>
            <a:r>
              <a:rPr lang="en-US" sz="1500" dirty="0"/>
              <a:t>Diffuse thinking happens when you let your mind wander freely, making connections at random.</a:t>
            </a:r>
          </a:p>
          <a:p>
            <a:pPr>
              <a:buFont typeface="Wingdings" panose="05000000000000000000" pitchFamily="2" charset="2"/>
              <a:buChar char="§"/>
            </a:pPr>
            <a:r>
              <a:rPr lang="en-US" sz="1500" dirty="0"/>
              <a:t>The diffuse mode of thinking does not happen any one area of the brain, but rather all over. In fact, that is the beautify of diffuse thinking: You brain has the opportunity of to connect the tots and link neural processes.</a:t>
            </a:r>
          </a:p>
        </p:txBody>
      </p:sp>
      <p:pic>
        <p:nvPicPr>
          <p:cNvPr id="2050" name="Picture 2">
            <a:extLst>
              <a:ext uri="{FF2B5EF4-FFF2-40B4-BE49-F238E27FC236}">
                <a16:creationId xmlns:a16="http://schemas.microsoft.com/office/drawing/2014/main" id="{AA15361F-503C-A057-F02C-FB27496F6A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597" y="2547708"/>
            <a:ext cx="5731071" cy="186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4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3078">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308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Rectangle 308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3084">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E1F35-A3BE-6059-3EAC-FE0108DA7966}"/>
              </a:ext>
            </a:extLst>
          </p:cNvPr>
          <p:cNvSpPr>
            <a:spLocks noGrp="1"/>
          </p:cNvSpPr>
          <p:nvPr>
            <p:ph type="title"/>
          </p:nvPr>
        </p:nvSpPr>
        <p:spPr>
          <a:xfrm>
            <a:off x="1036685" y="1152144"/>
            <a:ext cx="3794760" cy="3072393"/>
          </a:xfrm>
        </p:spPr>
        <p:txBody>
          <a:bodyPr vert="horz" lIns="91440" tIns="45720" rIns="91440" bIns="45720" rtlCol="0" anchor="b">
            <a:normAutofit/>
          </a:bodyPr>
          <a:lstStyle/>
          <a:p>
            <a:r>
              <a:rPr lang="en-US" sz="5200" kern="1200">
                <a:solidFill>
                  <a:schemeClr val="tx1"/>
                </a:solidFill>
                <a:latin typeface="+mj-lt"/>
                <a:ea typeface="+mj-ea"/>
                <a:cs typeface="+mj-cs"/>
              </a:rPr>
              <a:t>Overlearning</a:t>
            </a:r>
          </a:p>
        </p:txBody>
      </p:sp>
      <p:grpSp>
        <p:nvGrpSpPr>
          <p:cNvPr id="3082" name="Group 3086">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088"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2"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3"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6"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7"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Overlearning - YouTube">
            <a:extLst>
              <a:ext uri="{FF2B5EF4-FFF2-40B4-BE49-F238E27FC236}">
                <a16:creationId xmlns:a16="http://schemas.microsoft.com/office/drawing/2014/main" id="{8BF87838-33A5-FF05-052D-3B6DEA77B7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19404" y="1699693"/>
            <a:ext cx="6192981" cy="348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7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23">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992ED-C111-1CF1-C58A-2384572D172F}"/>
              </a:ext>
            </a:extLst>
          </p:cNvPr>
          <p:cNvSpPr>
            <a:spLocks noGrp="1"/>
          </p:cNvSpPr>
          <p:nvPr>
            <p:ph type="title"/>
          </p:nvPr>
        </p:nvSpPr>
        <p:spPr>
          <a:xfrm>
            <a:off x="1166648" y="655591"/>
            <a:ext cx="4929352" cy="2315616"/>
          </a:xfrm>
        </p:spPr>
        <p:txBody>
          <a:bodyPr>
            <a:normAutofit/>
          </a:bodyPr>
          <a:lstStyle/>
          <a:p>
            <a:r>
              <a:rPr lang="en-US"/>
              <a:t>Which mode is best for learning?</a:t>
            </a:r>
          </a:p>
        </p:txBody>
      </p:sp>
      <p:sp>
        <p:nvSpPr>
          <p:cNvPr id="56" name="Rectangle 2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9">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8"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112D14C-C600-E436-368A-534B9754DE44}"/>
              </a:ext>
            </a:extLst>
          </p:cNvPr>
          <p:cNvPicPr>
            <a:picLocks noChangeAspect="1"/>
          </p:cNvPicPr>
          <p:nvPr/>
        </p:nvPicPr>
        <p:blipFill>
          <a:blip r:embed="rId2"/>
          <a:stretch>
            <a:fillRect/>
          </a:stretch>
        </p:blipFill>
        <p:spPr>
          <a:xfrm>
            <a:off x="6950625" y="676677"/>
            <a:ext cx="4890276" cy="2163947"/>
          </a:xfrm>
          <a:prstGeom prst="rect">
            <a:avLst/>
          </a:prstGeom>
        </p:spPr>
      </p:pic>
      <p:sp>
        <p:nvSpPr>
          <p:cNvPr id="78" name="Rectangle 5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CC7C33-73A6-E768-116B-4CDB12C1CEAE}"/>
              </a:ext>
            </a:extLst>
          </p:cNvPr>
          <p:cNvSpPr>
            <a:spLocks noGrp="1"/>
          </p:cNvSpPr>
          <p:nvPr>
            <p:ph idx="1"/>
          </p:nvPr>
        </p:nvSpPr>
        <p:spPr>
          <a:xfrm>
            <a:off x="1166648" y="3502955"/>
            <a:ext cx="5164703" cy="3027651"/>
          </a:xfrm>
        </p:spPr>
        <p:txBody>
          <a:bodyPr anchor="ctr">
            <a:normAutofit/>
          </a:bodyPr>
          <a:lstStyle/>
          <a:p>
            <a:pPr>
              <a:buFont typeface="Wingdings" panose="05000000000000000000" pitchFamily="2" charset="2"/>
              <a:buChar char="§"/>
            </a:pPr>
            <a:r>
              <a:rPr lang="en-US" sz="1800" dirty="0"/>
              <a:t>Alternating between them both!</a:t>
            </a:r>
          </a:p>
          <a:p>
            <a:pPr>
              <a:buFont typeface="Wingdings" panose="05000000000000000000" pitchFamily="2" charset="2"/>
              <a:buChar char="§"/>
            </a:pPr>
            <a:r>
              <a:rPr lang="en-US" sz="1800" i="1" u="sng" dirty="0">
                <a:hlinkClick r:id="rId3"/>
              </a:rPr>
              <a:t>Watch this video that mentions how Salvador Dali and Steve Job used both modes to learn. </a:t>
            </a:r>
            <a:endParaRPr lang="en-US" sz="1800" i="1" u="sng" dirty="0"/>
          </a:p>
          <a:p>
            <a:endParaRPr lang="en-US" sz="1800" dirty="0"/>
          </a:p>
        </p:txBody>
      </p:sp>
      <p:pic>
        <p:nvPicPr>
          <p:cNvPr id="7" name="Picture 6">
            <a:extLst>
              <a:ext uri="{FF2B5EF4-FFF2-40B4-BE49-F238E27FC236}">
                <a16:creationId xmlns:a16="http://schemas.microsoft.com/office/drawing/2014/main" id="{3D422244-6815-43C4-6399-E641727037F3}"/>
              </a:ext>
            </a:extLst>
          </p:cNvPr>
          <p:cNvPicPr>
            <a:picLocks noChangeAspect="1"/>
          </p:cNvPicPr>
          <p:nvPr/>
        </p:nvPicPr>
        <p:blipFill>
          <a:blip r:embed="rId4"/>
          <a:stretch>
            <a:fillRect/>
          </a:stretch>
        </p:blipFill>
        <p:spPr>
          <a:xfrm>
            <a:off x="8276371" y="3562537"/>
            <a:ext cx="2238783" cy="2953512"/>
          </a:xfrm>
          <a:prstGeom prst="rect">
            <a:avLst/>
          </a:prstGeom>
        </p:spPr>
      </p:pic>
    </p:spTree>
    <p:extLst>
      <p:ext uri="{BB962C8B-B14F-4D97-AF65-F5344CB8AC3E}">
        <p14:creationId xmlns:p14="http://schemas.microsoft.com/office/powerpoint/2010/main" val="279752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4FC37-9E81-385E-F510-013C860EFDBB}"/>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3800" b="0" i="0" kern="1200">
                <a:solidFill>
                  <a:schemeClr val="tx1"/>
                </a:solidFill>
                <a:effectLst/>
                <a:latin typeface="+mj-lt"/>
                <a:ea typeface="+mj-ea"/>
                <a:cs typeface="+mj-cs"/>
              </a:rPr>
              <a:t>Focused vs Diffuse Thinking: Why </a:t>
            </a:r>
            <a:r>
              <a:rPr lang="en-US" sz="3800" kern="1200">
                <a:solidFill>
                  <a:schemeClr val="tx1"/>
                </a:solidFill>
                <a:latin typeface="+mj-lt"/>
                <a:ea typeface="+mj-ea"/>
                <a:cs typeface="+mj-cs"/>
              </a:rPr>
              <a:t>Engineer </a:t>
            </a:r>
            <a:r>
              <a:rPr lang="en-US" sz="3800" b="0" i="0" kern="1200">
                <a:solidFill>
                  <a:schemeClr val="tx1"/>
                </a:solidFill>
                <a:effectLst/>
                <a:latin typeface="+mj-lt"/>
                <a:ea typeface="+mj-ea"/>
                <a:cs typeface="+mj-cs"/>
              </a:rPr>
              <a:t>Need to Master Both Parts of Their Mind</a:t>
            </a:r>
            <a:br>
              <a:rPr lang="en-US" sz="3800" b="0" i="0" kern="1200">
                <a:solidFill>
                  <a:schemeClr val="tx1"/>
                </a:solidFill>
                <a:effectLst/>
                <a:latin typeface="+mj-lt"/>
                <a:ea typeface="+mj-ea"/>
                <a:cs typeface="+mj-cs"/>
              </a:rPr>
            </a:br>
            <a:endParaRPr lang="en-US" sz="3800" kern="1200">
              <a:solidFill>
                <a:schemeClr val="tx1"/>
              </a:solidFill>
              <a:latin typeface="+mj-lt"/>
              <a:ea typeface="+mj-ea"/>
              <a:cs typeface="+mj-cs"/>
            </a:endParaRPr>
          </a:p>
        </p:txBody>
      </p:sp>
      <p:sp>
        <p:nvSpPr>
          <p:cNvPr id="56" name="Freeform: Shape 5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Online Media 3" title="Focused vs Diffuse Thinking: Why Software Developers Need to Master Both Parts of Their Mind">
            <a:hlinkClick r:id="" action="ppaction://media"/>
            <a:extLst>
              <a:ext uri="{FF2B5EF4-FFF2-40B4-BE49-F238E27FC236}">
                <a16:creationId xmlns:a16="http://schemas.microsoft.com/office/drawing/2014/main" id="{DDB815FE-F85D-6960-D963-067F4E19239E}"/>
              </a:ext>
            </a:extLst>
          </p:cNvPr>
          <p:cNvPicPr>
            <a:picLocks noGrp="1" noRot="1" noChangeAspect="1"/>
          </p:cNvPicPr>
          <p:nvPr>
            <p:ph idx="1"/>
            <a:videoFile r:link="rId1"/>
          </p:nvPr>
        </p:nvPicPr>
        <p:blipFill>
          <a:blip r:embed="rId3"/>
          <a:stretch>
            <a:fillRect/>
          </a:stretch>
        </p:blipFill>
        <p:spPr>
          <a:xfrm>
            <a:off x="7531503" y="2829077"/>
            <a:ext cx="3217333" cy="1817793"/>
          </a:xfrm>
          <a:prstGeom prst="rect">
            <a:avLst/>
          </a:prstGeom>
        </p:spPr>
      </p:pic>
    </p:spTree>
    <p:extLst>
      <p:ext uri="{BB962C8B-B14F-4D97-AF65-F5344CB8AC3E}">
        <p14:creationId xmlns:p14="http://schemas.microsoft.com/office/powerpoint/2010/main" val="109789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2DC7-F115-AEFA-A732-9B1C267D91F4}"/>
              </a:ext>
            </a:extLst>
          </p:cNvPr>
          <p:cNvSpPr>
            <a:spLocks noGrp="1"/>
          </p:cNvSpPr>
          <p:nvPr>
            <p:ph type="title"/>
          </p:nvPr>
        </p:nvSpPr>
        <p:spPr>
          <a:xfrm>
            <a:off x="698241" y="406658"/>
            <a:ext cx="10515600" cy="1325563"/>
          </a:xfrm>
        </p:spPr>
        <p:txBody>
          <a:bodyPr/>
          <a:lstStyle/>
          <a:p>
            <a:pPr algn="ctr"/>
            <a:r>
              <a:rPr lang="en-US" u="sng" dirty="0"/>
              <a:t>Thinking Mode Summary</a:t>
            </a:r>
          </a:p>
        </p:txBody>
      </p:sp>
      <p:pic>
        <p:nvPicPr>
          <p:cNvPr id="8" name="Content Placeholder 4">
            <a:extLst>
              <a:ext uri="{FF2B5EF4-FFF2-40B4-BE49-F238E27FC236}">
                <a16:creationId xmlns:a16="http://schemas.microsoft.com/office/drawing/2014/main" id="{6344ACD2-1874-FA9E-3F64-204F822A6C2F}"/>
              </a:ext>
            </a:extLst>
          </p:cNvPr>
          <p:cNvPicPr>
            <a:picLocks noGrp="1" noChangeAspect="1"/>
          </p:cNvPicPr>
          <p:nvPr>
            <p:ph idx="1"/>
          </p:nvPr>
        </p:nvPicPr>
        <p:blipFill rotWithShape="1">
          <a:blip r:embed="rId2"/>
          <a:srcRect l="2950" r="5666"/>
          <a:stretch/>
        </p:blipFill>
        <p:spPr>
          <a:xfrm>
            <a:off x="3017640" y="1404002"/>
            <a:ext cx="5361249" cy="3309731"/>
          </a:xfrm>
        </p:spPr>
      </p:pic>
      <p:sp>
        <p:nvSpPr>
          <p:cNvPr id="10" name="TextBox 9">
            <a:extLst>
              <a:ext uri="{FF2B5EF4-FFF2-40B4-BE49-F238E27FC236}">
                <a16:creationId xmlns:a16="http://schemas.microsoft.com/office/drawing/2014/main" id="{6142C292-17DF-0C03-014B-50AFAACBCE32}"/>
              </a:ext>
            </a:extLst>
          </p:cNvPr>
          <p:cNvSpPr txBox="1"/>
          <p:nvPr/>
        </p:nvSpPr>
        <p:spPr>
          <a:xfrm>
            <a:off x="559835" y="4713733"/>
            <a:ext cx="4730622" cy="1754326"/>
          </a:xfrm>
          <a:prstGeom prst="rect">
            <a:avLst/>
          </a:prstGeom>
          <a:noFill/>
        </p:spPr>
        <p:txBody>
          <a:bodyPr wrap="square" rtlCol="0">
            <a:spAutoFit/>
          </a:bodyPr>
          <a:lstStyle/>
          <a:p>
            <a:pPr algn="r"/>
            <a:r>
              <a:rPr lang="en-US" b="1" dirty="0">
                <a:solidFill>
                  <a:schemeClr val="accent1"/>
                </a:solidFill>
              </a:rPr>
              <a:t>Focused-mode thinking</a:t>
            </a:r>
            <a:r>
              <a:rPr lang="en-US" dirty="0"/>
              <a:t> involves a direct approach to solving problems using rational, sequential, analytic approaches. The focused mode í associated with concentrating abilities of the brains’ prefrontal cortex. </a:t>
            </a:r>
            <a:r>
              <a:rPr lang="en-US" i="1" dirty="0">
                <a:solidFill>
                  <a:schemeClr val="accent1"/>
                </a:solidFill>
              </a:rPr>
              <a:t>Turn you attention to something and the focused mod is on</a:t>
            </a:r>
          </a:p>
        </p:txBody>
      </p:sp>
      <p:sp>
        <p:nvSpPr>
          <p:cNvPr id="11" name="TextBox 10">
            <a:extLst>
              <a:ext uri="{FF2B5EF4-FFF2-40B4-BE49-F238E27FC236}">
                <a16:creationId xmlns:a16="http://schemas.microsoft.com/office/drawing/2014/main" id="{BC028FC3-1724-B642-9BD5-D6C48E794560}"/>
              </a:ext>
            </a:extLst>
          </p:cNvPr>
          <p:cNvSpPr txBox="1"/>
          <p:nvPr/>
        </p:nvSpPr>
        <p:spPr>
          <a:xfrm>
            <a:off x="6297055" y="4713733"/>
            <a:ext cx="4730622" cy="1754326"/>
          </a:xfrm>
          <a:prstGeom prst="rect">
            <a:avLst/>
          </a:prstGeom>
          <a:noFill/>
        </p:spPr>
        <p:txBody>
          <a:bodyPr wrap="square" rtlCol="0">
            <a:spAutoFit/>
          </a:bodyPr>
          <a:lstStyle/>
          <a:p>
            <a:r>
              <a:rPr lang="en-US" b="1" dirty="0">
                <a:solidFill>
                  <a:schemeClr val="accent1"/>
                </a:solidFill>
              </a:rPr>
              <a:t>Diffuse-mode thinking </a:t>
            </a:r>
            <a:r>
              <a:rPr lang="en-US" dirty="0"/>
              <a:t>is what allows us to suddenly gain a new insight on a problem we’ve been struggling with and is associated with big picture perspectives. Diffuse-mode thinking is what happens when you </a:t>
            </a:r>
            <a:r>
              <a:rPr lang="en-US" i="1" dirty="0">
                <a:solidFill>
                  <a:schemeClr val="accent1"/>
                </a:solidFill>
              </a:rPr>
              <a:t>relax your attention </a:t>
            </a:r>
            <a:r>
              <a:rPr lang="en-US" dirty="0"/>
              <a:t>and just let you mind wander </a:t>
            </a:r>
          </a:p>
        </p:txBody>
      </p:sp>
    </p:spTree>
    <p:extLst>
      <p:ext uri="{BB962C8B-B14F-4D97-AF65-F5344CB8AC3E}">
        <p14:creationId xmlns:p14="http://schemas.microsoft.com/office/powerpoint/2010/main" val="4238431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891</TotalTime>
  <Words>954</Words>
  <Application>Microsoft Office PowerPoint</Application>
  <PresentationFormat>Widescreen</PresentationFormat>
  <Paragraphs>93</Paragraphs>
  <Slides>31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Candara Light</vt:lpstr>
      <vt:lpstr>Wingdings</vt:lpstr>
      <vt:lpstr>Office Theme</vt:lpstr>
      <vt:lpstr>LEARNING HOW TO LEARN </vt:lpstr>
      <vt:lpstr>TABLE OF CONTENTS</vt:lpstr>
      <vt:lpstr>Model of thinking</vt:lpstr>
      <vt:lpstr>1- Focused thinking </vt:lpstr>
      <vt:lpstr>2 – Diffuse thinking  </vt:lpstr>
      <vt:lpstr>Overlearning</vt:lpstr>
      <vt:lpstr>Which mode is best for learning?</vt:lpstr>
      <vt:lpstr>Focused vs Diffuse Thinking: Why Engineer Need to Master Both Parts of Their Mind </vt:lpstr>
      <vt:lpstr>Thinking Mode Summary</vt:lpstr>
      <vt:lpstr>Procrastination </vt:lpstr>
      <vt:lpstr>Procrastination Solution</vt:lpstr>
      <vt:lpstr>Set a To-do-list before you sleep  </vt:lpstr>
      <vt:lpstr>Focus on the process no the product</vt:lpstr>
      <vt:lpstr>Avoid distractions and learn how to react to them</vt:lpstr>
      <vt:lpstr>Work for 25 minutes with no interruptions. Then reward yourself</vt:lpstr>
      <vt:lpstr>EXAMPLE</vt:lpstr>
      <vt:lpstr>`Backlog for your life, agile is da best`</vt:lpstr>
      <vt:lpstr>PowerPoint Presentation</vt:lpstr>
      <vt:lpstr>System of memory</vt:lpstr>
      <vt:lpstr>How to gain long-term memory? </vt:lpstr>
      <vt:lpstr>How to gain long-term memory? </vt:lpstr>
      <vt:lpstr>Now it’s time to start learning efficiently </vt:lpstr>
      <vt:lpstr>Chunking</vt:lpstr>
      <vt:lpstr>PowerPoint Presentation</vt:lpstr>
      <vt:lpstr>Look for the big picture</vt:lpstr>
      <vt:lpstr>interleaving</vt:lpstr>
      <vt:lpstr>Avoid illusion of competence</vt:lpstr>
      <vt:lpstr>Avoid Einstellung Effect </vt:lpstr>
      <vt:lpstr>Don’t keep knowledge only for yourself, share it.</vt:lpstr>
      <vt:lpstr>Obsidian - Công cụ cho dev và researcher ghi chú và quản lý kiến thức cá nhân một cách hiệu quả (viblo.asia)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HOW TO LEARN </dc:title>
  <dc:creator>Khánh Trần</dc:creator>
  <cp:lastModifiedBy>Khánh Trần</cp:lastModifiedBy>
  <cp:revision>1</cp:revision>
  <dcterms:created xsi:type="dcterms:W3CDTF">2022-09-22T10:08:44Z</dcterms:created>
  <dcterms:modified xsi:type="dcterms:W3CDTF">2022-09-23T01:53:46Z</dcterms:modified>
</cp:coreProperties>
</file>