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7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83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83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14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80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0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2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05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7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69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7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0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70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0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63AA-83AC-41FE-95D8-AEF3DF90A457}" type="datetimeFigureOut">
              <a:rPr lang="zh-TW" altLang="en-US" smtClean="0"/>
              <a:t>2015/12/18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ECF10E-8C7B-4758-BDDB-9B33DA456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32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16832" y="1865375"/>
            <a:ext cx="3693367" cy="13336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Accounting</a:t>
            </a:r>
            <a:br>
              <a:rPr lang="en-US" altLang="zh-TW" dirty="0" smtClean="0"/>
            </a:br>
            <a:r>
              <a:rPr lang="en-US" altLang="zh-TW" sz="3200" dirty="0" smtClean="0"/>
              <a:t>102502043</a:t>
            </a:r>
            <a:r>
              <a:rPr lang="zh-TW" altLang="en-US" sz="3200" dirty="0" smtClean="0"/>
              <a:t>潘璿任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8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常常還沒到月底，就發現要過著吃泡麵的生活，於是我做了一個能紀錄自己消費項目的記帳本，藉以提醒自己不能亂花錢，並且知道錢花到哪裡去。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8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7128"/>
            <a:ext cx="6802458" cy="3874234"/>
          </a:xfrm>
        </p:spPr>
        <p:txBody>
          <a:bodyPr>
            <a:normAutofit/>
          </a:bodyPr>
          <a:lstStyle/>
          <a:p>
            <a:r>
              <a:rPr lang="zh-TW" altLang="en-US" sz="3000" dirty="0" smtClean="0"/>
              <a:t>將花費儲存，紀錄，並能觀看消費的紀錄</a:t>
            </a:r>
            <a:endParaRPr lang="zh-TW" altLang="en-US" sz="3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66" y="118538"/>
            <a:ext cx="3185436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65377"/>
            <a:ext cx="6376416" cy="4311586"/>
          </a:xfrm>
        </p:spPr>
        <p:txBody>
          <a:bodyPr>
            <a:normAutofit/>
          </a:bodyPr>
          <a:lstStyle/>
          <a:p>
            <a:r>
              <a:rPr lang="zh-TW" altLang="en-US" sz="2500" dirty="0" smtClean="0"/>
              <a:t>使用</a:t>
            </a:r>
            <a:r>
              <a:rPr lang="en-US" altLang="zh-TW" sz="2500" dirty="0" smtClean="0"/>
              <a:t>HTML</a:t>
            </a:r>
            <a:r>
              <a:rPr lang="zh-TW" altLang="en-US" sz="2500" dirty="0" smtClean="0"/>
              <a:t> </a:t>
            </a:r>
            <a:r>
              <a:rPr lang="en-US" altLang="zh-TW" sz="2500" dirty="0" err="1" smtClean="0"/>
              <a:t>localstorage</a:t>
            </a:r>
            <a:r>
              <a:rPr lang="zh-TW" altLang="en-US" sz="2500" dirty="0" smtClean="0"/>
              <a:t> 儲存資料，將帳目明細存到</a:t>
            </a:r>
            <a:r>
              <a:rPr lang="en-US" altLang="zh-TW" sz="2500" dirty="0" smtClean="0"/>
              <a:t>List</a:t>
            </a:r>
            <a:r>
              <a:rPr lang="zh-TW" altLang="en-US" sz="2500" dirty="0" smtClean="0"/>
              <a:t>上面，避免程式關閉，之前的紀錄都消失。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480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2" y="1507808"/>
            <a:ext cx="2854070" cy="53335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60" y="1507808"/>
            <a:ext cx="2941575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63" y="1376700"/>
            <a:ext cx="3010161" cy="54030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55" y="1376700"/>
            <a:ext cx="276172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https://www.youtube.com/watch?v=X85IwvuReCI&amp;feature=youtu.be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18894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93</Words>
  <Application>Microsoft Office PowerPoint</Application>
  <PresentationFormat>寬螢幕</PresentationFormat>
  <Paragraphs>11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Accounting 102502043潘璿任</vt:lpstr>
      <vt:lpstr>構思</vt:lpstr>
      <vt:lpstr>說明</vt:lpstr>
      <vt:lpstr>作法</vt:lpstr>
      <vt:lpstr>介面</vt:lpstr>
      <vt:lpstr>介面</vt:lpstr>
      <vt:lpstr>DEMO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102502043潘璿任</dc:title>
  <dc:creator>潘璿任</dc:creator>
  <cp:lastModifiedBy>潘璿任</cp:lastModifiedBy>
  <cp:revision>8</cp:revision>
  <dcterms:created xsi:type="dcterms:W3CDTF">2015-12-04T07:05:49Z</dcterms:created>
  <dcterms:modified xsi:type="dcterms:W3CDTF">2015-12-18T09:46:50Z</dcterms:modified>
</cp:coreProperties>
</file>