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03389-6C87-4C45-9E0F-BEC9E6923C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D00C55-0AE9-484C-8088-3AC898A2B208}">
      <dgm:prSet/>
      <dgm:spPr/>
      <dgm:t>
        <a:bodyPr/>
        <a:lstStyle/>
        <a:p>
          <a:r>
            <a:rPr lang="en-US"/>
            <a:t>กำหนด Array = [1,2,4,5,7,9]</a:t>
          </a:r>
        </a:p>
      </dgm:t>
    </dgm:pt>
    <dgm:pt modelId="{7867E72A-4EFD-4D08-81CC-4EB108DCB31A}" type="parTrans" cxnId="{30B73831-A9C5-42AF-A030-14D65AECA376}">
      <dgm:prSet/>
      <dgm:spPr/>
      <dgm:t>
        <a:bodyPr/>
        <a:lstStyle/>
        <a:p>
          <a:endParaRPr lang="en-US"/>
        </a:p>
      </dgm:t>
    </dgm:pt>
    <dgm:pt modelId="{B7B64E4B-C198-4333-A34C-5896F670C24D}" type="sibTrans" cxnId="{30B73831-A9C5-42AF-A030-14D65AECA376}">
      <dgm:prSet/>
      <dgm:spPr/>
      <dgm:t>
        <a:bodyPr/>
        <a:lstStyle/>
        <a:p>
          <a:endParaRPr lang="en-US"/>
        </a:p>
      </dgm:t>
    </dgm:pt>
    <dgm:pt modelId="{37CE8473-F64D-456D-9076-0E26B12D7027}">
      <dgm:prSet/>
      <dgm:spPr/>
      <dgm:t>
        <a:bodyPr/>
        <a:lstStyle/>
        <a:p>
          <a:r>
            <a:rPr lang="en-US"/>
            <a:t>Element ที่ต้องการ คือ 4</a:t>
          </a:r>
        </a:p>
      </dgm:t>
    </dgm:pt>
    <dgm:pt modelId="{70F3584C-CF6B-4794-AAEC-552FB5D086AF}" type="parTrans" cxnId="{94D542B0-D178-4AAB-978B-E39C2DD8F0B8}">
      <dgm:prSet/>
      <dgm:spPr/>
      <dgm:t>
        <a:bodyPr/>
        <a:lstStyle/>
        <a:p>
          <a:endParaRPr lang="en-US"/>
        </a:p>
      </dgm:t>
    </dgm:pt>
    <dgm:pt modelId="{5CEA7D9B-432C-4736-91F7-D6D2B152A1CD}" type="sibTrans" cxnId="{94D542B0-D178-4AAB-978B-E39C2DD8F0B8}">
      <dgm:prSet/>
      <dgm:spPr/>
      <dgm:t>
        <a:bodyPr/>
        <a:lstStyle/>
        <a:p>
          <a:endParaRPr lang="en-US"/>
        </a:p>
      </dgm:t>
    </dgm:pt>
    <dgm:pt modelId="{34DE2B34-7B42-4F0D-A90E-488D3F8DD6E3}">
      <dgm:prSet/>
      <dgm:spPr/>
      <dgm:t>
        <a:bodyPr/>
        <a:lstStyle/>
        <a:p>
          <a:r>
            <a:rPr lang="en-US"/>
            <a:t>Element ที่ต้องการคือ 11 ซึ่งต้อง return -1 ออกมาเพราะไม่อยู่ใน Array</a:t>
          </a:r>
        </a:p>
      </dgm:t>
    </dgm:pt>
    <dgm:pt modelId="{2F7A1152-3065-40C0-BDCD-988ABEE66F89}" type="parTrans" cxnId="{DCC4C3D6-EE25-4BF3-B4B4-A25E05DFBA37}">
      <dgm:prSet/>
      <dgm:spPr/>
      <dgm:t>
        <a:bodyPr/>
        <a:lstStyle/>
        <a:p>
          <a:endParaRPr lang="en-US"/>
        </a:p>
      </dgm:t>
    </dgm:pt>
    <dgm:pt modelId="{8EC88E44-5D33-4FCF-BCFB-BD3B164EE644}" type="sibTrans" cxnId="{DCC4C3D6-EE25-4BF3-B4B4-A25E05DFBA37}">
      <dgm:prSet/>
      <dgm:spPr/>
      <dgm:t>
        <a:bodyPr/>
        <a:lstStyle/>
        <a:p>
          <a:endParaRPr lang="en-US"/>
        </a:p>
      </dgm:t>
    </dgm:pt>
    <dgm:pt modelId="{718A46EA-FA45-474C-AD4D-DBE347F20727}" type="pres">
      <dgm:prSet presAssocID="{25103389-6C87-4C45-9E0F-BEC9E6923C0F}" presName="linear" presStyleCnt="0">
        <dgm:presLayoutVars>
          <dgm:animLvl val="lvl"/>
          <dgm:resizeHandles val="exact"/>
        </dgm:presLayoutVars>
      </dgm:prSet>
      <dgm:spPr/>
    </dgm:pt>
    <dgm:pt modelId="{1F6CC11D-C554-4274-B614-3ECBCA3BBA98}" type="pres">
      <dgm:prSet presAssocID="{DDD00C55-0AE9-484C-8088-3AC898A2B2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AEBC8A-C84E-450D-82B9-1B01449C0729}" type="pres">
      <dgm:prSet presAssocID="{B7B64E4B-C198-4333-A34C-5896F670C24D}" presName="spacer" presStyleCnt="0"/>
      <dgm:spPr/>
    </dgm:pt>
    <dgm:pt modelId="{C0006870-1792-46D2-966F-99F0A64CAE30}" type="pres">
      <dgm:prSet presAssocID="{37CE8473-F64D-456D-9076-0E26B12D70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AC64B8-7142-48A5-919C-B888783AA064}" type="pres">
      <dgm:prSet presAssocID="{5CEA7D9B-432C-4736-91F7-D6D2B152A1CD}" presName="spacer" presStyleCnt="0"/>
      <dgm:spPr/>
    </dgm:pt>
    <dgm:pt modelId="{50EFF72D-4530-4E97-A247-B74ED4C6BA6F}" type="pres">
      <dgm:prSet presAssocID="{34DE2B34-7B42-4F0D-A90E-488D3F8DD6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42732B-6758-4CF3-A61B-058F2DD20B90}" type="presOf" srcId="{34DE2B34-7B42-4F0D-A90E-488D3F8DD6E3}" destId="{50EFF72D-4530-4E97-A247-B74ED4C6BA6F}" srcOrd="0" destOrd="0" presId="urn:microsoft.com/office/officeart/2005/8/layout/vList2"/>
    <dgm:cxn modelId="{30B73831-A9C5-42AF-A030-14D65AECA376}" srcId="{25103389-6C87-4C45-9E0F-BEC9E6923C0F}" destId="{DDD00C55-0AE9-484C-8088-3AC898A2B208}" srcOrd="0" destOrd="0" parTransId="{7867E72A-4EFD-4D08-81CC-4EB108DCB31A}" sibTransId="{B7B64E4B-C198-4333-A34C-5896F670C24D}"/>
    <dgm:cxn modelId="{CC716433-29C4-4B6F-8972-E6BB0B959701}" type="presOf" srcId="{DDD00C55-0AE9-484C-8088-3AC898A2B208}" destId="{1F6CC11D-C554-4274-B614-3ECBCA3BBA98}" srcOrd="0" destOrd="0" presId="urn:microsoft.com/office/officeart/2005/8/layout/vList2"/>
    <dgm:cxn modelId="{980A554D-D032-412F-A444-4BFAD91CAD6A}" type="presOf" srcId="{25103389-6C87-4C45-9E0F-BEC9E6923C0F}" destId="{718A46EA-FA45-474C-AD4D-DBE347F20727}" srcOrd="0" destOrd="0" presId="urn:microsoft.com/office/officeart/2005/8/layout/vList2"/>
    <dgm:cxn modelId="{94D542B0-D178-4AAB-978B-E39C2DD8F0B8}" srcId="{25103389-6C87-4C45-9E0F-BEC9E6923C0F}" destId="{37CE8473-F64D-456D-9076-0E26B12D7027}" srcOrd="1" destOrd="0" parTransId="{70F3584C-CF6B-4794-AAEC-552FB5D086AF}" sibTransId="{5CEA7D9B-432C-4736-91F7-D6D2B152A1CD}"/>
    <dgm:cxn modelId="{DCC4C3D6-EE25-4BF3-B4B4-A25E05DFBA37}" srcId="{25103389-6C87-4C45-9E0F-BEC9E6923C0F}" destId="{34DE2B34-7B42-4F0D-A90E-488D3F8DD6E3}" srcOrd="2" destOrd="0" parTransId="{2F7A1152-3065-40C0-BDCD-988ABEE66F89}" sibTransId="{8EC88E44-5D33-4FCF-BCFB-BD3B164EE644}"/>
    <dgm:cxn modelId="{6AB33AE9-5A4E-4444-9B46-FA70EFF42B22}" type="presOf" srcId="{37CE8473-F64D-456D-9076-0E26B12D7027}" destId="{C0006870-1792-46D2-966F-99F0A64CAE30}" srcOrd="0" destOrd="0" presId="urn:microsoft.com/office/officeart/2005/8/layout/vList2"/>
    <dgm:cxn modelId="{3D7D8317-5F57-4706-9E89-87C84FF3407F}" type="presParOf" srcId="{718A46EA-FA45-474C-AD4D-DBE347F20727}" destId="{1F6CC11D-C554-4274-B614-3ECBCA3BBA98}" srcOrd="0" destOrd="0" presId="urn:microsoft.com/office/officeart/2005/8/layout/vList2"/>
    <dgm:cxn modelId="{F612F0CA-B07F-4D54-B6EC-FC377B3600B5}" type="presParOf" srcId="{718A46EA-FA45-474C-AD4D-DBE347F20727}" destId="{27AEBC8A-C84E-450D-82B9-1B01449C0729}" srcOrd="1" destOrd="0" presId="urn:microsoft.com/office/officeart/2005/8/layout/vList2"/>
    <dgm:cxn modelId="{1083B3D7-393E-40CF-9AB3-E31D204A12D1}" type="presParOf" srcId="{718A46EA-FA45-474C-AD4D-DBE347F20727}" destId="{C0006870-1792-46D2-966F-99F0A64CAE30}" srcOrd="2" destOrd="0" presId="urn:microsoft.com/office/officeart/2005/8/layout/vList2"/>
    <dgm:cxn modelId="{527B2945-1FD5-49DE-A17A-DF409C236574}" type="presParOf" srcId="{718A46EA-FA45-474C-AD4D-DBE347F20727}" destId="{1CAC64B8-7142-48A5-919C-B888783AA064}" srcOrd="3" destOrd="0" presId="urn:microsoft.com/office/officeart/2005/8/layout/vList2"/>
    <dgm:cxn modelId="{113A166D-066E-4B26-9559-2900CE3CB207}" type="presParOf" srcId="{718A46EA-FA45-474C-AD4D-DBE347F20727}" destId="{50EFF72D-4530-4E97-A247-B74ED4C6BA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CC11D-C554-4274-B614-3ECBCA3BBA98}">
      <dsp:nvSpPr>
        <dsp:cNvPr id="0" name=""/>
        <dsp:cNvSpPr/>
      </dsp:nvSpPr>
      <dsp:spPr>
        <a:xfrm>
          <a:off x="0" y="41201"/>
          <a:ext cx="7052733" cy="1135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กำหนด Array = [1,2,4,5,7,9]</a:t>
          </a:r>
        </a:p>
      </dsp:txBody>
      <dsp:txXfrm>
        <a:off x="55419" y="96620"/>
        <a:ext cx="6941895" cy="1024427"/>
      </dsp:txXfrm>
    </dsp:sp>
    <dsp:sp modelId="{C0006870-1792-46D2-966F-99F0A64CAE30}">
      <dsp:nvSpPr>
        <dsp:cNvPr id="0" name=""/>
        <dsp:cNvSpPr/>
      </dsp:nvSpPr>
      <dsp:spPr>
        <a:xfrm>
          <a:off x="0" y="1248467"/>
          <a:ext cx="7052733" cy="1135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Element ที่ต้องการ คือ 4</a:t>
          </a:r>
        </a:p>
      </dsp:txBody>
      <dsp:txXfrm>
        <a:off x="55419" y="1303886"/>
        <a:ext cx="6941895" cy="1024427"/>
      </dsp:txXfrm>
    </dsp:sp>
    <dsp:sp modelId="{50EFF72D-4530-4E97-A247-B74ED4C6BA6F}">
      <dsp:nvSpPr>
        <dsp:cNvPr id="0" name=""/>
        <dsp:cNvSpPr/>
      </dsp:nvSpPr>
      <dsp:spPr>
        <a:xfrm>
          <a:off x="0" y="2455732"/>
          <a:ext cx="7052733" cy="1135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Element ที่ต้องการคือ 11 ซึ่งต้อง return -1 ออกมาเพราะไม่อยู่ใน Array</a:t>
          </a:r>
        </a:p>
      </dsp:txBody>
      <dsp:txXfrm>
        <a:off x="55419" y="2511151"/>
        <a:ext cx="6941895" cy="1024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27ECE-BFEF-4BA6-9273-816F0B45AA19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8FD36D-3223-497C-A234-FFE484184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6393F7-7441-48D9-A838-DFA9ED50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th-TH">
                <a:solidFill>
                  <a:srgbClr val="FFFFFF"/>
                </a:solidFill>
              </a:rPr>
              <a:t>การค้นหาแบบกระโดด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764A280-9CA7-47C1-A7AC-E2DE7136E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8F32A3-ED49-4549-9732-1A31DD0F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34" y="884810"/>
            <a:ext cx="412454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0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87C5DC-F901-49FD-A837-FE6CAB55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th-TH" b="0" i="0">
                <a:effectLst/>
                <a:latin typeface="arial" panose="020B0604020202020204" pitchFamily="34" charset="0"/>
              </a:rPr>
              <a:t>ขั้นตอนวิธี (</a:t>
            </a:r>
            <a:r>
              <a:rPr lang="en-US" b="0" i="0">
                <a:effectLst/>
                <a:latin typeface="arial" panose="020B0604020202020204" pitchFamily="34" charset="0"/>
              </a:rPr>
              <a:t>Algorithm)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F232C725-7B4A-4F66-9347-30FA4EE9E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Array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ที่นำมา 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search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ต้องได้รับการ 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sorting(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เรียงข้อมูล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)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แล้ว </a:t>
                </a:r>
                <a:endParaRPr 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2.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กำหนดตัวแปร 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size = </a:t>
                </a:r>
                <a:r>
                  <a:rPr lang="en-US" sz="24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len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(Array) </a:t>
                </a:r>
                <a:endParaRPr lang="th-TH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  <a:p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3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.</a:t>
                </a:r>
                <a14:m>
                  <m:oMath xmlns:m="http://schemas.openxmlformats.org/officeDocument/2006/math">
                    <m:r>
                      <a:rPr 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jump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size</m:t>
                    </m:r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th-TH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𝑙𝑒𝑛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𝑎𝑟𝑟𝑎𝑦</m:t>
                            </m:r>
                          </m:e>
                        </m:d>
                      </m:e>
                    </m:rad>
                  </m:oMath>
                </a14:m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กำหนด ตัวแปร </a:t>
                </a:r>
                <a:r>
                  <a:rPr lang="en-US" sz="24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jump_size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เก็บค่า รากของ 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size</a:t>
                </a:r>
              </a:p>
              <a:p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4.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นำ</a:t>
                </a:r>
                <a:r>
                  <a:rPr lang="en-US" sz="24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jump_size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มากำหนดเป็น </a:t>
                </a:r>
                <a:r>
                  <a:rPr lang="en-US" sz="24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idx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มาเข้าเป็นกระบวนการลูปแล้วเพิ่มค่า </a:t>
                </a:r>
                <a:r>
                  <a:rPr lang="en-US" sz="2400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jump_size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ไปเรื่อย เพื่อหา ตัวเป้าหมายแบบกระโดด</a:t>
                </a:r>
              </a:p>
              <a:p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5. ถ้า ตัวเป้าหมายไม่อยู่ใน </a:t>
                </a:r>
                <a:r>
                  <a:rPr lang="en-US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Array return -1 </a:t>
                </a:r>
                <a:r>
                  <a:rPr lang="th-TH" sz="2400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ออกมา</a:t>
                </a:r>
                <a:endParaRPr lang="en-US" sz="2400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>
          <p:sp>
            <p:nvSpPr>
              <p:cNvPr id="3" name="ตัวแทนเนื้อหา 2">
                <a:extLst>
                  <a:ext uri="{FF2B5EF4-FFF2-40B4-BE49-F238E27FC236}">
                    <a16:creationId xmlns:a16="http://schemas.microsoft.com/office/drawing/2014/main" id="{F232C725-7B4A-4F66-9347-30FA4EE9E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blipFill>
                <a:blip r:embed="rId2"/>
                <a:stretch>
                  <a:fillRect l="-136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904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BB7BA4-7073-4A8E-A1ED-35C8A0CC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12" name="ตัวแทนเนื้อหา 11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1F9B9D-E697-450F-B151-10CD5BBA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766539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85940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กล่องข้อความ 60">
            <a:extLst>
              <a:ext uri="{FF2B5EF4-FFF2-40B4-BE49-F238E27FC236}">
                <a16:creationId xmlns:a16="http://schemas.microsoft.com/office/drawing/2014/main" id="{23DD780C-3CB1-42E9-A69A-1125C4826696}"/>
              </a:ext>
            </a:extLst>
          </p:cNvPr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ผลการรัน</a:t>
            </a:r>
          </a:p>
        </p:txBody>
      </p:sp>
      <p:pic>
        <p:nvPicPr>
          <p:cNvPr id="24" name="รูปภาพ 23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B4789E0-DBD2-4019-A597-39E0D1EE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54729"/>
            <a:ext cx="2913062" cy="12924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2" name="รูปภาพ 51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A90F1DF-4FCB-4C60-9B0F-E29C007D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8" y="4700652"/>
            <a:ext cx="2913062" cy="10814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65" name="กล่องข้อความ 11">
            <a:extLst>
              <a:ext uri="{FF2B5EF4-FFF2-40B4-BE49-F238E27FC236}">
                <a16:creationId xmlns:a16="http://schemas.microsoft.com/office/drawing/2014/main" id="{8B045B42-9205-41C6-9535-56CD04D3CC2C}"/>
              </a:ext>
            </a:extLst>
          </p:cNvPr>
          <p:cNvGraphicFramePr/>
          <p:nvPr/>
        </p:nvGraphicFramePr>
        <p:xfrm>
          <a:off x="4330699" y="2413000"/>
          <a:ext cx="705273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904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A36697-5C63-4F00-8388-E9C603B1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อ้างอิง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91F65DA-1F1D-4907-974D-7CB70AA6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https://www.geeksforgeeks.org/jump-search/</a:t>
            </a:r>
          </a:p>
        </p:txBody>
      </p:sp>
    </p:spTree>
    <p:extLst>
      <p:ext uri="{BB962C8B-B14F-4D97-AF65-F5344CB8AC3E}">
        <p14:creationId xmlns:p14="http://schemas.microsoft.com/office/powerpoint/2010/main" val="162963661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้างอิง">
  <a:themeElements>
    <a:clrScheme name="อ้างอิง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อ้างอิง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อ้างอิง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1E237F-9BAF-420C-97C2-F2EF51F2F850}">
  <we:reference id="wa104380862" version="1.5.0.0" store="th-TH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TM03457503[[fn=อ้างอิง]]</Template>
  <TotalTime>172</TotalTime>
  <Words>132</Words>
  <Application>Microsoft Office PowerPoint</Application>
  <PresentationFormat>แบบจอกว้าง</PresentationFormat>
  <Paragraphs>14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Cambria Math</vt:lpstr>
      <vt:lpstr>Century Gothic</vt:lpstr>
      <vt:lpstr>Wingdings 2</vt:lpstr>
      <vt:lpstr>อ้างอิง</vt:lpstr>
      <vt:lpstr>การค้นหาแบบกระโดด</vt:lpstr>
      <vt:lpstr>ขั้นตอนวิธี (Algorithm)</vt:lpstr>
      <vt:lpstr>Code</vt:lpstr>
      <vt:lpstr>งานนำเสนอ PowerPoint</vt:lpstr>
      <vt:lpstr>อ้างอิง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การค้นหาแบบกระโดด</dc:title>
  <dc:creator>Boripat Sanakaew</dc:creator>
  <cp:lastModifiedBy>Boripat Sanakaew</cp:lastModifiedBy>
  <cp:revision>1</cp:revision>
  <dcterms:created xsi:type="dcterms:W3CDTF">2021-08-23T16:46:46Z</dcterms:created>
  <dcterms:modified xsi:type="dcterms:W3CDTF">2021-08-23T19:39:04Z</dcterms:modified>
</cp:coreProperties>
</file>