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8120" y="1493640"/>
            <a:ext cx="9071280" cy="18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Галиндзовский Ярослав</a:t>
            </a:r>
            <a:br/>
            <a:br/>
            <a:br/>
            <a:r>
              <a:rPr b="0" lang="ru-RU" sz="4400" spc="-1" strike="noStrike">
                <a:latin typeface="Arial"/>
              </a:rPr>
              <a:t>Тренер: Максим Ляшенко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50520" y="634320"/>
            <a:ext cx="8813160" cy="118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21. Система Ресторан. Клиент осуществляет заказ из Меню. </a:t>
            </a:r>
            <a:br/>
            <a:r>
              <a:rPr b="0" lang="ru-RU" sz="1800" spc="-1" strike="noStrike">
                <a:latin typeface="Arial"/>
              </a:rPr>
              <a:t>Администратор подтверждает Заказ и отправляет его на кухню для исполнения. </a:t>
            </a:r>
            <a:br/>
            <a:r>
              <a:rPr b="0" lang="ru-RU" sz="1800" spc="-1" strike="noStrike">
                <a:latin typeface="Arial"/>
              </a:rPr>
              <a:t>Администратор выставляет Счет. </a:t>
            </a:r>
            <a:br/>
            <a:r>
              <a:rPr b="0" lang="ru-RU" sz="1800" spc="-1" strike="noStrike">
                <a:latin typeface="Arial"/>
              </a:rPr>
              <a:t>Клиент производит его оплату.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63040" y="457200"/>
            <a:ext cx="6976440" cy="43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Общие требования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Необходимо построить веб-приложение, поддерживающую следующую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функциональность: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1. На основе сущностей предметной области создать классы их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описывающие.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2. Классы и методы должны иметь отражающую их функциональность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названия и должны быть грамотно структурированы по пакетам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3. Информацию о предметной области хранить в БД, для доступа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использовать API JDBC с использованием пула соединений,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стандартного или разработанного самостоятельно. В качестве СУБД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рекомендуется MySQL.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4. Приложение должно поддерживать работу с кириллицей (быть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многоязычной), в том числе и при хранении информации в БД.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5. Код должен быть документирован.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6. Приложение должно быть покрыто Юнит-тестами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7. При разработке бизнес логики использовать сессии и фильтры, и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события в системе обрабатывать с помощью Log4j.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8. В приложении необходимо реализовать Pagination, Transaction в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зависимости от Вашего проекта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9. Используя сервлеты и JSP, реализовать функциональности,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предложенные в постановке конкретной задачи.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10 . В страницах JSP применять библиотеку JSTL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11 . Приложение должно корректно реагировать на ошибки и исключения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разного рода (Пользователь никогда не должен видеть stack-trace на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стороне front-end).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12 . В приложении должна быть реализована система Авторизации и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</a:rPr>
              <a:t>Аутентификации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480040" y="335880"/>
            <a:ext cx="5383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Arial"/>
              </a:rPr>
              <a:t>Архитектура проекта (что отвечает за M, V, C).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48640" y="1097280"/>
            <a:ext cx="40147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Arial"/>
              </a:rPr>
              <a:t>Модель содержит в себе всю логику приложения. Сущности , Dao , Service , Connection Pool , Исключения.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60160" y="1966320"/>
            <a:ext cx="419436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Arial"/>
              </a:rPr>
              <a:t>Контроллер отвечает за выполнение запросов, пришедших от пользователя.Он разбирает параметры запросов и обращаться к модели для получения или изменения информации.Осуществляет валидность входящих данных.Содержит в себе Сервлет, фильтры,слушатели, реализацию паттерна Команда.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86080" y="3978000"/>
            <a:ext cx="52657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Arial"/>
              </a:rPr>
              <a:t>Представление отображает данные, которые ему передали. Код который отвечает за отображении информации в браузере, которая передается из контроллера в JSP страницу.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656000" y="161640"/>
            <a:ext cx="6576120" cy="51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LibreOffice/6.2.0.3$Windows_x86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2019-05-29T02:58:03Z</dcterms:modified>
  <cp:revision>2</cp:revision>
  <dc:subject/>
  <dc:title/>
</cp:coreProperties>
</file>