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610E-E9C4-7EA1-03AB-13F0449A7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9CE89-7FEF-013D-8411-0E0458F7D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C6236-3C0F-3DCF-D4E9-6CDC04EB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6EB-A14F-1747-BE57-01FE6B39BB95}" type="datetimeFigureOut">
              <a:rPr lang="en-TH" smtClean="0"/>
              <a:t>6/12/2022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343F-D78A-91EF-3EF9-A4439703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9FD3-A436-2106-88E4-5069B89E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53A4-0FA8-1144-927E-9F6D3EAF62A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6908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87DC-E0EE-657D-4A5A-38F94F4B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9FD9A-646F-7F90-6B47-3DA78D17A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AAF41-BB1A-1ABD-6614-B2BB59AC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6EB-A14F-1747-BE57-01FE6B39BB95}" type="datetimeFigureOut">
              <a:rPr lang="en-TH" smtClean="0"/>
              <a:t>6/12/2022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90F16-6F86-328B-C74F-158BE096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F5C58-CB6A-A9D6-6E3A-C9122400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53A4-0FA8-1144-927E-9F6D3EAF62A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1011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48AE4-41D9-6DF5-FA83-DB19ADAAC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E161-3DAB-3D71-614F-BA3BB1383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2C1BE-BDFE-1B30-B208-552D7104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6EB-A14F-1747-BE57-01FE6B39BB95}" type="datetimeFigureOut">
              <a:rPr lang="en-TH" smtClean="0"/>
              <a:t>6/12/2022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11EBD-C3BD-E12E-3BE1-D18E1C2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F900-316C-176B-F3EC-3D805F10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53A4-0FA8-1144-927E-9F6D3EAF62A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7769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4D88-D845-B663-FF8A-C6D7030F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4B56-3D19-ADB9-113B-1945B7AC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2454-3C16-63BB-C9EC-66F7922D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6EB-A14F-1747-BE57-01FE6B39BB95}" type="datetimeFigureOut">
              <a:rPr lang="en-TH" smtClean="0"/>
              <a:t>6/12/2022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E36D8-8001-A8B1-CB8D-777A544D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3E84A-40C9-614C-B537-7CC0E3D9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53A4-0FA8-1144-927E-9F6D3EAF62A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5294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F993-5C42-1CED-2C89-0D8DAA04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AF93E-0B17-A0D8-FD6F-D61AE3C46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B251-9BB9-8766-49D8-637EDDF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6EB-A14F-1747-BE57-01FE6B39BB95}" type="datetimeFigureOut">
              <a:rPr lang="en-TH" smtClean="0"/>
              <a:t>6/12/2022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819C0-488A-6A02-2E16-BDD6BA91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83DE-CCB0-A246-334F-883071FA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53A4-0FA8-1144-927E-9F6D3EAF62A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3307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1BDE-B26C-EA74-57A6-53B0C65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5DA2-A708-E7BB-F48C-D1AC293CA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CDD7D-98E1-976F-35F7-B0427EF14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6A547-9410-EDE8-F07A-583E9593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6EB-A14F-1747-BE57-01FE6B39BB95}" type="datetimeFigureOut">
              <a:rPr lang="en-TH" smtClean="0"/>
              <a:t>6/12/2022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2C7C1-A6DF-27BF-9D6C-8E78E93C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6EACA-1DEE-AD53-EA3A-63FA70A9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53A4-0FA8-1144-927E-9F6D3EAF62A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5683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FC49-6437-298E-5DA0-CF859115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7DD21-0117-BABC-975A-4355F657A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A8BE8-8F23-2B71-F833-FC3A8242F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A9E1C-FD43-8A4C-E7D8-EE6401A3D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6671D-651E-A85F-93FD-2FBCCA9A5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40F23-6323-2290-295F-37A7399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6EB-A14F-1747-BE57-01FE6B39BB95}" type="datetimeFigureOut">
              <a:rPr lang="en-TH" smtClean="0"/>
              <a:t>6/12/2022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F5F41-9B20-F906-0179-B8448229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D9299-E5E4-921C-96C1-0605206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53A4-0FA8-1144-927E-9F6D3EAF62A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061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5759-0873-B05E-5CD7-02B7E4D7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72DD9-0813-2A88-2019-B1D9A044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6EB-A14F-1747-BE57-01FE6B39BB95}" type="datetimeFigureOut">
              <a:rPr lang="en-TH" smtClean="0"/>
              <a:t>6/12/2022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0A36-73D8-3A5E-1F05-26E47951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21961-218A-6695-A9D7-DBFF3074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53A4-0FA8-1144-927E-9F6D3EAF62A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2526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9E372-B00B-FEAA-D37F-F0C9FAF0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6EB-A14F-1747-BE57-01FE6B39BB95}" type="datetimeFigureOut">
              <a:rPr lang="en-TH" smtClean="0"/>
              <a:t>6/12/2022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9A2D2-41C1-82E1-6B42-130F6C79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5E825-956A-2283-7E37-7B088A29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53A4-0FA8-1144-927E-9F6D3EAF62A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7603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6FC9-3C03-E49C-81DD-1F8ED5A5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4760-F338-FC4F-B840-1DAD4865F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954A1-5F6C-FD36-1E96-DD9C18237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5C96B-6724-C9D9-646F-80DFDF8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6EB-A14F-1747-BE57-01FE6B39BB95}" type="datetimeFigureOut">
              <a:rPr lang="en-TH" smtClean="0"/>
              <a:t>6/12/2022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70ABE-9E28-3BCE-CB42-5D64B545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C36A8-823C-84E6-6FFF-F27B1B49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53A4-0FA8-1144-927E-9F6D3EAF62A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5683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0469-8B1B-23EB-5768-1E331222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80EC2-0029-7F90-1A04-BC2732A7F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AF5DD-D5C6-2EC0-8FFC-EE4B9C5FD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3DCB0-81EA-28E9-BBAE-5F085DB1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6EB-A14F-1747-BE57-01FE6B39BB95}" type="datetimeFigureOut">
              <a:rPr lang="en-TH" smtClean="0"/>
              <a:t>6/12/2022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48865-1F49-FD5E-A251-0C2C7155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13000-7622-0E39-D2F7-96AD44BC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953A4-0FA8-1144-927E-9F6D3EAF62A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054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CFD6D-97EF-AE71-B20D-19F339EE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51D43-DC24-DA7E-30DE-707F6E703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57F0A-A015-DC39-1A65-519A2E653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606EB-A14F-1747-BE57-01FE6B39BB95}" type="datetimeFigureOut">
              <a:rPr lang="en-TH" smtClean="0"/>
              <a:t>6/12/2022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E902-F59B-AD1B-1F20-049604B76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67A8E-E96E-8A01-2072-91DFDB830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53A4-0FA8-1144-927E-9F6D3EAF62A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2020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Machine learning with Python – princeinfotech">
            <a:extLst>
              <a:ext uri="{FF2B5EF4-FFF2-40B4-BE49-F238E27FC236}">
                <a16:creationId xmlns:a16="http://schemas.microsoft.com/office/drawing/2014/main" id="{7B5FE79E-EE76-152B-F3F3-CF1EA62AD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992" y="2036329"/>
            <a:ext cx="2557849" cy="25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acebook and Microsoft launch PyTorch Enterprise Support Program |  VentureBeat">
            <a:extLst>
              <a:ext uri="{FF2B5EF4-FFF2-40B4-BE49-F238E27FC236}">
                <a16:creationId xmlns:a16="http://schemas.microsoft.com/office/drawing/2014/main" id="{F406EC27-44C6-4DB4-41D3-4C127C5E3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003" y="2487827"/>
            <a:ext cx="3764692" cy="18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763F7EF-A74E-E5E2-DC1E-52BC3E502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71" y="2028552"/>
            <a:ext cx="4146113" cy="235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76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Teerapong Panboonyuen</dc:creator>
  <cp:lastModifiedBy>Teerapong Panboonyuen</cp:lastModifiedBy>
  <cp:revision>4</cp:revision>
  <dcterms:created xsi:type="dcterms:W3CDTF">2022-10-17T10:57:54Z</dcterms:created>
  <dcterms:modified xsi:type="dcterms:W3CDTF">2022-12-06T12:09:41Z</dcterms:modified>
</cp:coreProperties>
</file>