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04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D5EC-13A5-42EA-9E5A-AA623F52A8A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6559-DD16-48DA-87BE-B7CD7640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2. Simple 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coefficients</a:t>
            </a:r>
          </a:p>
          <a:p>
            <a:r>
              <a:rPr lang="en-US" dirty="0"/>
              <a:t>Assessing the </a:t>
            </a:r>
            <a:r>
              <a:rPr lang="en-US" dirty="0" smtClean="0"/>
              <a:t>accuracy </a:t>
            </a:r>
            <a:r>
              <a:rPr lang="en-US" dirty="0" smtClean="0"/>
              <a:t>of the coefficients</a:t>
            </a:r>
          </a:p>
          <a:p>
            <a:r>
              <a:rPr lang="en-US" dirty="0" smtClean="0"/>
              <a:t>Hypotheses tests on the coefficients</a:t>
            </a:r>
          </a:p>
          <a:p>
            <a:r>
              <a:rPr lang="en-US" dirty="0" smtClean="0"/>
              <a:t>Assessing the accuracy of the model</a:t>
            </a:r>
            <a:endParaRPr lang="en-US" dirty="0" smtClean="0"/>
          </a:p>
          <a:p>
            <a:r>
              <a:rPr lang="en-US" dirty="0" smtClean="0"/>
              <a:t>In class labs: reproducing figures 3.2 + </a:t>
            </a:r>
            <a:r>
              <a:rPr lang="en-US" smtClean="0"/>
              <a:t>Lab </a:t>
            </a:r>
            <a:r>
              <a:rPr lang="en-US" smtClean="0"/>
              <a:t>3.6.2, Lab 3.6.7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week: </a:t>
            </a:r>
            <a:endParaRPr lang="en-US" dirty="0" smtClean="0"/>
          </a:p>
          <a:p>
            <a:pPr lvl="1"/>
            <a:r>
              <a:rPr lang="en-US" dirty="0"/>
              <a:t>Home </a:t>
            </a:r>
            <a:r>
              <a:rPr lang="en-US" dirty="0" smtClean="0"/>
              <a:t>exercise: Figure 3.3 and exercise </a:t>
            </a:r>
            <a:r>
              <a:rPr lang="en-US" dirty="0"/>
              <a:t>8, page 121</a:t>
            </a:r>
          </a:p>
          <a:p>
            <a:pPr lvl="1"/>
            <a:r>
              <a:rPr lang="en-US" dirty="0" smtClean="0"/>
              <a:t>Reading</a:t>
            </a:r>
            <a:r>
              <a:rPr lang="en-US" dirty="0" smtClean="0"/>
              <a:t>: Chapter </a:t>
            </a:r>
            <a:r>
              <a:rPr lang="en-US" dirty="0"/>
              <a:t>3 </a:t>
            </a:r>
            <a:r>
              <a:rPr lang="en-US" dirty="0" smtClean="0"/>
              <a:t>pages 71-92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7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2. Simple linear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 Key concepts in statistical learning</dc:title>
  <dc:creator>Nicolas Schweighofer</dc:creator>
  <cp:lastModifiedBy>Nicolas Schweighofer</cp:lastModifiedBy>
  <cp:revision>8</cp:revision>
  <dcterms:created xsi:type="dcterms:W3CDTF">2019-01-10T20:04:54Z</dcterms:created>
  <dcterms:modified xsi:type="dcterms:W3CDTF">2019-01-18T01:48:17Z</dcterms:modified>
</cp:coreProperties>
</file>