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88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4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3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3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6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6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1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4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0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3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D5EC-13A5-42EA-9E5A-AA623F52A8A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3. </a:t>
            </a:r>
            <a:r>
              <a:rPr lang="en-US" dirty="0"/>
              <a:t>M</a:t>
            </a:r>
            <a:r>
              <a:rPr lang="en-US" dirty="0" smtClean="0"/>
              <a:t>ultiple linear regression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Estimating the coefficients</a:t>
            </a:r>
          </a:p>
          <a:p>
            <a:r>
              <a:rPr lang="en-US" dirty="0" smtClean="0"/>
              <a:t>Relationship between the response and predictors</a:t>
            </a:r>
          </a:p>
          <a:p>
            <a:pPr lvl="1"/>
            <a:r>
              <a:rPr lang="en-US" dirty="0" smtClean="0"/>
              <a:t>F statistics for the whole model</a:t>
            </a:r>
          </a:p>
          <a:p>
            <a:pPr lvl="1"/>
            <a:r>
              <a:rPr lang="en-US" dirty="0" smtClean="0"/>
              <a:t>Hypotheses tests on the coefficients</a:t>
            </a:r>
          </a:p>
          <a:p>
            <a:r>
              <a:rPr lang="en-US" dirty="0" smtClean="0"/>
              <a:t>Deciding on important variables: introduction to model selection</a:t>
            </a:r>
            <a:endParaRPr lang="en-US" dirty="0" smtClean="0"/>
          </a:p>
          <a:p>
            <a:r>
              <a:rPr lang="en-US" dirty="0" smtClean="0"/>
              <a:t>Qualitative predictors </a:t>
            </a:r>
          </a:p>
          <a:p>
            <a:pPr lvl="1"/>
            <a:r>
              <a:rPr lang="en-US" dirty="0" smtClean="0"/>
              <a:t>Two and multiple levels. </a:t>
            </a:r>
          </a:p>
          <a:p>
            <a:pPr lvl="1"/>
            <a:r>
              <a:rPr lang="en-US" dirty="0" smtClean="0"/>
              <a:t>Understanding the parameters</a:t>
            </a:r>
            <a:endParaRPr lang="en-US" dirty="0" smtClean="0"/>
          </a:p>
          <a:p>
            <a:r>
              <a:rPr lang="en-US" dirty="0" smtClean="0"/>
              <a:t>Interactions: quantitative and qualitative variables; non-linear relationships</a:t>
            </a:r>
          </a:p>
          <a:p>
            <a:r>
              <a:rPr lang="en-US" dirty="0" smtClean="0"/>
              <a:t>In class labs: Labs </a:t>
            </a:r>
            <a:r>
              <a:rPr lang="en-US" dirty="0" smtClean="0"/>
              <a:t>3.6.3, 3.6.4, 3.6.5, 3.6.6</a:t>
            </a:r>
          </a:p>
          <a:p>
            <a:r>
              <a:rPr lang="en-US" dirty="0" smtClean="0"/>
              <a:t>Next week: </a:t>
            </a:r>
          </a:p>
          <a:p>
            <a:pPr lvl="1"/>
            <a:r>
              <a:rPr lang="en-US" dirty="0" smtClean="0"/>
              <a:t>Home exercise: exercises 9 and 10, </a:t>
            </a:r>
            <a:r>
              <a:rPr lang="en-US" dirty="0"/>
              <a:t>page 121</a:t>
            </a:r>
          </a:p>
          <a:p>
            <a:pPr lvl="1"/>
            <a:r>
              <a:rPr lang="en-US" dirty="0" smtClean="0"/>
              <a:t>Reading</a:t>
            </a:r>
            <a:r>
              <a:rPr lang="en-US" dirty="0" smtClean="0"/>
              <a:t>: Chapter </a:t>
            </a:r>
            <a:r>
              <a:rPr lang="en-US" dirty="0" smtClean="0"/>
              <a:t>3, pages 93-109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7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10474</TotalTime>
  <Words>86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Lecture 3. Multiple linear regression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1. Key concepts in statistical learning</dc:title>
  <dc:creator>Nicolas Schweighofer</dc:creator>
  <cp:lastModifiedBy>Nicolas Schweighofer</cp:lastModifiedBy>
  <cp:revision>9</cp:revision>
  <dcterms:created xsi:type="dcterms:W3CDTF">2019-01-10T20:04:54Z</dcterms:created>
  <dcterms:modified xsi:type="dcterms:W3CDTF">2019-01-25T02:25:38Z</dcterms:modified>
</cp:coreProperties>
</file>