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88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D5EC-13A5-42EA-9E5A-AA623F52A8A3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4. Linear regression</a:t>
            </a:r>
            <a:r>
              <a:rPr lang="en-US" smtClean="0"/>
              <a:t>: Potential </a:t>
            </a:r>
            <a:r>
              <a:rPr lang="en-US" dirty="0" smtClean="0"/>
              <a:t>problems and KNN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53805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Potential problems</a:t>
            </a:r>
          </a:p>
          <a:p>
            <a:pPr lvl="1"/>
            <a:r>
              <a:rPr lang="en-US" dirty="0" smtClean="0"/>
              <a:t>Non linearity of the response-predictor relationships</a:t>
            </a:r>
          </a:p>
          <a:p>
            <a:pPr lvl="1"/>
            <a:r>
              <a:rPr lang="en-US" dirty="0" smtClean="0"/>
              <a:t>Correlation of error terms</a:t>
            </a:r>
          </a:p>
          <a:p>
            <a:pPr lvl="1"/>
            <a:r>
              <a:rPr lang="en-US" dirty="0" smtClean="0"/>
              <a:t>Non-constant variance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Leverage</a:t>
            </a:r>
          </a:p>
          <a:p>
            <a:pPr lvl="1"/>
            <a:r>
              <a:rPr lang="en-US" dirty="0" smtClean="0"/>
              <a:t>Robust regression / weighted least squares</a:t>
            </a:r>
          </a:p>
          <a:p>
            <a:pPr lvl="1"/>
            <a:r>
              <a:rPr lang="en-US" dirty="0" smtClean="0"/>
              <a:t>Collinearity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KNN regression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class labs: </a:t>
            </a:r>
            <a:r>
              <a:rPr lang="en-US" dirty="0" smtClean="0"/>
              <a:t>reproduce Figures 3.17 and 3.19 – optional but </a:t>
            </a:r>
            <a:r>
              <a:rPr lang="en-US" smtClean="0"/>
              <a:t>recommended 3.20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week: </a:t>
            </a:r>
          </a:p>
          <a:p>
            <a:pPr lvl="1"/>
            <a:r>
              <a:rPr lang="en-US" dirty="0" smtClean="0"/>
              <a:t>Home exercise: exercises 14 and 15, </a:t>
            </a:r>
            <a:r>
              <a:rPr lang="en-US" dirty="0"/>
              <a:t>page </a:t>
            </a:r>
            <a:r>
              <a:rPr lang="en-US" dirty="0" smtClean="0"/>
              <a:t>125-126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Reading: Chapter 2 pages 37-42 + chapter 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10486</TotalTime>
  <Words>72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4. Linear regression: Potential problems and KNN regression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Key concepts in statistical learning</dc:title>
  <dc:creator>Nicolas Schweighofer</dc:creator>
  <cp:lastModifiedBy>Nicolas Schweighofer</cp:lastModifiedBy>
  <cp:revision>12</cp:revision>
  <dcterms:created xsi:type="dcterms:W3CDTF">2019-01-10T20:04:54Z</dcterms:created>
  <dcterms:modified xsi:type="dcterms:W3CDTF">2019-02-01T03:10:06Z</dcterms:modified>
</cp:coreProperties>
</file>