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4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5896" y="1083174"/>
            <a:ext cx="8623663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5896" y="3562849"/>
            <a:ext cx="86236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6" y="1709738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6" y="4589463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5897" y="1825625"/>
            <a:ext cx="420624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1880" y="1825625"/>
            <a:ext cx="429768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352062"/>
            <a:ext cx="8623663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4" y="1668100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5895" y="2492012"/>
            <a:ext cx="438912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02583" y="1668100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2583" y="2492012"/>
            <a:ext cx="411697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8548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57200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09852" y="457200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57400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7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in Research of Eyes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Kossov </a:t>
            </a:r>
            <a:r>
              <a:rPr lang="en-US" dirty="0" smtClean="0"/>
              <a:t>Assylbek</a:t>
            </a:r>
          </a:p>
          <a:p>
            <a:r>
              <a:rPr lang="en-US" b="1" dirty="0" smtClean="0"/>
              <a:t>Bektemirova</a:t>
            </a:r>
            <a:r>
              <a:rPr lang="en-US" b="1" dirty="0" smtClean="0"/>
              <a:t> </a:t>
            </a:r>
            <a:r>
              <a:rPr lang="en-US" b="1" dirty="0" smtClean="0"/>
              <a:t>Aruzhan</a:t>
            </a:r>
            <a:endParaRPr lang="en-US" b="1" dirty="0" smtClean="0"/>
          </a:p>
          <a:p>
            <a:r>
              <a:rPr lang="en-US" b="1" dirty="0" smtClean="0"/>
              <a:t>Kassanov</a:t>
            </a:r>
            <a:r>
              <a:rPr lang="en-US" b="1" dirty="0" smtClean="0"/>
              <a:t> Roman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current problem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lack of research in brain eye relationship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7167"/>
          <a:stretch/>
        </p:blipFill>
        <p:spPr>
          <a:xfrm>
            <a:off x="4648200" y="2305050"/>
            <a:ext cx="64516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9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from coordinates of brain signals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" t="5729" r="32431" b="2431"/>
          <a:stretch/>
        </p:blipFill>
        <p:spPr>
          <a:xfrm>
            <a:off x="3695701" y="2451100"/>
            <a:ext cx="6819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4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University of Massachusetts</a:t>
            </a:r>
          </a:p>
          <a:p>
            <a:r>
              <a:rPr lang="en-US" dirty="0" smtClean="0"/>
              <a:t>Harvard Medical School </a:t>
            </a:r>
          </a:p>
          <a:p>
            <a:r>
              <a:rPr lang="en-US" dirty="0" smtClean="0"/>
              <a:t>Stanford Medical School</a:t>
            </a:r>
          </a:p>
          <a:p>
            <a:r>
              <a:rPr lang="en-US" dirty="0" smtClean="0"/>
              <a:t>Boston University of Medicine </a:t>
            </a:r>
          </a:p>
          <a:p>
            <a:r>
              <a:rPr lang="en-US" dirty="0" smtClean="0"/>
              <a:t>And etc…………..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469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How to Predict Whether a Persons Eyes are Open or Closed Using Brain Waves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996" y="2362155"/>
            <a:ext cx="6962504" cy="4057559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16400" y="2832100"/>
            <a:ext cx="7503160" cy="3397114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waves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032" y="1490559"/>
            <a:ext cx="5101068" cy="4915575"/>
          </a:xfrm>
        </p:spPr>
      </p:pic>
    </p:spTree>
    <p:extLst>
      <p:ext uri="{BB962C8B-B14F-4D97-AF65-F5344CB8AC3E}">
        <p14:creationId xmlns:p14="http://schemas.microsoft.com/office/powerpoint/2010/main" val="329120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728" y="209549"/>
            <a:ext cx="3662608" cy="2789684"/>
          </a:xfr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72" y="3504055"/>
            <a:ext cx="3893820" cy="279082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500" y="597408"/>
            <a:ext cx="4168203" cy="438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!!!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8000" dirty="0" smtClean="0"/>
              <a:t>IT’S TIME FOR QA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365078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ABEB7E4-FBD7-C94F-9D7C-453E867EFB64}" vid="{9B141126-495E-6545-A756-93C48DDBAC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29. Artificial intelligence template</Template>
  <TotalTime>192</TotalTime>
  <Words>60</Words>
  <Application>Microsoft Office PowerPoint</Application>
  <PresentationFormat>Широкоэкранный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Тема Office</vt:lpstr>
      <vt:lpstr>Machine Learning in Research of Eyes</vt:lpstr>
      <vt:lpstr>The current problem </vt:lpstr>
      <vt:lpstr>DATASET</vt:lpstr>
      <vt:lpstr>Competitors</vt:lpstr>
      <vt:lpstr> How to Predict Whether a Persons Eyes are Open or Closed Using Brain Waves </vt:lpstr>
      <vt:lpstr>Types of waves</vt:lpstr>
      <vt:lpstr>Презентация PowerPoint</vt:lpstr>
      <vt:lpstr>Thank you !!!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Prediction of Eyes</dc:title>
  <dc:creator>Assylbek Kossov</dc:creator>
  <cp:lastModifiedBy>Assylbek Kossov</cp:lastModifiedBy>
  <cp:revision>8</cp:revision>
  <dcterms:created xsi:type="dcterms:W3CDTF">2018-09-30T07:33:20Z</dcterms:created>
  <dcterms:modified xsi:type="dcterms:W3CDTF">2018-10-07T12:17:26Z</dcterms:modified>
</cp:coreProperties>
</file>