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59" r:id="rId6"/>
    <p:sldId id="257" r:id="rId7"/>
    <p:sldId id="268" r:id="rId8"/>
    <p:sldId id="264" r:id="rId9"/>
    <p:sldId id="265" r:id="rId10"/>
    <p:sldId id="270" r:id="rId11"/>
    <p:sldId id="262" r:id="rId12"/>
    <p:sldId id="266" r:id="rId13"/>
    <p:sldId id="267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Research of Eyes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Kossov Assylbek</a:t>
            </a:r>
          </a:p>
          <a:p>
            <a:r>
              <a:rPr lang="en-US" b="1" dirty="0" smtClean="0"/>
              <a:t>Bektemirova Aruzhan</a:t>
            </a:r>
          </a:p>
          <a:p>
            <a:r>
              <a:rPr lang="en-US" b="1" dirty="0" smtClean="0"/>
              <a:t>Kassanov Roman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74" t="35588" r="32478" b="12880"/>
          <a:stretch/>
        </p:blipFill>
        <p:spPr>
          <a:xfrm>
            <a:off x="5054600" y="1016000"/>
            <a:ext cx="497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from coordinates of brain signals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" t="5729" r="32431" b="2431"/>
          <a:stretch/>
        </p:blipFill>
        <p:spPr>
          <a:xfrm>
            <a:off x="3695701" y="2451100"/>
            <a:ext cx="6819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4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29" t="26659" r="20098" b="5066"/>
          <a:stretch/>
        </p:blipFill>
        <p:spPr>
          <a:xfrm>
            <a:off x="3095897" y="635000"/>
            <a:ext cx="825064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9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5897" y="344215"/>
            <a:ext cx="8884773" cy="59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5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15" y="1080157"/>
            <a:ext cx="7274360" cy="4845050"/>
          </a:xfrm>
        </p:spPr>
      </p:pic>
    </p:spTree>
    <p:extLst>
      <p:ext uri="{BB962C8B-B14F-4D97-AF65-F5344CB8AC3E}">
        <p14:creationId xmlns:p14="http://schemas.microsoft.com/office/powerpoint/2010/main" val="295890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5897" y="2159000"/>
            <a:ext cx="8623300" cy="34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4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smtClean="0"/>
              <a:t>IT’S TIME FOR QA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507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problem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lack of research in brain eye relationship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7167"/>
          <a:stretch/>
        </p:blipFill>
        <p:spPr>
          <a:xfrm>
            <a:off x="4648200" y="2305050"/>
            <a:ext cx="6451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of Massachusetts</a:t>
            </a:r>
          </a:p>
          <a:p>
            <a:r>
              <a:rPr lang="en-US" dirty="0" smtClean="0"/>
              <a:t>Harvard Medical School </a:t>
            </a:r>
          </a:p>
          <a:p>
            <a:r>
              <a:rPr lang="en-US" dirty="0" smtClean="0"/>
              <a:t>Stanford Medical School</a:t>
            </a:r>
          </a:p>
          <a:p>
            <a:r>
              <a:rPr lang="en-US" dirty="0" smtClean="0"/>
              <a:t>Boston University of Medicine </a:t>
            </a:r>
          </a:p>
          <a:p>
            <a:r>
              <a:rPr lang="en-US" dirty="0" smtClean="0"/>
              <a:t>And etc…………..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6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waves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2" y="1490559"/>
            <a:ext cx="5101068" cy="4915575"/>
          </a:xfrm>
        </p:spPr>
      </p:pic>
    </p:spTree>
    <p:extLst>
      <p:ext uri="{BB962C8B-B14F-4D97-AF65-F5344CB8AC3E}">
        <p14:creationId xmlns:p14="http://schemas.microsoft.com/office/powerpoint/2010/main" val="32912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28" y="209549"/>
            <a:ext cx="3662608" cy="2789684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2" y="3504055"/>
            <a:ext cx="3893820" cy="2790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00" y="597408"/>
            <a:ext cx="4168203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Predict Whether a Persons Eyes are Open or Closed Using Brain Waves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96" y="2362155"/>
            <a:ext cx="6962504" cy="405755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2832100"/>
            <a:ext cx="7503160" cy="339711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745" y="417376"/>
            <a:ext cx="7866678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69" y="417376"/>
            <a:ext cx="9224131" cy="5222080"/>
          </a:xfrm>
        </p:spPr>
      </p:pic>
    </p:spTree>
    <p:extLst>
      <p:ext uri="{BB962C8B-B14F-4D97-AF65-F5344CB8AC3E}">
        <p14:creationId xmlns:p14="http://schemas.microsoft.com/office/powerpoint/2010/main" val="3014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68" y="187653"/>
            <a:ext cx="6590592" cy="6346497"/>
          </a:xfrm>
        </p:spPr>
      </p:pic>
    </p:spTree>
    <p:extLst>
      <p:ext uri="{BB962C8B-B14F-4D97-AF65-F5344CB8AC3E}">
        <p14:creationId xmlns:p14="http://schemas.microsoft.com/office/powerpoint/2010/main" val="3764614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29. Artificial intelligence template</Template>
  <TotalTime>307</TotalTime>
  <Words>60</Words>
  <Application>Microsoft Office PowerPoint</Application>
  <PresentationFormat>Широкоэкранный</PresentationFormat>
  <Paragraphs>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Тема Office</vt:lpstr>
      <vt:lpstr>Machine Learning in Research of Eyes</vt:lpstr>
      <vt:lpstr>The current problem </vt:lpstr>
      <vt:lpstr>Competitors</vt:lpstr>
      <vt:lpstr>Types of waves</vt:lpstr>
      <vt:lpstr>Презентация PowerPoint</vt:lpstr>
      <vt:lpstr> How to Predict Whether a Persons Eyes are Open or Closed Using Brain Waves </vt:lpstr>
      <vt:lpstr>Презентация PowerPoint</vt:lpstr>
      <vt:lpstr>Презентация PowerPoint</vt:lpstr>
      <vt:lpstr>Презентация PowerPoint</vt:lpstr>
      <vt:lpstr>Презентация PowerPoint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Prediction of Eyes</dc:title>
  <dc:creator>Assylbek Kossov</dc:creator>
  <cp:lastModifiedBy>Assylbek Kossov</cp:lastModifiedBy>
  <cp:revision>16</cp:revision>
  <dcterms:created xsi:type="dcterms:W3CDTF">2018-09-30T07:33:20Z</dcterms:created>
  <dcterms:modified xsi:type="dcterms:W3CDTF">2018-12-01T08:06:15Z</dcterms:modified>
</cp:coreProperties>
</file>