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896" y="1083174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5896" y="3562849"/>
            <a:ext cx="86236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Research of </a:t>
            </a:r>
            <a:r>
              <a:rPr lang="en-US" dirty="0" smtClean="0"/>
              <a:t>Eyes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Kossov Assylbek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 to Predict Whether a Persons Eyes are Open or Closed Using Brain Waves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96" y="2362155"/>
            <a:ext cx="6962504" cy="4057559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6400" y="2832100"/>
            <a:ext cx="7503160" cy="339711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waves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32" y="1490559"/>
            <a:ext cx="5101068" cy="4915575"/>
          </a:xfrm>
        </p:spPr>
      </p:pic>
    </p:spTree>
    <p:extLst>
      <p:ext uri="{BB962C8B-B14F-4D97-AF65-F5344CB8AC3E}">
        <p14:creationId xmlns:p14="http://schemas.microsoft.com/office/powerpoint/2010/main" val="32912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28" y="209549"/>
            <a:ext cx="3662608" cy="2789684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72" y="3504055"/>
            <a:ext cx="3893820" cy="27908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00" y="597408"/>
            <a:ext cx="4168203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!!!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 smtClean="0"/>
              <a:t>IT’S TIME FOR QA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6507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ABEB7E4-FBD7-C94F-9D7C-453E867EFB64}" vid="{9B141126-495E-6545-A756-93C48DDBAC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29. Artificial intelligence template</Template>
  <TotalTime>35</TotalTime>
  <Words>21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Тема Office</vt:lpstr>
      <vt:lpstr>Machine Learning in Research of Eyes</vt:lpstr>
      <vt:lpstr> How to Predict Whether a Persons Eyes are Open or Closed Using Brain Waves </vt:lpstr>
      <vt:lpstr>Types of waves</vt:lpstr>
      <vt:lpstr>Презентация PowerPoint</vt:lpstr>
      <vt:lpstr>Thank you !!!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Prediction of Eyes</dc:title>
  <dc:creator>Assylbek Kossov</dc:creator>
  <cp:lastModifiedBy>Assylbek Kossov</cp:lastModifiedBy>
  <cp:revision>5</cp:revision>
  <dcterms:created xsi:type="dcterms:W3CDTF">2018-09-30T07:33:20Z</dcterms:created>
  <dcterms:modified xsi:type="dcterms:W3CDTF">2018-09-30T08:16:44Z</dcterms:modified>
</cp:coreProperties>
</file>