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9388475" cy="7102475"/>
  <p:embeddedFontLst>
    <p:embeddedFont>
      <p:font typeface="Impact" panose="020B0806030902050204" pitchFamily="34" charset="0"/>
      <p:regular r:id="rId12"/>
    </p:embeddedFont>
    <p:embeddedFont>
      <p:font typeface="Tahoma" panose="020B0604030504040204" pitchFamily="3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guide orient="horz" pos="2304"/>
        <p:guide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PH"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dirty="0"/>
          </a:p>
        </p:txBody>
      </p:sp>
      <p:sp>
        <p:nvSpPr>
          <p:cNvPr id="138" name="Google Shape;138;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853"/>
              </a:spcBef>
              <a:spcAft>
                <a:spcPts val="0"/>
              </a:spcAft>
              <a:buClr>
                <a:srgbClr val="888888"/>
              </a:buClr>
              <a:buSzPts val="4267"/>
              <a:buNone/>
              <a:defRPr>
                <a:solidFill>
                  <a:srgbClr val="888888"/>
                </a:solidFill>
              </a:defRPr>
            </a:lvl1pPr>
            <a:lvl2pPr lvl="1" algn="ctr">
              <a:lnSpc>
                <a:spcPct val="100000"/>
              </a:lnSpc>
              <a:spcBef>
                <a:spcPts val="747"/>
              </a:spcBef>
              <a:spcAft>
                <a:spcPts val="0"/>
              </a:spcAft>
              <a:buClr>
                <a:srgbClr val="888888"/>
              </a:buClr>
              <a:buSzPts val="3733"/>
              <a:buNone/>
              <a:defRPr>
                <a:solidFill>
                  <a:srgbClr val="888888"/>
                </a:solidFill>
              </a:defRPr>
            </a:lvl2pPr>
            <a:lvl3pPr lvl="2" algn="ctr">
              <a:lnSpc>
                <a:spcPct val="100000"/>
              </a:lnSpc>
              <a:spcBef>
                <a:spcPts val="640"/>
              </a:spcBef>
              <a:spcAft>
                <a:spcPts val="0"/>
              </a:spcAft>
              <a:buClr>
                <a:srgbClr val="888888"/>
              </a:buClr>
              <a:buSzPts val="3200"/>
              <a:buNone/>
              <a:defRPr>
                <a:solidFill>
                  <a:srgbClr val="888888"/>
                </a:solidFill>
              </a:defRPr>
            </a:lvl3pPr>
            <a:lvl4pPr lvl="3" algn="ctr">
              <a:lnSpc>
                <a:spcPct val="100000"/>
              </a:lnSpc>
              <a:spcBef>
                <a:spcPts val="533"/>
              </a:spcBef>
              <a:spcAft>
                <a:spcPts val="0"/>
              </a:spcAft>
              <a:buClr>
                <a:srgbClr val="888888"/>
              </a:buClr>
              <a:buSzPts val="2667"/>
              <a:buNone/>
              <a:defRPr>
                <a:solidFill>
                  <a:srgbClr val="888888"/>
                </a:solidFill>
              </a:defRPr>
            </a:lvl4pPr>
            <a:lvl5pPr lvl="4" algn="ctr">
              <a:lnSpc>
                <a:spcPct val="100000"/>
              </a:lnSpc>
              <a:spcBef>
                <a:spcPts val="533"/>
              </a:spcBef>
              <a:spcAft>
                <a:spcPts val="0"/>
              </a:spcAft>
              <a:buClr>
                <a:srgbClr val="888888"/>
              </a:buClr>
              <a:buSzPts val="2667"/>
              <a:buNone/>
              <a:defRPr>
                <a:solidFill>
                  <a:srgbClr val="888888"/>
                </a:solidFill>
              </a:defRPr>
            </a:lvl5pPr>
            <a:lvl6pPr lvl="5" algn="ctr">
              <a:lnSpc>
                <a:spcPct val="100000"/>
              </a:lnSpc>
              <a:spcBef>
                <a:spcPts val="533"/>
              </a:spcBef>
              <a:spcAft>
                <a:spcPts val="0"/>
              </a:spcAft>
              <a:buClr>
                <a:srgbClr val="888888"/>
              </a:buClr>
              <a:buSzPts val="2667"/>
              <a:buNone/>
              <a:defRPr>
                <a:solidFill>
                  <a:srgbClr val="888888"/>
                </a:solidFill>
              </a:defRPr>
            </a:lvl6pPr>
            <a:lvl7pPr lvl="6" algn="ctr">
              <a:lnSpc>
                <a:spcPct val="100000"/>
              </a:lnSpc>
              <a:spcBef>
                <a:spcPts val="533"/>
              </a:spcBef>
              <a:spcAft>
                <a:spcPts val="0"/>
              </a:spcAft>
              <a:buClr>
                <a:srgbClr val="888888"/>
              </a:buClr>
              <a:buSzPts val="2667"/>
              <a:buNone/>
              <a:defRPr>
                <a:solidFill>
                  <a:srgbClr val="888888"/>
                </a:solidFill>
              </a:defRPr>
            </a:lvl7pPr>
            <a:lvl8pPr lvl="7" algn="ctr">
              <a:lnSpc>
                <a:spcPct val="100000"/>
              </a:lnSpc>
              <a:spcBef>
                <a:spcPts val="533"/>
              </a:spcBef>
              <a:spcAft>
                <a:spcPts val="0"/>
              </a:spcAft>
              <a:buClr>
                <a:srgbClr val="888888"/>
              </a:buClr>
              <a:buSzPts val="2667"/>
              <a:buNone/>
              <a:defRPr>
                <a:solidFill>
                  <a:srgbClr val="888888"/>
                </a:solidFill>
              </a:defRPr>
            </a:lvl8pPr>
            <a:lvl9pPr lvl="8" algn="ctr">
              <a:lnSpc>
                <a:spcPct val="100000"/>
              </a:lnSpc>
              <a:spcBef>
                <a:spcPts val="533"/>
              </a:spcBef>
              <a:spcAft>
                <a:spcPts val="0"/>
              </a:spcAft>
              <a:buClr>
                <a:srgbClr val="888888"/>
              </a:buClr>
              <a:buSzPts val="2667"/>
              <a:buNone/>
              <a:defRPr>
                <a:solidFill>
                  <a:srgbClr val="888888"/>
                </a:solidFill>
              </a:defRPr>
            </a:lvl9pPr>
          </a:lstStyle>
          <a:p>
            <a:endParaRPr/>
          </a:p>
        </p:txBody>
      </p:sp>
      <p:sp>
        <p:nvSpPr>
          <p:cNvPr id="22" name="Google Shape;22;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333"/>
              <a:buFont typeface="Calibri"/>
              <a:buNone/>
              <a:defRPr sz="5333"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rgbClr val="888888"/>
              </a:buClr>
              <a:buSzPts val="2667"/>
              <a:buNone/>
              <a:defRPr sz="2667">
                <a:solidFill>
                  <a:srgbClr val="888888"/>
                </a:solidFill>
              </a:defRPr>
            </a:lvl1pPr>
            <a:lvl2pPr marL="914400" lvl="1" indent="-228600" algn="l">
              <a:lnSpc>
                <a:spcPct val="100000"/>
              </a:lnSpc>
              <a:spcBef>
                <a:spcPts val="480"/>
              </a:spcBef>
              <a:spcAft>
                <a:spcPts val="0"/>
              </a:spcAft>
              <a:buClr>
                <a:srgbClr val="888888"/>
              </a:buClr>
              <a:buSzPts val="2400"/>
              <a:buNone/>
              <a:defRPr sz="2400">
                <a:solidFill>
                  <a:srgbClr val="888888"/>
                </a:solidFill>
              </a:defRPr>
            </a:lvl2pPr>
            <a:lvl3pPr marL="1371600" lvl="2" indent="-228600" algn="l">
              <a:lnSpc>
                <a:spcPct val="100000"/>
              </a:lnSpc>
              <a:spcBef>
                <a:spcPts val="427"/>
              </a:spcBef>
              <a:spcAft>
                <a:spcPts val="0"/>
              </a:spcAft>
              <a:buClr>
                <a:srgbClr val="888888"/>
              </a:buClr>
              <a:buSzPts val="2133"/>
              <a:buNone/>
              <a:defRPr sz="2133">
                <a:solidFill>
                  <a:srgbClr val="888888"/>
                </a:solidFill>
              </a:defRPr>
            </a:lvl3pPr>
            <a:lvl4pPr marL="1828800" lvl="3" indent="-228600" algn="l">
              <a:lnSpc>
                <a:spcPct val="100000"/>
              </a:lnSpc>
              <a:spcBef>
                <a:spcPts val="373"/>
              </a:spcBef>
              <a:spcAft>
                <a:spcPts val="0"/>
              </a:spcAft>
              <a:buClr>
                <a:srgbClr val="888888"/>
              </a:buClr>
              <a:buSzPts val="1867"/>
              <a:buNone/>
              <a:defRPr sz="1867">
                <a:solidFill>
                  <a:srgbClr val="888888"/>
                </a:solidFill>
              </a:defRPr>
            </a:lvl4pPr>
            <a:lvl5pPr marL="2286000" lvl="4" indent="-228600" algn="l">
              <a:lnSpc>
                <a:spcPct val="100000"/>
              </a:lnSpc>
              <a:spcBef>
                <a:spcPts val="373"/>
              </a:spcBef>
              <a:spcAft>
                <a:spcPts val="0"/>
              </a:spcAft>
              <a:buClr>
                <a:srgbClr val="888888"/>
              </a:buClr>
              <a:buSzPts val="1867"/>
              <a:buNone/>
              <a:defRPr sz="1867">
                <a:solidFill>
                  <a:srgbClr val="888888"/>
                </a:solidFill>
              </a:defRPr>
            </a:lvl5pPr>
            <a:lvl6pPr marL="2743200" lvl="5" indent="-228600" algn="l">
              <a:lnSpc>
                <a:spcPct val="100000"/>
              </a:lnSpc>
              <a:spcBef>
                <a:spcPts val="373"/>
              </a:spcBef>
              <a:spcAft>
                <a:spcPts val="0"/>
              </a:spcAft>
              <a:buClr>
                <a:srgbClr val="888888"/>
              </a:buClr>
              <a:buSzPts val="1867"/>
              <a:buNone/>
              <a:defRPr sz="1867">
                <a:solidFill>
                  <a:srgbClr val="888888"/>
                </a:solidFill>
              </a:defRPr>
            </a:lvl6pPr>
            <a:lvl7pPr marL="3200400" lvl="6" indent="-228600" algn="l">
              <a:lnSpc>
                <a:spcPct val="100000"/>
              </a:lnSpc>
              <a:spcBef>
                <a:spcPts val="373"/>
              </a:spcBef>
              <a:spcAft>
                <a:spcPts val="0"/>
              </a:spcAft>
              <a:buClr>
                <a:srgbClr val="888888"/>
              </a:buClr>
              <a:buSzPts val="1867"/>
              <a:buNone/>
              <a:defRPr sz="1867">
                <a:solidFill>
                  <a:srgbClr val="888888"/>
                </a:solidFill>
              </a:defRPr>
            </a:lvl7pPr>
            <a:lvl8pPr marL="3657600" lvl="7" indent="-228600" algn="l">
              <a:lnSpc>
                <a:spcPct val="100000"/>
              </a:lnSpc>
              <a:spcBef>
                <a:spcPts val="373"/>
              </a:spcBef>
              <a:spcAft>
                <a:spcPts val="0"/>
              </a:spcAft>
              <a:buClr>
                <a:srgbClr val="888888"/>
              </a:buClr>
              <a:buSzPts val="1867"/>
              <a:buNone/>
              <a:defRPr sz="1867">
                <a:solidFill>
                  <a:srgbClr val="888888"/>
                </a:solidFill>
              </a:defRPr>
            </a:lvl8pPr>
            <a:lvl9pPr marL="4114800" lvl="8" indent="-228600" algn="l">
              <a:lnSpc>
                <a:spcPct val="100000"/>
              </a:lnSpc>
              <a:spcBef>
                <a:spcPts val="373"/>
              </a:spcBef>
              <a:spcAft>
                <a:spcPts val="0"/>
              </a:spcAft>
              <a:buClr>
                <a:srgbClr val="888888"/>
              </a:buClr>
              <a:buSzPts val="1867"/>
              <a:buNone/>
              <a:defRPr sz="1867">
                <a:solidFill>
                  <a:srgbClr val="888888"/>
                </a:solidFill>
              </a:defRPr>
            </a:lvl9pPr>
          </a:lstStyle>
          <a:p>
            <a:endParaRPr/>
          </a:p>
        </p:txBody>
      </p:sp>
      <p:sp>
        <p:nvSpPr>
          <p:cNvPr id="34" name="Google Shape;34;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lnSpc>
                <a:spcPct val="100000"/>
              </a:lnSpc>
              <a:spcBef>
                <a:spcPts val="747"/>
              </a:spcBef>
              <a:spcAft>
                <a:spcPts val="0"/>
              </a:spcAft>
              <a:buClr>
                <a:schemeClr val="dk1"/>
              </a:buClr>
              <a:buSzPts val="3733"/>
              <a:buChar char="•"/>
              <a:defRPr sz="3733"/>
            </a:lvl1pPr>
            <a:lvl2pPr marL="914400" lvl="1" indent="-431800" algn="l">
              <a:lnSpc>
                <a:spcPct val="100000"/>
              </a:lnSpc>
              <a:spcBef>
                <a:spcPts val="640"/>
              </a:spcBef>
              <a:spcAft>
                <a:spcPts val="0"/>
              </a:spcAft>
              <a:buClr>
                <a:schemeClr val="dk1"/>
              </a:buClr>
              <a:buSzPts val="3200"/>
              <a:buChar char="–"/>
              <a:defRPr sz="3200"/>
            </a:lvl2pPr>
            <a:lvl3pPr marL="1371600" lvl="2" indent="-397954" algn="l">
              <a:lnSpc>
                <a:spcPct val="100000"/>
              </a:lnSpc>
              <a:spcBef>
                <a:spcPts val="533"/>
              </a:spcBef>
              <a:spcAft>
                <a:spcPts val="0"/>
              </a:spcAft>
              <a:buClr>
                <a:schemeClr val="dk1"/>
              </a:buClr>
              <a:buSzPts val="2667"/>
              <a:buChar char="•"/>
              <a:defRPr sz="2667"/>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40" name="Google Shape;40;p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lnSpc>
                <a:spcPct val="100000"/>
              </a:lnSpc>
              <a:spcBef>
                <a:spcPts val="747"/>
              </a:spcBef>
              <a:spcAft>
                <a:spcPts val="0"/>
              </a:spcAft>
              <a:buClr>
                <a:schemeClr val="dk1"/>
              </a:buClr>
              <a:buSzPts val="3733"/>
              <a:buChar char="•"/>
              <a:defRPr sz="3733"/>
            </a:lvl1pPr>
            <a:lvl2pPr marL="914400" lvl="1" indent="-431800" algn="l">
              <a:lnSpc>
                <a:spcPct val="100000"/>
              </a:lnSpc>
              <a:spcBef>
                <a:spcPts val="640"/>
              </a:spcBef>
              <a:spcAft>
                <a:spcPts val="0"/>
              </a:spcAft>
              <a:buClr>
                <a:schemeClr val="dk1"/>
              </a:buClr>
              <a:buSzPts val="3200"/>
              <a:buChar char="–"/>
              <a:defRPr sz="3200"/>
            </a:lvl2pPr>
            <a:lvl3pPr marL="1371600" lvl="2" indent="-397954" algn="l">
              <a:lnSpc>
                <a:spcPct val="100000"/>
              </a:lnSpc>
              <a:spcBef>
                <a:spcPts val="533"/>
              </a:spcBef>
              <a:spcAft>
                <a:spcPts val="0"/>
              </a:spcAft>
              <a:buClr>
                <a:schemeClr val="dk1"/>
              </a:buClr>
              <a:buSzPts val="2667"/>
              <a:buChar char="•"/>
              <a:defRPr sz="2667"/>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41" name="Google Shape;41;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5867"/>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40"/>
              </a:spcBef>
              <a:spcAft>
                <a:spcPts val="0"/>
              </a:spcAft>
              <a:buClr>
                <a:schemeClr val="dk1"/>
              </a:buClr>
              <a:buSzPts val="3200"/>
              <a:buNone/>
              <a:defRPr sz="3200" b="1"/>
            </a:lvl1pPr>
            <a:lvl2pPr marL="914400" lvl="1" indent="-228600" algn="l">
              <a:lnSpc>
                <a:spcPct val="100000"/>
              </a:lnSpc>
              <a:spcBef>
                <a:spcPts val="533"/>
              </a:spcBef>
              <a:spcAft>
                <a:spcPts val="0"/>
              </a:spcAft>
              <a:buClr>
                <a:schemeClr val="dk1"/>
              </a:buClr>
              <a:buSzPts val="2667"/>
              <a:buNone/>
              <a:defRPr sz="2667" b="1"/>
            </a:lvl2pPr>
            <a:lvl3pPr marL="1371600" lvl="2" indent="-228600" algn="l">
              <a:lnSpc>
                <a:spcPct val="100000"/>
              </a:lnSpc>
              <a:spcBef>
                <a:spcPts val="480"/>
              </a:spcBef>
              <a:spcAft>
                <a:spcPts val="0"/>
              </a:spcAft>
              <a:buClr>
                <a:schemeClr val="dk1"/>
              </a:buClr>
              <a:buSzPts val="2400"/>
              <a:buNone/>
              <a:defRPr sz="2400" b="1"/>
            </a:lvl3pPr>
            <a:lvl4pPr marL="1828800" lvl="3" indent="-228600" algn="l">
              <a:lnSpc>
                <a:spcPct val="100000"/>
              </a:lnSpc>
              <a:spcBef>
                <a:spcPts val="427"/>
              </a:spcBef>
              <a:spcAft>
                <a:spcPts val="0"/>
              </a:spcAft>
              <a:buClr>
                <a:schemeClr val="dk1"/>
              </a:buClr>
              <a:buSzPts val="2133"/>
              <a:buNone/>
              <a:defRPr sz="2133" b="1"/>
            </a:lvl4pPr>
            <a:lvl5pPr marL="2286000" lvl="4" indent="-228600" algn="l">
              <a:lnSpc>
                <a:spcPct val="100000"/>
              </a:lnSpc>
              <a:spcBef>
                <a:spcPts val="427"/>
              </a:spcBef>
              <a:spcAft>
                <a:spcPts val="0"/>
              </a:spcAft>
              <a:buClr>
                <a:schemeClr val="dk1"/>
              </a:buClr>
              <a:buSzPts val="2133"/>
              <a:buNone/>
              <a:defRPr sz="2133" b="1"/>
            </a:lvl5pPr>
            <a:lvl6pPr marL="2743200" lvl="5" indent="-228600" algn="l">
              <a:lnSpc>
                <a:spcPct val="100000"/>
              </a:lnSpc>
              <a:spcBef>
                <a:spcPts val="427"/>
              </a:spcBef>
              <a:spcAft>
                <a:spcPts val="0"/>
              </a:spcAft>
              <a:buClr>
                <a:schemeClr val="dk1"/>
              </a:buClr>
              <a:buSzPts val="2133"/>
              <a:buNone/>
              <a:defRPr sz="2133" b="1"/>
            </a:lvl6pPr>
            <a:lvl7pPr marL="3200400" lvl="6" indent="-228600" algn="l">
              <a:lnSpc>
                <a:spcPct val="100000"/>
              </a:lnSpc>
              <a:spcBef>
                <a:spcPts val="427"/>
              </a:spcBef>
              <a:spcAft>
                <a:spcPts val="0"/>
              </a:spcAft>
              <a:buClr>
                <a:schemeClr val="dk1"/>
              </a:buClr>
              <a:buSzPts val="2133"/>
              <a:buNone/>
              <a:defRPr sz="2133" b="1"/>
            </a:lvl7pPr>
            <a:lvl8pPr marL="3657600" lvl="7" indent="-228600" algn="l">
              <a:lnSpc>
                <a:spcPct val="100000"/>
              </a:lnSpc>
              <a:spcBef>
                <a:spcPts val="427"/>
              </a:spcBef>
              <a:spcAft>
                <a:spcPts val="0"/>
              </a:spcAft>
              <a:buClr>
                <a:schemeClr val="dk1"/>
              </a:buClr>
              <a:buSzPts val="2133"/>
              <a:buNone/>
              <a:defRPr sz="2133" b="1"/>
            </a:lvl8pPr>
            <a:lvl9pPr marL="4114800" lvl="8" indent="-228600" algn="l">
              <a:lnSpc>
                <a:spcPct val="100000"/>
              </a:lnSpc>
              <a:spcBef>
                <a:spcPts val="427"/>
              </a:spcBef>
              <a:spcAft>
                <a:spcPts val="0"/>
              </a:spcAft>
              <a:buClr>
                <a:schemeClr val="dk1"/>
              </a:buClr>
              <a:buSzPts val="2133"/>
              <a:buNone/>
              <a:defRPr sz="2133" b="1"/>
            </a:lvl9pPr>
          </a:lstStyle>
          <a:p>
            <a:endParaRPr/>
          </a:p>
        </p:txBody>
      </p:sp>
      <p:sp>
        <p:nvSpPr>
          <p:cNvPr id="47" name="Google Shape;47;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397954" algn="l">
              <a:lnSpc>
                <a:spcPct val="100000"/>
              </a:lnSpc>
              <a:spcBef>
                <a:spcPts val="533"/>
              </a:spcBef>
              <a:spcAft>
                <a:spcPts val="0"/>
              </a:spcAft>
              <a:buClr>
                <a:schemeClr val="dk1"/>
              </a:buClr>
              <a:buSzPts val="2667"/>
              <a:buChar char="–"/>
              <a:defRPr sz="2667"/>
            </a:lvl2pPr>
            <a:lvl3pPr marL="1371600" lvl="2" indent="-381000" algn="l">
              <a:lnSpc>
                <a:spcPct val="100000"/>
              </a:lnSpc>
              <a:spcBef>
                <a:spcPts val="480"/>
              </a:spcBef>
              <a:spcAft>
                <a:spcPts val="0"/>
              </a:spcAft>
              <a:buClr>
                <a:schemeClr val="dk1"/>
              </a:buClr>
              <a:buSzPts val="2400"/>
              <a:buChar char="•"/>
              <a:defRPr sz="2400"/>
            </a:lvl3pPr>
            <a:lvl4pPr marL="1828800" lvl="3" indent="-364045" algn="l">
              <a:lnSpc>
                <a:spcPct val="100000"/>
              </a:lnSpc>
              <a:spcBef>
                <a:spcPts val="427"/>
              </a:spcBef>
              <a:spcAft>
                <a:spcPts val="0"/>
              </a:spcAft>
              <a:buClr>
                <a:schemeClr val="dk1"/>
              </a:buClr>
              <a:buSzPts val="2133"/>
              <a:buChar char="–"/>
              <a:defRPr sz="2133"/>
            </a:lvl4pPr>
            <a:lvl5pPr marL="2286000" lvl="4" indent="-364045" algn="l">
              <a:lnSpc>
                <a:spcPct val="100000"/>
              </a:lnSpc>
              <a:spcBef>
                <a:spcPts val="427"/>
              </a:spcBef>
              <a:spcAft>
                <a:spcPts val="0"/>
              </a:spcAft>
              <a:buClr>
                <a:schemeClr val="dk1"/>
              </a:buClr>
              <a:buSzPts val="2133"/>
              <a:buChar char="»"/>
              <a:defRPr sz="2133"/>
            </a:lvl5pPr>
            <a:lvl6pPr marL="2743200" lvl="5" indent="-364045" algn="l">
              <a:lnSpc>
                <a:spcPct val="100000"/>
              </a:lnSpc>
              <a:spcBef>
                <a:spcPts val="427"/>
              </a:spcBef>
              <a:spcAft>
                <a:spcPts val="0"/>
              </a:spcAft>
              <a:buClr>
                <a:schemeClr val="dk1"/>
              </a:buClr>
              <a:buSzPts val="2133"/>
              <a:buChar char="•"/>
              <a:defRPr sz="2133"/>
            </a:lvl6pPr>
            <a:lvl7pPr marL="3200400" lvl="6" indent="-364045" algn="l">
              <a:lnSpc>
                <a:spcPct val="100000"/>
              </a:lnSpc>
              <a:spcBef>
                <a:spcPts val="427"/>
              </a:spcBef>
              <a:spcAft>
                <a:spcPts val="0"/>
              </a:spcAft>
              <a:buClr>
                <a:schemeClr val="dk1"/>
              </a:buClr>
              <a:buSzPts val="2133"/>
              <a:buChar char="•"/>
              <a:defRPr sz="2133"/>
            </a:lvl7pPr>
            <a:lvl8pPr marL="3657600" lvl="7" indent="-364045" algn="l">
              <a:lnSpc>
                <a:spcPct val="100000"/>
              </a:lnSpc>
              <a:spcBef>
                <a:spcPts val="427"/>
              </a:spcBef>
              <a:spcAft>
                <a:spcPts val="0"/>
              </a:spcAft>
              <a:buClr>
                <a:schemeClr val="dk1"/>
              </a:buClr>
              <a:buSzPts val="2133"/>
              <a:buChar char="•"/>
              <a:defRPr sz="2133"/>
            </a:lvl8pPr>
            <a:lvl9pPr marL="4114800" lvl="8" indent="-364045" algn="l">
              <a:lnSpc>
                <a:spcPct val="100000"/>
              </a:lnSpc>
              <a:spcBef>
                <a:spcPts val="427"/>
              </a:spcBef>
              <a:spcAft>
                <a:spcPts val="0"/>
              </a:spcAft>
              <a:buClr>
                <a:schemeClr val="dk1"/>
              </a:buClr>
              <a:buSzPts val="2133"/>
              <a:buChar char="•"/>
              <a:defRPr sz="2133"/>
            </a:lvl9pPr>
          </a:lstStyle>
          <a:p>
            <a:endParaRPr/>
          </a:p>
        </p:txBody>
      </p:sp>
      <p:sp>
        <p:nvSpPr>
          <p:cNvPr id="48" name="Google Shape;48;p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40"/>
              </a:spcBef>
              <a:spcAft>
                <a:spcPts val="0"/>
              </a:spcAft>
              <a:buClr>
                <a:schemeClr val="dk1"/>
              </a:buClr>
              <a:buSzPts val="3200"/>
              <a:buNone/>
              <a:defRPr sz="3200" b="1"/>
            </a:lvl1pPr>
            <a:lvl2pPr marL="914400" lvl="1" indent="-228600" algn="l">
              <a:lnSpc>
                <a:spcPct val="100000"/>
              </a:lnSpc>
              <a:spcBef>
                <a:spcPts val="533"/>
              </a:spcBef>
              <a:spcAft>
                <a:spcPts val="0"/>
              </a:spcAft>
              <a:buClr>
                <a:schemeClr val="dk1"/>
              </a:buClr>
              <a:buSzPts val="2667"/>
              <a:buNone/>
              <a:defRPr sz="2667" b="1"/>
            </a:lvl2pPr>
            <a:lvl3pPr marL="1371600" lvl="2" indent="-228600" algn="l">
              <a:lnSpc>
                <a:spcPct val="100000"/>
              </a:lnSpc>
              <a:spcBef>
                <a:spcPts val="480"/>
              </a:spcBef>
              <a:spcAft>
                <a:spcPts val="0"/>
              </a:spcAft>
              <a:buClr>
                <a:schemeClr val="dk1"/>
              </a:buClr>
              <a:buSzPts val="2400"/>
              <a:buNone/>
              <a:defRPr sz="2400" b="1"/>
            </a:lvl3pPr>
            <a:lvl4pPr marL="1828800" lvl="3" indent="-228600" algn="l">
              <a:lnSpc>
                <a:spcPct val="100000"/>
              </a:lnSpc>
              <a:spcBef>
                <a:spcPts val="427"/>
              </a:spcBef>
              <a:spcAft>
                <a:spcPts val="0"/>
              </a:spcAft>
              <a:buClr>
                <a:schemeClr val="dk1"/>
              </a:buClr>
              <a:buSzPts val="2133"/>
              <a:buNone/>
              <a:defRPr sz="2133" b="1"/>
            </a:lvl4pPr>
            <a:lvl5pPr marL="2286000" lvl="4" indent="-228600" algn="l">
              <a:lnSpc>
                <a:spcPct val="100000"/>
              </a:lnSpc>
              <a:spcBef>
                <a:spcPts val="427"/>
              </a:spcBef>
              <a:spcAft>
                <a:spcPts val="0"/>
              </a:spcAft>
              <a:buClr>
                <a:schemeClr val="dk1"/>
              </a:buClr>
              <a:buSzPts val="2133"/>
              <a:buNone/>
              <a:defRPr sz="2133" b="1"/>
            </a:lvl5pPr>
            <a:lvl6pPr marL="2743200" lvl="5" indent="-228600" algn="l">
              <a:lnSpc>
                <a:spcPct val="100000"/>
              </a:lnSpc>
              <a:spcBef>
                <a:spcPts val="427"/>
              </a:spcBef>
              <a:spcAft>
                <a:spcPts val="0"/>
              </a:spcAft>
              <a:buClr>
                <a:schemeClr val="dk1"/>
              </a:buClr>
              <a:buSzPts val="2133"/>
              <a:buNone/>
              <a:defRPr sz="2133" b="1"/>
            </a:lvl6pPr>
            <a:lvl7pPr marL="3200400" lvl="6" indent="-228600" algn="l">
              <a:lnSpc>
                <a:spcPct val="100000"/>
              </a:lnSpc>
              <a:spcBef>
                <a:spcPts val="427"/>
              </a:spcBef>
              <a:spcAft>
                <a:spcPts val="0"/>
              </a:spcAft>
              <a:buClr>
                <a:schemeClr val="dk1"/>
              </a:buClr>
              <a:buSzPts val="2133"/>
              <a:buNone/>
              <a:defRPr sz="2133" b="1"/>
            </a:lvl7pPr>
            <a:lvl8pPr marL="3657600" lvl="7" indent="-228600" algn="l">
              <a:lnSpc>
                <a:spcPct val="100000"/>
              </a:lnSpc>
              <a:spcBef>
                <a:spcPts val="427"/>
              </a:spcBef>
              <a:spcAft>
                <a:spcPts val="0"/>
              </a:spcAft>
              <a:buClr>
                <a:schemeClr val="dk1"/>
              </a:buClr>
              <a:buSzPts val="2133"/>
              <a:buNone/>
              <a:defRPr sz="2133" b="1"/>
            </a:lvl8pPr>
            <a:lvl9pPr marL="4114800" lvl="8" indent="-228600" algn="l">
              <a:lnSpc>
                <a:spcPct val="100000"/>
              </a:lnSpc>
              <a:spcBef>
                <a:spcPts val="427"/>
              </a:spcBef>
              <a:spcAft>
                <a:spcPts val="0"/>
              </a:spcAft>
              <a:buClr>
                <a:schemeClr val="dk1"/>
              </a:buClr>
              <a:buSzPts val="2133"/>
              <a:buNone/>
              <a:defRPr sz="2133" b="1"/>
            </a:lvl9pPr>
          </a:lstStyle>
          <a:p>
            <a:endParaRPr/>
          </a:p>
        </p:txBody>
      </p:sp>
      <p:sp>
        <p:nvSpPr>
          <p:cNvPr id="49" name="Google Shape;49;p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397954" algn="l">
              <a:lnSpc>
                <a:spcPct val="100000"/>
              </a:lnSpc>
              <a:spcBef>
                <a:spcPts val="533"/>
              </a:spcBef>
              <a:spcAft>
                <a:spcPts val="0"/>
              </a:spcAft>
              <a:buClr>
                <a:schemeClr val="dk1"/>
              </a:buClr>
              <a:buSzPts val="2667"/>
              <a:buChar char="–"/>
              <a:defRPr sz="2667"/>
            </a:lvl2pPr>
            <a:lvl3pPr marL="1371600" lvl="2" indent="-381000" algn="l">
              <a:lnSpc>
                <a:spcPct val="100000"/>
              </a:lnSpc>
              <a:spcBef>
                <a:spcPts val="480"/>
              </a:spcBef>
              <a:spcAft>
                <a:spcPts val="0"/>
              </a:spcAft>
              <a:buClr>
                <a:schemeClr val="dk1"/>
              </a:buClr>
              <a:buSzPts val="2400"/>
              <a:buChar char="•"/>
              <a:defRPr sz="2400"/>
            </a:lvl3pPr>
            <a:lvl4pPr marL="1828800" lvl="3" indent="-364045" algn="l">
              <a:lnSpc>
                <a:spcPct val="100000"/>
              </a:lnSpc>
              <a:spcBef>
                <a:spcPts val="427"/>
              </a:spcBef>
              <a:spcAft>
                <a:spcPts val="0"/>
              </a:spcAft>
              <a:buClr>
                <a:schemeClr val="dk1"/>
              </a:buClr>
              <a:buSzPts val="2133"/>
              <a:buChar char="–"/>
              <a:defRPr sz="2133"/>
            </a:lvl4pPr>
            <a:lvl5pPr marL="2286000" lvl="4" indent="-364045" algn="l">
              <a:lnSpc>
                <a:spcPct val="100000"/>
              </a:lnSpc>
              <a:spcBef>
                <a:spcPts val="427"/>
              </a:spcBef>
              <a:spcAft>
                <a:spcPts val="0"/>
              </a:spcAft>
              <a:buClr>
                <a:schemeClr val="dk1"/>
              </a:buClr>
              <a:buSzPts val="2133"/>
              <a:buChar char="»"/>
              <a:defRPr sz="2133"/>
            </a:lvl5pPr>
            <a:lvl6pPr marL="2743200" lvl="5" indent="-364045" algn="l">
              <a:lnSpc>
                <a:spcPct val="100000"/>
              </a:lnSpc>
              <a:spcBef>
                <a:spcPts val="427"/>
              </a:spcBef>
              <a:spcAft>
                <a:spcPts val="0"/>
              </a:spcAft>
              <a:buClr>
                <a:schemeClr val="dk1"/>
              </a:buClr>
              <a:buSzPts val="2133"/>
              <a:buChar char="•"/>
              <a:defRPr sz="2133"/>
            </a:lvl6pPr>
            <a:lvl7pPr marL="3200400" lvl="6" indent="-364045" algn="l">
              <a:lnSpc>
                <a:spcPct val="100000"/>
              </a:lnSpc>
              <a:spcBef>
                <a:spcPts val="427"/>
              </a:spcBef>
              <a:spcAft>
                <a:spcPts val="0"/>
              </a:spcAft>
              <a:buClr>
                <a:schemeClr val="dk1"/>
              </a:buClr>
              <a:buSzPts val="2133"/>
              <a:buChar char="•"/>
              <a:defRPr sz="2133"/>
            </a:lvl7pPr>
            <a:lvl8pPr marL="3657600" lvl="7" indent="-364045" algn="l">
              <a:lnSpc>
                <a:spcPct val="100000"/>
              </a:lnSpc>
              <a:spcBef>
                <a:spcPts val="427"/>
              </a:spcBef>
              <a:spcAft>
                <a:spcPts val="0"/>
              </a:spcAft>
              <a:buClr>
                <a:schemeClr val="dk1"/>
              </a:buClr>
              <a:buSzPts val="2133"/>
              <a:buChar char="•"/>
              <a:defRPr sz="2133"/>
            </a:lvl8pPr>
            <a:lvl9pPr marL="4114800" lvl="8" indent="-364045" algn="l">
              <a:lnSpc>
                <a:spcPct val="100000"/>
              </a:lnSpc>
              <a:spcBef>
                <a:spcPts val="427"/>
              </a:spcBef>
              <a:spcAft>
                <a:spcPts val="0"/>
              </a:spcAft>
              <a:buClr>
                <a:schemeClr val="dk1"/>
              </a:buClr>
              <a:buSzPts val="2133"/>
              <a:buChar char="•"/>
              <a:defRPr sz="2133"/>
            </a:lvl9pPr>
          </a:lstStyle>
          <a:p>
            <a:endParaRPr/>
          </a:p>
        </p:txBody>
      </p:sp>
      <p:sp>
        <p:nvSpPr>
          <p:cNvPr id="50" name="Google Shape;50;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667"/>
              <a:buFont typeface="Calibri"/>
              <a:buNone/>
              <a:defRPr sz="2667"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554" algn="l">
              <a:lnSpc>
                <a:spcPct val="100000"/>
              </a:lnSpc>
              <a:spcBef>
                <a:spcPts val="853"/>
              </a:spcBef>
              <a:spcAft>
                <a:spcPts val="0"/>
              </a:spcAft>
              <a:buClr>
                <a:schemeClr val="dk1"/>
              </a:buClr>
              <a:buSzPts val="4267"/>
              <a:buChar char="•"/>
              <a:defRPr sz="4267"/>
            </a:lvl1pPr>
            <a:lvl2pPr marL="914400" lvl="1" indent="-465645" algn="l">
              <a:lnSpc>
                <a:spcPct val="100000"/>
              </a:lnSpc>
              <a:spcBef>
                <a:spcPts val="747"/>
              </a:spcBef>
              <a:spcAft>
                <a:spcPts val="0"/>
              </a:spcAft>
              <a:buClr>
                <a:schemeClr val="dk1"/>
              </a:buClr>
              <a:buSzPts val="3733"/>
              <a:buChar char="–"/>
              <a:defRPr sz="3733"/>
            </a:lvl2pPr>
            <a:lvl3pPr marL="1371600" lvl="2" indent="-431800" algn="l">
              <a:lnSpc>
                <a:spcPct val="100000"/>
              </a:lnSpc>
              <a:spcBef>
                <a:spcPts val="640"/>
              </a:spcBef>
              <a:spcAft>
                <a:spcPts val="0"/>
              </a:spcAft>
              <a:buClr>
                <a:schemeClr val="dk1"/>
              </a:buClr>
              <a:buSzPts val="3200"/>
              <a:buChar char="•"/>
              <a:defRPr sz="3200"/>
            </a:lvl3pPr>
            <a:lvl4pPr marL="1828800" lvl="3" indent="-397954" algn="l">
              <a:lnSpc>
                <a:spcPct val="100000"/>
              </a:lnSpc>
              <a:spcBef>
                <a:spcPts val="533"/>
              </a:spcBef>
              <a:spcAft>
                <a:spcPts val="0"/>
              </a:spcAft>
              <a:buClr>
                <a:schemeClr val="dk1"/>
              </a:buClr>
              <a:buSzPts val="2667"/>
              <a:buChar char="–"/>
              <a:defRPr sz="2667"/>
            </a:lvl4pPr>
            <a:lvl5pPr marL="2286000" lvl="4" indent="-397954" algn="l">
              <a:lnSpc>
                <a:spcPct val="100000"/>
              </a:lnSpc>
              <a:spcBef>
                <a:spcPts val="533"/>
              </a:spcBef>
              <a:spcAft>
                <a:spcPts val="0"/>
              </a:spcAft>
              <a:buClr>
                <a:schemeClr val="dk1"/>
              </a:buClr>
              <a:buSzPts val="2667"/>
              <a:buChar char="»"/>
              <a:defRPr sz="2667"/>
            </a:lvl5pPr>
            <a:lvl6pPr marL="2743200" lvl="5" indent="-397954" algn="l">
              <a:lnSpc>
                <a:spcPct val="100000"/>
              </a:lnSpc>
              <a:spcBef>
                <a:spcPts val="533"/>
              </a:spcBef>
              <a:spcAft>
                <a:spcPts val="0"/>
              </a:spcAft>
              <a:buClr>
                <a:schemeClr val="dk1"/>
              </a:buClr>
              <a:buSzPts val="2667"/>
              <a:buChar char="•"/>
              <a:defRPr sz="2667"/>
            </a:lvl6pPr>
            <a:lvl7pPr marL="3200400" lvl="6" indent="-397954" algn="l">
              <a:lnSpc>
                <a:spcPct val="100000"/>
              </a:lnSpc>
              <a:spcBef>
                <a:spcPts val="533"/>
              </a:spcBef>
              <a:spcAft>
                <a:spcPts val="0"/>
              </a:spcAft>
              <a:buClr>
                <a:schemeClr val="dk1"/>
              </a:buClr>
              <a:buSzPts val="2667"/>
              <a:buChar char="•"/>
              <a:defRPr sz="2667"/>
            </a:lvl7pPr>
            <a:lvl8pPr marL="3657600" lvl="7" indent="-397954" algn="l">
              <a:lnSpc>
                <a:spcPct val="100000"/>
              </a:lnSpc>
              <a:spcBef>
                <a:spcPts val="533"/>
              </a:spcBef>
              <a:spcAft>
                <a:spcPts val="0"/>
              </a:spcAft>
              <a:buClr>
                <a:schemeClr val="dk1"/>
              </a:buClr>
              <a:buSzPts val="2667"/>
              <a:buChar char="•"/>
              <a:defRPr sz="2667"/>
            </a:lvl8pPr>
            <a:lvl9pPr marL="4114800" lvl="8" indent="-397954" algn="l">
              <a:lnSpc>
                <a:spcPct val="100000"/>
              </a:lnSpc>
              <a:spcBef>
                <a:spcPts val="533"/>
              </a:spcBef>
              <a:spcAft>
                <a:spcPts val="0"/>
              </a:spcAft>
              <a:buClr>
                <a:schemeClr val="dk1"/>
              </a:buClr>
              <a:buSzPts val="2667"/>
              <a:buChar char="•"/>
              <a:defRPr sz="2667"/>
            </a:lvl9pPr>
          </a:lstStyle>
          <a:p>
            <a:endParaRPr/>
          </a:p>
        </p:txBody>
      </p:sp>
      <p:sp>
        <p:nvSpPr>
          <p:cNvPr id="61" name="Google Shape;61;p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73"/>
              </a:spcBef>
              <a:spcAft>
                <a:spcPts val="0"/>
              </a:spcAft>
              <a:buClr>
                <a:schemeClr val="dk1"/>
              </a:buClr>
              <a:buSzPts val="1867"/>
              <a:buNone/>
              <a:defRPr sz="1867"/>
            </a:lvl1pPr>
            <a:lvl2pPr marL="914400" lvl="1" indent="-228600" algn="l">
              <a:lnSpc>
                <a:spcPct val="100000"/>
              </a:lnSpc>
              <a:spcBef>
                <a:spcPts val="320"/>
              </a:spcBef>
              <a:spcAft>
                <a:spcPts val="0"/>
              </a:spcAft>
              <a:buClr>
                <a:schemeClr val="dk1"/>
              </a:buClr>
              <a:buSzPts val="1600"/>
              <a:buNone/>
              <a:defRPr sz="1600"/>
            </a:lvl2pPr>
            <a:lvl3pPr marL="1371600" lvl="2" indent="-228600" algn="l">
              <a:lnSpc>
                <a:spcPct val="100000"/>
              </a:lnSpc>
              <a:spcBef>
                <a:spcPts val="267"/>
              </a:spcBef>
              <a:spcAft>
                <a:spcPts val="0"/>
              </a:spcAft>
              <a:buClr>
                <a:schemeClr val="dk1"/>
              </a:buClr>
              <a:buSzPts val="1333"/>
              <a:buNone/>
              <a:defRPr sz="1333"/>
            </a:lvl3pPr>
            <a:lvl4pPr marL="1828800" lvl="3" indent="-228600" algn="l">
              <a:lnSpc>
                <a:spcPct val="100000"/>
              </a:lnSpc>
              <a:spcBef>
                <a:spcPts val="240"/>
              </a:spcBef>
              <a:spcAft>
                <a:spcPts val="0"/>
              </a:spcAft>
              <a:buClr>
                <a:schemeClr val="dk1"/>
              </a:buClr>
              <a:buSzPts val="1200"/>
              <a:buNone/>
              <a:defRPr sz="1200"/>
            </a:lvl4pPr>
            <a:lvl5pPr marL="2286000" lvl="4" indent="-228600" algn="l">
              <a:lnSpc>
                <a:spcPct val="100000"/>
              </a:lnSpc>
              <a:spcBef>
                <a:spcPts val="240"/>
              </a:spcBef>
              <a:spcAft>
                <a:spcPts val="0"/>
              </a:spcAft>
              <a:buClr>
                <a:schemeClr val="dk1"/>
              </a:buClr>
              <a:buSzPts val="1200"/>
              <a:buNone/>
              <a:defRPr sz="1200"/>
            </a:lvl5pPr>
            <a:lvl6pPr marL="2743200" lvl="5" indent="-228600" algn="l">
              <a:lnSpc>
                <a:spcPct val="100000"/>
              </a:lnSpc>
              <a:spcBef>
                <a:spcPts val="240"/>
              </a:spcBef>
              <a:spcAft>
                <a:spcPts val="0"/>
              </a:spcAft>
              <a:buClr>
                <a:schemeClr val="dk1"/>
              </a:buClr>
              <a:buSzPts val="1200"/>
              <a:buNone/>
              <a:defRPr sz="1200"/>
            </a:lvl6pPr>
            <a:lvl7pPr marL="3200400" lvl="6" indent="-228600" algn="l">
              <a:lnSpc>
                <a:spcPct val="100000"/>
              </a:lnSpc>
              <a:spcBef>
                <a:spcPts val="240"/>
              </a:spcBef>
              <a:spcAft>
                <a:spcPts val="0"/>
              </a:spcAft>
              <a:buClr>
                <a:schemeClr val="dk1"/>
              </a:buClr>
              <a:buSzPts val="1200"/>
              <a:buNone/>
              <a:defRPr sz="1200"/>
            </a:lvl7pPr>
            <a:lvl8pPr marL="3657600" lvl="7" indent="-228600" algn="l">
              <a:lnSpc>
                <a:spcPct val="100000"/>
              </a:lnSpc>
              <a:spcBef>
                <a:spcPts val="240"/>
              </a:spcBef>
              <a:spcAft>
                <a:spcPts val="0"/>
              </a:spcAft>
              <a:buClr>
                <a:schemeClr val="dk1"/>
              </a:buClr>
              <a:buSzPts val="1200"/>
              <a:buNone/>
              <a:defRPr sz="1200"/>
            </a:lvl8pPr>
            <a:lvl9pPr marL="4114800" lvl="8" indent="-228600" algn="l">
              <a:lnSpc>
                <a:spcPct val="100000"/>
              </a:lnSpc>
              <a:spcBef>
                <a:spcPts val="240"/>
              </a:spcBef>
              <a:spcAft>
                <a:spcPts val="0"/>
              </a:spcAft>
              <a:buClr>
                <a:schemeClr val="dk1"/>
              </a:buClr>
              <a:buSzPts val="1200"/>
              <a:buNone/>
              <a:defRPr sz="1200"/>
            </a:lvl9pPr>
          </a:lstStyle>
          <a:p>
            <a:endParaRPr/>
          </a:p>
        </p:txBody>
      </p:sp>
      <p:sp>
        <p:nvSpPr>
          <p:cNvPr id="62" name="Google Shape;62;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667"/>
              <a:buFont typeface="Calibri"/>
              <a:buNone/>
              <a:defRPr sz="2667"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73"/>
              </a:spcBef>
              <a:spcAft>
                <a:spcPts val="0"/>
              </a:spcAft>
              <a:buClr>
                <a:schemeClr val="dk1"/>
              </a:buClr>
              <a:buSzPts val="1867"/>
              <a:buNone/>
              <a:defRPr sz="1867"/>
            </a:lvl1pPr>
            <a:lvl2pPr marL="914400" lvl="1" indent="-228600" algn="l">
              <a:lnSpc>
                <a:spcPct val="100000"/>
              </a:lnSpc>
              <a:spcBef>
                <a:spcPts val="320"/>
              </a:spcBef>
              <a:spcAft>
                <a:spcPts val="0"/>
              </a:spcAft>
              <a:buClr>
                <a:schemeClr val="dk1"/>
              </a:buClr>
              <a:buSzPts val="1600"/>
              <a:buNone/>
              <a:defRPr sz="1600"/>
            </a:lvl2pPr>
            <a:lvl3pPr marL="1371600" lvl="2" indent="-228600" algn="l">
              <a:lnSpc>
                <a:spcPct val="100000"/>
              </a:lnSpc>
              <a:spcBef>
                <a:spcPts val="267"/>
              </a:spcBef>
              <a:spcAft>
                <a:spcPts val="0"/>
              </a:spcAft>
              <a:buClr>
                <a:schemeClr val="dk1"/>
              </a:buClr>
              <a:buSzPts val="1333"/>
              <a:buNone/>
              <a:defRPr sz="1333"/>
            </a:lvl3pPr>
            <a:lvl4pPr marL="1828800" lvl="3" indent="-228600" algn="l">
              <a:lnSpc>
                <a:spcPct val="100000"/>
              </a:lnSpc>
              <a:spcBef>
                <a:spcPts val="240"/>
              </a:spcBef>
              <a:spcAft>
                <a:spcPts val="0"/>
              </a:spcAft>
              <a:buClr>
                <a:schemeClr val="dk1"/>
              </a:buClr>
              <a:buSzPts val="1200"/>
              <a:buNone/>
              <a:defRPr sz="1200"/>
            </a:lvl4pPr>
            <a:lvl5pPr marL="2286000" lvl="4" indent="-228600" algn="l">
              <a:lnSpc>
                <a:spcPct val="100000"/>
              </a:lnSpc>
              <a:spcBef>
                <a:spcPts val="240"/>
              </a:spcBef>
              <a:spcAft>
                <a:spcPts val="0"/>
              </a:spcAft>
              <a:buClr>
                <a:schemeClr val="dk1"/>
              </a:buClr>
              <a:buSzPts val="1200"/>
              <a:buNone/>
              <a:defRPr sz="1200"/>
            </a:lvl5pPr>
            <a:lvl6pPr marL="2743200" lvl="5" indent="-228600" algn="l">
              <a:lnSpc>
                <a:spcPct val="100000"/>
              </a:lnSpc>
              <a:spcBef>
                <a:spcPts val="240"/>
              </a:spcBef>
              <a:spcAft>
                <a:spcPts val="0"/>
              </a:spcAft>
              <a:buClr>
                <a:schemeClr val="dk1"/>
              </a:buClr>
              <a:buSzPts val="1200"/>
              <a:buNone/>
              <a:defRPr sz="1200"/>
            </a:lvl6pPr>
            <a:lvl7pPr marL="3200400" lvl="6" indent="-228600" algn="l">
              <a:lnSpc>
                <a:spcPct val="100000"/>
              </a:lnSpc>
              <a:spcBef>
                <a:spcPts val="240"/>
              </a:spcBef>
              <a:spcAft>
                <a:spcPts val="0"/>
              </a:spcAft>
              <a:buClr>
                <a:schemeClr val="dk1"/>
              </a:buClr>
              <a:buSzPts val="1200"/>
              <a:buNone/>
              <a:defRPr sz="1200"/>
            </a:lvl7pPr>
            <a:lvl8pPr marL="3657600" lvl="7" indent="-228600" algn="l">
              <a:lnSpc>
                <a:spcPct val="100000"/>
              </a:lnSpc>
              <a:spcBef>
                <a:spcPts val="240"/>
              </a:spcBef>
              <a:spcAft>
                <a:spcPts val="0"/>
              </a:spcAft>
              <a:buClr>
                <a:schemeClr val="dk1"/>
              </a:buClr>
              <a:buSzPts val="1200"/>
              <a:buNone/>
              <a:defRPr sz="1200"/>
            </a:lvl8pPr>
            <a:lvl9pPr marL="4114800" lvl="8" indent="-228600" algn="l">
              <a:lnSpc>
                <a:spcPct val="100000"/>
              </a:lnSpc>
              <a:spcBef>
                <a:spcPts val="240"/>
              </a:spcBef>
              <a:spcAft>
                <a:spcPts val="0"/>
              </a:spcAft>
              <a:buClr>
                <a:schemeClr val="dk1"/>
              </a:buClr>
              <a:buSzPts val="1200"/>
              <a:buNone/>
              <a:defRPr sz="1200"/>
            </a:lvl9pPr>
          </a:lstStyle>
          <a:p>
            <a:endParaRPr/>
          </a:p>
        </p:txBody>
      </p:sp>
      <p:sp>
        <p:nvSpPr>
          <p:cNvPr id="69" name="Google Shape;69;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5867"/>
              <a:buFont typeface="Calibri"/>
              <a:buNone/>
              <a:defRPr sz="5867"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554" algn="l" rtl="0">
              <a:lnSpc>
                <a:spcPct val="100000"/>
              </a:lnSpc>
              <a:spcBef>
                <a:spcPts val="853"/>
              </a:spcBef>
              <a:spcAft>
                <a:spcPts val="0"/>
              </a:spcAft>
              <a:buClr>
                <a:schemeClr val="dk1"/>
              </a:buClr>
              <a:buSzPts val="4267"/>
              <a:buFont typeface="Arial"/>
              <a:buChar char="•"/>
              <a:defRPr sz="4267" b="0" i="0" u="none" strike="noStrike" cap="none">
                <a:solidFill>
                  <a:schemeClr val="dk1"/>
                </a:solidFill>
                <a:latin typeface="Calibri"/>
                <a:ea typeface="Calibri"/>
                <a:cs typeface="Calibri"/>
                <a:sym typeface="Calibri"/>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alibri"/>
                <a:ea typeface="Calibri"/>
                <a:cs typeface="Calibri"/>
                <a:sym typeface="Calibri"/>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0" y="-220342"/>
            <a:ext cx="12192000" cy="6775374"/>
            <a:chOff x="0" y="-220342"/>
            <a:chExt cx="12192000" cy="6775374"/>
          </a:xfrm>
        </p:grpSpPr>
        <p:pic>
          <p:nvPicPr>
            <p:cNvPr id="90" name="Google Shape;90;p13"/>
            <p:cNvPicPr preferRelativeResize="0"/>
            <p:nvPr/>
          </p:nvPicPr>
          <p:blipFill rotWithShape="1">
            <a:blip r:embed="rId3">
              <a:alphaModFix/>
            </a:blip>
            <a:srcRect/>
            <a:stretch/>
          </p:blipFill>
          <p:spPr>
            <a:xfrm>
              <a:off x="0" y="-220342"/>
              <a:ext cx="12192000" cy="6775374"/>
            </a:xfrm>
            <a:prstGeom prst="rect">
              <a:avLst/>
            </a:prstGeom>
            <a:noFill/>
            <a:ln>
              <a:noFill/>
            </a:ln>
          </p:spPr>
        </p:pic>
        <p:pic>
          <p:nvPicPr>
            <p:cNvPr id="91" name="Google Shape;91;p13"/>
            <p:cNvPicPr preferRelativeResize="0"/>
            <p:nvPr/>
          </p:nvPicPr>
          <p:blipFill rotWithShape="1">
            <a:blip r:embed="rId4">
              <a:alphaModFix/>
            </a:blip>
            <a:srcRect/>
            <a:stretch/>
          </p:blipFill>
          <p:spPr>
            <a:xfrm>
              <a:off x="1279419" y="309297"/>
              <a:ext cx="6764287" cy="1442385"/>
            </a:xfrm>
            <a:prstGeom prst="rect">
              <a:avLst/>
            </a:prstGeom>
            <a:noFill/>
            <a:ln>
              <a:noFill/>
            </a:ln>
          </p:spPr>
        </p:pic>
      </p:grpSp>
      <p:pic>
        <p:nvPicPr>
          <p:cNvPr id="92" name="Google Shape;92;p13" descr="A logo with blue dots and yellow text&#10;&#10;Description automatically generated"/>
          <p:cNvPicPr preferRelativeResize="0"/>
          <p:nvPr/>
        </p:nvPicPr>
        <p:blipFill rotWithShape="1">
          <a:blip r:embed="rId5">
            <a:alphaModFix/>
          </a:blip>
          <a:srcRect l="16518" t="5192" r="13657" b="9410"/>
          <a:stretch/>
        </p:blipFill>
        <p:spPr>
          <a:xfrm>
            <a:off x="10370878" y="3950328"/>
            <a:ext cx="1821122" cy="2124168"/>
          </a:xfrm>
          <a:prstGeom prst="rect">
            <a:avLst/>
          </a:prstGeom>
          <a:noFill/>
          <a:ln>
            <a:noFill/>
          </a:ln>
        </p:spPr>
      </p:pic>
      <p:sp>
        <p:nvSpPr>
          <p:cNvPr id="93" name="Google Shape;93;p13"/>
          <p:cNvSpPr txBox="1"/>
          <p:nvPr/>
        </p:nvSpPr>
        <p:spPr>
          <a:xfrm>
            <a:off x="0" y="3657600"/>
            <a:ext cx="3138000" cy="19764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2400"/>
              <a:buFont typeface="Arial"/>
              <a:buNone/>
            </a:pPr>
            <a:r>
              <a:rPr lang="en-PH" sz="2400">
                <a:solidFill>
                  <a:srgbClr val="1C1952"/>
                </a:solidFill>
                <a:latin typeface="Tahoma"/>
                <a:ea typeface="Tahoma"/>
                <a:cs typeface="Tahoma"/>
                <a:sym typeface="Tahoma"/>
              </a:rPr>
              <a:t>Kier wowie amalan</a:t>
            </a:r>
            <a:endParaRPr sz="2400">
              <a:solidFill>
                <a:srgbClr val="1C1952"/>
              </a:solidFill>
              <a:latin typeface="Tahoma"/>
              <a:ea typeface="Tahoma"/>
              <a:cs typeface="Tahoma"/>
              <a:sym typeface="Tahoma"/>
            </a:endParaRPr>
          </a:p>
          <a:p>
            <a:pPr marL="0" marR="0" lvl="0" indent="0" algn="l" rtl="0">
              <a:lnSpc>
                <a:spcPct val="85000"/>
              </a:lnSpc>
              <a:spcBef>
                <a:spcPts val="0"/>
              </a:spcBef>
              <a:spcAft>
                <a:spcPts val="0"/>
              </a:spcAft>
              <a:buClr>
                <a:srgbClr val="000000"/>
              </a:buClr>
              <a:buSzPts val="2400"/>
              <a:buFont typeface="Arial"/>
              <a:buNone/>
            </a:pPr>
            <a:r>
              <a:rPr lang="en-PH" sz="2400">
                <a:solidFill>
                  <a:srgbClr val="1C1952"/>
                </a:solidFill>
                <a:latin typeface="Tahoma"/>
                <a:ea typeface="Tahoma"/>
                <a:cs typeface="Tahoma"/>
                <a:sym typeface="Tahoma"/>
              </a:rPr>
              <a:t>Kenneth Gerona</a:t>
            </a:r>
            <a:endParaRPr sz="2400">
              <a:solidFill>
                <a:srgbClr val="1C1952"/>
              </a:solidFill>
              <a:latin typeface="Tahoma"/>
              <a:ea typeface="Tahoma"/>
              <a:cs typeface="Tahoma"/>
              <a:sym typeface="Tahoma"/>
            </a:endParaRPr>
          </a:p>
          <a:p>
            <a:pPr marL="0" marR="0" lvl="0" indent="0" algn="l" rtl="0">
              <a:lnSpc>
                <a:spcPct val="85000"/>
              </a:lnSpc>
              <a:spcBef>
                <a:spcPts val="0"/>
              </a:spcBef>
              <a:spcAft>
                <a:spcPts val="0"/>
              </a:spcAft>
              <a:buClr>
                <a:srgbClr val="000000"/>
              </a:buClr>
              <a:buSzPts val="2400"/>
              <a:buFont typeface="Arial"/>
              <a:buNone/>
            </a:pPr>
            <a:r>
              <a:rPr lang="en-PH" sz="2400">
                <a:solidFill>
                  <a:srgbClr val="1C1952"/>
                </a:solidFill>
                <a:latin typeface="Tahoma"/>
                <a:ea typeface="Tahoma"/>
                <a:cs typeface="Tahoma"/>
                <a:sym typeface="Tahoma"/>
              </a:rPr>
              <a:t>Cristian Mejares</a:t>
            </a:r>
            <a:endParaRPr sz="2400">
              <a:solidFill>
                <a:srgbClr val="1C1952"/>
              </a:solidFill>
              <a:latin typeface="Tahoma"/>
              <a:ea typeface="Tahoma"/>
              <a:cs typeface="Tahoma"/>
              <a:sym typeface="Tahoma"/>
            </a:endParaRPr>
          </a:p>
          <a:p>
            <a:pPr marL="0" marR="0" lvl="0" indent="0" algn="l" rtl="0">
              <a:lnSpc>
                <a:spcPct val="85000"/>
              </a:lnSpc>
              <a:spcBef>
                <a:spcPts val="0"/>
              </a:spcBef>
              <a:spcAft>
                <a:spcPts val="0"/>
              </a:spcAft>
              <a:buClr>
                <a:srgbClr val="000000"/>
              </a:buClr>
              <a:buSzPts val="2400"/>
              <a:buFont typeface="Arial"/>
              <a:buNone/>
            </a:pPr>
            <a:r>
              <a:rPr lang="en-PH" sz="2400">
                <a:solidFill>
                  <a:srgbClr val="1C1952"/>
                </a:solidFill>
                <a:latin typeface="Tahoma"/>
                <a:ea typeface="Tahoma"/>
                <a:cs typeface="Tahoma"/>
                <a:sym typeface="Tahoma"/>
              </a:rPr>
              <a:t>Jomel Parcon</a:t>
            </a:r>
            <a:endParaRPr sz="2400">
              <a:solidFill>
                <a:srgbClr val="1C1952"/>
              </a:solidFill>
              <a:latin typeface="Tahoma"/>
              <a:ea typeface="Tahoma"/>
              <a:cs typeface="Tahoma"/>
              <a:sym typeface="Tahoma"/>
            </a:endParaRPr>
          </a:p>
          <a:p>
            <a:pPr marL="0" marR="0" lvl="0" indent="0" algn="l" rtl="0">
              <a:lnSpc>
                <a:spcPct val="85000"/>
              </a:lnSpc>
              <a:spcBef>
                <a:spcPts val="0"/>
              </a:spcBef>
              <a:spcAft>
                <a:spcPts val="0"/>
              </a:spcAft>
              <a:buClr>
                <a:srgbClr val="000000"/>
              </a:buClr>
              <a:buSzPts val="2400"/>
              <a:buFont typeface="Arial"/>
              <a:buNone/>
            </a:pPr>
            <a:r>
              <a:rPr lang="en-PH" sz="2400">
                <a:solidFill>
                  <a:srgbClr val="1C1952"/>
                </a:solidFill>
                <a:latin typeface="Tahoma"/>
                <a:ea typeface="Tahoma"/>
                <a:cs typeface="Tahoma"/>
                <a:sym typeface="Tahoma"/>
              </a:rPr>
              <a:t>Jony Pinote</a:t>
            </a:r>
            <a:endParaRPr sz="2400">
              <a:solidFill>
                <a:srgbClr val="1C1952"/>
              </a:solidFill>
              <a:latin typeface="Tahoma"/>
              <a:ea typeface="Tahoma"/>
              <a:cs typeface="Tahoma"/>
              <a:sym typeface="Tahoma"/>
            </a:endParaRPr>
          </a:p>
          <a:p>
            <a:pPr marL="0" marR="0" lvl="0" indent="0" algn="l" rtl="0">
              <a:lnSpc>
                <a:spcPct val="85000"/>
              </a:lnSpc>
              <a:spcBef>
                <a:spcPts val="0"/>
              </a:spcBef>
              <a:spcAft>
                <a:spcPts val="0"/>
              </a:spcAft>
              <a:buClr>
                <a:srgbClr val="000000"/>
              </a:buClr>
              <a:buSzPts val="2400"/>
              <a:buFont typeface="Arial"/>
              <a:buNone/>
            </a:pPr>
            <a:endParaRPr sz="2400">
              <a:solidFill>
                <a:srgbClr val="1C1952"/>
              </a:solidFill>
              <a:latin typeface="Tahoma"/>
              <a:ea typeface="Tahoma"/>
              <a:cs typeface="Tahoma"/>
              <a:sym typeface="Tahoma"/>
            </a:endParaRPr>
          </a:p>
        </p:txBody>
      </p:sp>
      <p:sp>
        <p:nvSpPr>
          <p:cNvPr id="2" name="TextBox 1">
            <a:extLst>
              <a:ext uri="{FF2B5EF4-FFF2-40B4-BE49-F238E27FC236}">
                <a16:creationId xmlns:a16="http://schemas.microsoft.com/office/drawing/2014/main" id="{D0472880-BC15-DDD2-64C9-66F61BD03029}"/>
              </a:ext>
            </a:extLst>
          </p:cNvPr>
          <p:cNvSpPr txBox="1"/>
          <p:nvPr/>
        </p:nvSpPr>
        <p:spPr>
          <a:xfrm>
            <a:off x="743531" y="2136338"/>
            <a:ext cx="7836061" cy="1292662"/>
          </a:xfrm>
          <a:prstGeom prst="rect">
            <a:avLst/>
          </a:prstGeom>
          <a:noFill/>
        </p:spPr>
        <p:txBody>
          <a:bodyPr wrap="square" rtlCol="0">
            <a:spAutoFit/>
          </a:bodyPr>
          <a:lstStyle/>
          <a:p>
            <a:pPr algn="ctr"/>
            <a:r>
              <a:rPr lang="en-US" sz="3200" b="1" dirty="0"/>
              <a:t>WORD QUEST: Enhancing Vocabulary through Interactive Gameplay</a:t>
            </a:r>
          </a:p>
          <a:p>
            <a:pPr algn="ctr"/>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1" name="Google Shape;101;p14"/>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INTRODUCTION</a:t>
            </a:r>
            <a:endParaRPr sz="3200" b="0" i="0" u="none" strike="noStrike" cap="none">
              <a:solidFill>
                <a:schemeClr val="lt1"/>
              </a:solidFill>
              <a:latin typeface="Impact"/>
              <a:ea typeface="Impact"/>
              <a:cs typeface="Impact"/>
              <a:sym typeface="Impact"/>
            </a:endParaRPr>
          </a:p>
        </p:txBody>
      </p:sp>
      <p:sp>
        <p:nvSpPr>
          <p:cNvPr id="102" name="Google Shape;102;p14"/>
          <p:cNvSpPr txBox="1"/>
          <p:nvPr/>
        </p:nvSpPr>
        <p:spPr>
          <a:xfrm>
            <a:off x="236156" y="1458410"/>
            <a:ext cx="11708917" cy="4826643"/>
          </a:xfrm>
          <a:prstGeom prst="rect">
            <a:avLst/>
          </a:prstGeom>
          <a:noFill/>
          <a:ln>
            <a:noFill/>
          </a:ln>
        </p:spPr>
        <p:txBody>
          <a:bodyPr spcFirstLastPara="1" wrap="square" lIns="91425" tIns="91425" rIns="91425" bIns="91425" anchor="t" anchorCtr="0">
            <a:noAutofit/>
          </a:bodyPr>
          <a:lstStyle/>
          <a:p>
            <a:pPr algn="just"/>
            <a:r>
              <a:rPr lang="en-US" sz="3600" dirty="0"/>
              <a:t>	</a:t>
            </a:r>
            <a:r>
              <a:rPr lang="en-US" sz="3600" dirty="0">
                <a:latin typeface="Times New Roman" panose="02020603050405020304" pitchFamily="18" charset="0"/>
                <a:cs typeface="Times New Roman" panose="02020603050405020304" pitchFamily="18" charset="0"/>
              </a:rPr>
              <a:t>In today's digital entertainment era, numerous educational games aim to improve vocabulary and spelling abilities. However, only a few provide a truly engaging, interactive experience that captivates players while presenting cognitive challenges. </a:t>
            </a:r>
            <a:r>
              <a:rPr lang="en-US" sz="3600" b="1" dirty="0">
                <a:latin typeface="Times New Roman" panose="02020603050405020304" pitchFamily="18" charset="0"/>
                <a:cs typeface="Times New Roman" panose="02020603050405020304" pitchFamily="18" charset="0"/>
              </a:rPr>
              <a:t>Word Quest</a:t>
            </a:r>
            <a:r>
              <a:rPr lang="en-US" sz="3600" dirty="0">
                <a:latin typeface="Times New Roman" panose="02020603050405020304" pitchFamily="18" charset="0"/>
                <a:cs typeface="Times New Roman" panose="02020603050405020304" pitchFamily="18" charset="0"/>
              </a:rPr>
              <a:t> fills this void by offering a click-based interaction mechanism to form words, making learning both enjoyable and stimulating.</a:t>
            </a:r>
          </a:p>
          <a:p>
            <a:pPr marL="0" lvl="0" indent="0" algn="just" rtl="0">
              <a:spcBef>
                <a:spcPts val="0"/>
              </a:spcBef>
              <a:spcAft>
                <a:spcPts val="0"/>
              </a:spcAft>
              <a:buNone/>
            </a:pPr>
            <a:endParaRPr lang="en-PH" sz="1800" b="1"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9" name="Google Shape;109;p15"/>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Objectives</a:t>
            </a:r>
            <a:endParaRPr sz="3200" b="0" i="0" u="none" strike="noStrike" cap="none">
              <a:solidFill>
                <a:schemeClr val="lt1"/>
              </a:solidFill>
              <a:latin typeface="Impact"/>
              <a:ea typeface="Impact"/>
              <a:cs typeface="Impact"/>
              <a:sym typeface="Impact"/>
            </a:endParaRPr>
          </a:p>
        </p:txBody>
      </p:sp>
      <p:sp>
        <p:nvSpPr>
          <p:cNvPr id="110" name="Google Shape;110;p15"/>
          <p:cNvSpPr txBox="1"/>
          <p:nvPr/>
        </p:nvSpPr>
        <p:spPr>
          <a:xfrm>
            <a:off x="236156" y="1051292"/>
            <a:ext cx="11627895" cy="5362409"/>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2400" dirty="0"/>
              <a:t>To develop a captivating word game that strengthens vocabulary and improves spelling skills.</a:t>
            </a:r>
          </a:p>
          <a:p>
            <a:pPr>
              <a:buFont typeface="Arial" panose="020B0604020202020204" pitchFamily="34" charset="0"/>
              <a:buChar char="•"/>
            </a:pPr>
            <a:r>
              <a:rPr lang="en-US" sz="2400" dirty="0"/>
              <a:t>To design an intuitive interface that attracts a broad audience.</a:t>
            </a:r>
          </a:p>
          <a:p>
            <a:pPr>
              <a:buFont typeface="Arial" panose="020B0604020202020204" pitchFamily="34" charset="0"/>
              <a:buChar char="•"/>
            </a:pPr>
            <a:r>
              <a:rPr lang="en-US" sz="2400" dirty="0"/>
              <a:t>To incorporate a clicking mechanism for word formation, offering a distinctive gameplay experience.</a:t>
            </a:r>
          </a:p>
          <a:p>
            <a:pPr>
              <a:buFont typeface="Arial" panose="020B0604020202020204" pitchFamily="34" charset="0"/>
              <a:buChar char="•"/>
            </a:pPr>
            <a:r>
              <a:rPr lang="en-US" sz="2400" dirty="0"/>
              <a:t>To provide multiple difficulty levels and challenges, accommodating players of varying skill levels.</a:t>
            </a:r>
          </a:p>
          <a:p>
            <a:pPr>
              <a:buFont typeface="Arial" panose="020B0604020202020204" pitchFamily="34" charset="0"/>
              <a:buChar char="•"/>
            </a:pPr>
            <a:endParaRPr lang="en-US" sz="2400" dirty="0"/>
          </a:p>
          <a:p>
            <a:pPr marL="50800" algn="just">
              <a:buClr>
                <a:schemeClr val="dk1"/>
              </a:buClr>
              <a:buSzPts val="2800"/>
            </a:pPr>
            <a:r>
              <a:rPr lang="en-US" sz="2400" b="1" dirty="0"/>
              <a:t>Significance</a:t>
            </a:r>
            <a:r>
              <a:rPr lang="en-US" sz="2400" dirty="0"/>
              <a:t>: Word Quest introduces an innovative approach to word games, blending traditional spelling challenges with contemporary interactive mechanics. It meets the demand for more engaging educational tools that make learning enjoyable. By prioritizing user interaction and cognitive growth, Word Quest enhances players' vocabulary while providing an entertaining experience.</a:t>
            </a:r>
          </a:p>
          <a:p>
            <a:pPr marL="50800" lvl="0" algn="just" rtl="0">
              <a:spcBef>
                <a:spcPts val="0"/>
              </a:spcBef>
              <a:spcAft>
                <a:spcPts val="0"/>
              </a:spcAft>
              <a:buClr>
                <a:schemeClr val="dk1"/>
              </a:buClr>
              <a:buSzPts val="2800"/>
            </a:pPr>
            <a:endParaRPr sz="28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7" name="Google Shape;117;p16"/>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8" name="Google Shape;118;p16"/>
          <p:cNvSpPr txBox="1"/>
          <p:nvPr/>
        </p:nvSpPr>
        <p:spPr>
          <a:xfrm>
            <a:off x="253115" y="775313"/>
            <a:ext cx="11702727" cy="5216287"/>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PH" sz="2100" b="1" dirty="0">
                <a:solidFill>
                  <a:schemeClr val="dk1"/>
                </a:solidFill>
                <a:latin typeface="Times New Roman"/>
                <a:ea typeface="Times New Roman"/>
                <a:cs typeface="Times New Roman"/>
                <a:sym typeface="Times New Roman"/>
              </a:rPr>
              <a:t>SCOPE</a:t>
            </a:r>
            <a:endParaRPr sz="2100" b="1" dirty="0">
              <a:solidFill>
                <a:schemeClr val="dk1"/>
              </a:solidFill>
              <a:latin typeface="Times New Roman"/>
              <a:ea typeface="Times New Roman"/>
              <a:cs typeface="Times New Roman"/>
              <a:sym typeface="Times New Roman"/>
            </a:endParaRPr>
          </a:p>
          <a:p>
            <a:r>
              <a:rPr lang="en-US" sz="2200" dirty="0"/>
              <a:t>This study evaluates Word Quest as an educational tool for enhancing vocabulary, spelling, and cognitive skills. The research focuses on:</a:t>
            </a:r>
          </a:p>
          <a:p>
            <a:pPr>
              <a:buFont typeface="Arial" panose="020B0604020202020204" pitchFamily="34" charset="0"/>
              <a:buChar char="•"/>
            </a:pPr>
            <a:r>
              <a:rPr lang="en-US" sz="2200" dirty="0"/>
              <a:t>Assessing Word Quest’s impact on word recognition, language proficiency, and engagement.</a:t>
            </a:r>
          </a:p>
          <a:p>
            <a:pPr>
              <a:buFont typeface="Arial" panose="020B0604020202020204" pitchFamily="34" charset="0"/>
              <a:buChar char="•"/>
            </a:pPr>
            <a:r>
              <a:rPr lang="en-US" sz="2200" dirty="0"/>
              <a:t>Analyzing difficulty progression, user experience, and the educational value of the game.</a:t>
            </a:r>
          </a:p>
          <a:p>
            <a:pPr>
              <a:buFont typeface="Arial" panose="020B0604020202020204" pitchFamily="34" charset="0"/>
              <a:buChar char="•"/>
            </a:pPr>
            <a:r>
              <a:rPr lang="en-US" sz="2400" dirty="0"/>
              <a:t>Target demographics include students and adults seeking educational entertainment.</a:t>
            </a:r>
          </a:p>
          <a:p>
            <a:pPr marL="0" lvl="0" indent="0" algn="just" rtl="0">
              <a:lnSpc>
                <a:spcPct val="115000"/>
              </a:lnSpc>
              <a:spcBef>
                <a:spcPts val="1200"/>
              </a:spcBef>
              <a:spcAft>
                <a:spcPts val="0"/>
              </a:spcAft>
              <a:buNone/>
            </a:pPr>
            <a:r>
              <a:rPr lang="en-PH" sz="2100" b="1" dirty="0">
                <a:solidFill>
                  <a:schemeClr val="dk1"/>
                </a:solidFill>
                <a:latin typeface="Times New Roman"/>
                <a:ea typeface="Times New Roman"/>
                <a:cs typeface="Times New Roman"/>
                <a:sym typeface="Times New Roman"/>
              </a:rPr>
              <a:t>DELIMITATION</a:t>
            </a:r>
            <a:endParaRPr sz="2100" b="1" dirty="0">
              <a:solidFill>
                <a:schemeClr val="dk1"/>
              </a:solidFill>
              <a:latin typeface="Times New Roman"/>
              <a:ea typeface="Times New Roman"/>
              <a:cs typeface="Times New Roman"/>
              <a:sym typeface="Times New Roman"/>
            </a:endParaRPr>
          </a:p>
          <a:p>
            <a:pPr>
              <a:buFont typeface="Arial" panose="020B0604020202020204" pitchFamily="34" charset="0"/>
              <a:buChar char="•"/>
            </a:pPr>
            <a:r>
              <a:rPr lang="en-US" sz="2200" dirty="0"/>
              <a:t>The study is limited to the desktop version of Word Quest.</a:t>
            </a:r>
          </a:p>
          <a:p>
            <a:pPr>
              <a:buFont typeface="Arial" panose="020B0604020202020204" pitchFamily="34" charset="0"/>
              <a:buChar char="•"/>
            </a:pPr>
            <a:r>
              <a:rPr lang="en-US" sz="2200" dirty="0"/>
              <a:t>It involves voluntary participants and may not represent the entire player base.</a:t>
            </a:r>
          </a:p>
          <a:p>
            <a:pPr>
              <a:buFont typeface="Arial" panose="020B0604020202020204" pitchFamily="34" charset="0"/>
              <a:buChar char="•"/>
            </a:pPr>
            <a:r>
              <a:rPr lang="en-US" sz="2200" dirty="0"/>
              <a:t>Excludes analysis of multiplayer or social networking features.</a:t>
            </a:r>
          </a:p>
          <a:p>
            <a:pPr>
              <a:buFont typeface="Arial" panose="020B0604020202020204" pitchFamily="34" charset="0"/>
              <a:buChar char="•"/>
            </a:pPr>
            <a:r>
              <a:rPr lang="en-US" sz="2200" dirty="0"/>
              <a:t>Long-term effects beyond active gameplay are not considered.</a:t>
            </a:r>
          </a:p>
          <a:p>
            <a:pPr>
              <a:buFont typeface="Arial" panose="020B0604020202020204" pitchFamily="34" charset="0"/>
              <a:buChar char="•"/>
            </a:pPr>
            <a:r>
              <a:rPr lang="en-US" sz="2200" dirty="0"/>
              <a:t>Data is collected through surveys, interviews, and performance metrics, excluding direct observation.</a:t>
            </a:r>
          </a:p>
          <a:p>
            <a:pPr marL="0" lvl="0" indent="457200" algn="just" rtl="0">
              <a:lnSpc>
                <a:spcPct val="150000"/>
              </a:lnSpc>
              <a:spcBef>
                <a:spcPts val="1200"/>
              </a:spcBef>
              <a:spcAft>
                <a:spcPts val="0"/>
              </a:spcAft>
              <a:buClr>
                <a:schemeClr val="dk1"/>
              </a:buClr>
              <a:buSzPts val="1100"/>
              <a:buFont typeface="Arial"/>
              <a:buNone/>
            </a:pPr>
            <a:endParaRPr sz="19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5" name="Google Shape;125;p1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FLOWCHART</a:t>
            </a:r>
            <a:endParaRPr sz="1400" b="0" i="0" u="none" strike="noStrike" cap="none">
              <a:solidFill>
                <a:srgbClr val="000000"/>
              </a:solidFill>
              <a:latin typeface="Arial"/>
              <a:ea typeface="Arial"/>
              <a:cs typeface="Arial"/>
              <a:sym typeface="Arial"/>
            </a:endParaRPr>
          </a:p>
        </p:txBody>
      </p:sp>
      <p:sp>
        <p:nvSpPr>
          <p:cNvPr id="126" name="Google Shape;126;p17"/>
          <p:cNvSpPr txBox="1"/>
          <p:nvPr/>
        </p:nvSpPr>
        <p:spPr>
          <a:xfrm>
            <a:off x="0" y="1560475"/>
            <a:ext cx="12192000" cy="4823400"/>
          </a:xfrm>
          <a:prstGeom prst="rect">
            <a:avLst/>
          </a:prstGeom>
          <a:noFill/>
          <a:ln>
            <a:noFill/>
          </a:ln>
        </p:spPr>
        <p:txBody>
          <a:bodyPr spcFirstLastPara="1" wrap="square" lIns="91425" tIns="91425" rIns="91425" bIns="91425" anchor="t" anchorCtr="0">
            <a:noAutofit/>
          </a:bodyPr>
          <a:lstStyle/>
          <a:p>
            <a:pPr marL="457200" lvl="0" indent="-387350" algn="just" rtl="0">
              <a:lnSpc>
                <a:spcPct val="150000"/>
              </a:lnSpc>
              <a:spcBef>
                <a:spcPts val="1200"/>
              </a:spcBef>
              <a:spcAft>
                <a:spcPts val="0"/>
              </a:spcAft>
              <a:buClr>
                <a:schemeClr val="dk1"/>
              </a:buClr>
              <a:buSzPts val="2500"/>
              <a:buFont typeface="Times New Roman"/>
              <a:buChar char="●"/>
            </a:pPr>
            <a:r>
              <a:rPr lang="en-PH" sz="2500">
                <a:solidFill>
                  <a:schemeClr val="dk1"/>
                </a:solidFill>
                <a:latin typeface="Times New Roman"/>
                <a:ea typeface="Times New Roman"/>
                <a:cs typeface="Times New Roman"/>
                <a:sym typeface="Times New Roman"/>
              </a:rPr>
              <a:t>Flowchart illustrating the gameplay and system operations of Word Quest. User launches the game.</a:t>
            </a:r>
            <a:endParaRPr sz="2500">
              <a:solidFill>
                <a:schemeClr val="dk1"/>
              </a:solidFill>
              <a:latin typeface="Times New Roman"/>
              <a:ea typeface="Times New Roman"/>
              <a:cs typeface="Times New Roman"/>
              <a:sym typeface="Times New Roman"/>
            </a:endParaRPr>
          </a:p>
          <a:p>
            <a:pPr marL="457200" lvl="0" indent="-387350" algn="just" rtl="0">
              <a:lnSpc>
                <a:spcPct val="150000"/>
              </a:lnSpc>
              <a:spcBef>
                <a:spcPts val="0"/>
              </a:spcBef>
              <a:spcAft>
                <a:spcPts val="0"/>
              </a:spcAft>
              <a:buClr>
                <a:schemeClr val="dk1"/>
              </a:buClr>
              <a:buSzPts val="2500"/>
              <a:buFont typeface="Times New Roman"/>
              <a:buChar char="●"/>
            </a:pPr>
            <a:r>
              <a:rPr lang="en-PH" sz="2500">
                <a:solidFill>
                  <a:schemeClr val="dk1"/>
                </a:solidFill>
                <a:latin typeface="Times New Roman"/>
                <a:ea typeface="Times New Roman"/>
                <a:cs typeface="Times New Roman"/>
                <a:sym typeface="Times New Roman"/>
              </a:rPr>
              <a:t> Loading screen appears.</a:t>
            </a:r>
            <a:endParaRPr sz="2500">
              <a:solidFill>
                <a:schemeClr val="dk1"/>
              </a:solidFill>
              <a:latin typeface="Times New Roman"/>
              <a:ea typeface="Times New Roman"/>
              <a:cs typeface="Times New Roman"/>
              <a:sym typeface="Times New Roman"/>
            </a:endParaRPr>
          </a:p>
          <a:p>
            <a:pPr marL="457200" lvl="0" indent="-387350" algn="just" rtl="0">
              <a:lnSpc>
                <a:spcPct val="150000"/>
              </a:lnSpc>
              <a:spcBef>
                <a:spcPts val="0"/>
              </a:spcBef>
              <a:spcAft>
                <a:spcPts val="0"/>
              </a:spcAft>
              <a:buClr>
                <a:schemeClr val="dk1"/>
              </a:buClr>
              <a:buSzPts val="2500"/>
              <a:buFont typeface="Times New Roman"/>
              <a:buChar char="●"/>
            </a:pPr>
            <a:r>
              <a:rPr lang="en-PH" sz="2500">
                <a:solidFill>
                  <a:schemeClr val="dk1"/>
                </a:solidFill>
                <a:latin typeface="Times New Roman"/>
                <a:ea typeface="Times New Roman"/>
                <a:cs typeface="Times New Roman"/>
                <a:sym typeface="Times New Roman"/>
              </a:rPr>
              <a:t>User inputs name.</a:t>
            </a:r>
            <a:endParaRPr sz="2500">
              <a:solidFill>
                <a:schemeClr val="dk1"/>
              </a:solidFill>
              <a:latin typeface="Times New Roman"/>
              <a:ea typeface="Times New Roman"/>
              <a:cs typeface="Times New Roman"/>
              <a:sym typeface="Times New Roman"/>
            </a:endParaRPr>
          </a:p>
          <a:p>
            <a:pPr marL="457200" lvl="0" indent="-387350" algn="just" rtl="0">
              <a:lnSpc>
                <a:spcPct val="150000"/>
              </a:lnSpc>
              <a:spcBef>
                <a:spcPts val="0"/>
              </a:spcBef>
              <a:spcAft>
                <a:spcPts val="0"/>
              </a:spcAft>
              <a:buClr>
                <a:schemeClr val="dk1"/>
              </a:buClr>
              <a:buSzPts val="2500"/>
              <a:buFont typeface="Times New Roman"/>
              <a:buChar char="●"/>
            </a:pPr>
            <a:r>
              <a:rPr lang="en-PH" sz="2500">
                <a:solidFill>
                  <a:schemeClr val="dk1"/>
                </a:solidFill>
                <a:latin typeface="Times New Roman"/>
                <a:ea typeface="Times New Roman"/>
                <a:cs typeface="Times New Roman"/>
                <a:sym typeface="Times New Roman"/>
              </a:rPr>
              <a:t>Main menu options:</a:t>
            </a:r>
            <a:endParaRPr sz="2500">
              <a:solidFill>
                <a:schemeClr val="dk1"/>
              </a:solidFill>
              <a:latin typeface="Times New Roman"/>
              <a:ea typeface="Times New Roman"/>
              <a:cs typeface="Times New Roman"/>
              <a:sym typeface="Times New Roman"/>
            </a:endParaRPr>
          </a:p>
          <a:p>
            <a:pPr marL="457200" lvl="0" indent="-387350" algn="just" rtl="0">
              <a:lnSpc>
                <a:spcPct val="150000"/>
              </a:lnSpc>
              <a:spcBef>
                <a:spcPts val="0"/>
              </a:spcBef>
              <a:spcAft>
                <a:spcPts val="0"/>
              </a:spcAft>
              <a:buClr>
                <a:schemeClr val="dk1"/>
              </a:buClr>
              <a:buSzPts val="2500"/>
              <a:buFont typeface="Times New Roman"/>
              <a:buChar char="●"/>
            </a:pPr>
            <a:r>
              <a:rPr lang="en-PH" sz="2500">
                <a:solidFill>
                  <a:schemeClr val="dk1"/>
                </a:solidFill>
                <a:latin typeface="Times New Roman"/>
                <a:ea typeface="Times New Roman"/>
                <a:cs typeface="Times New Roman"/>
                <a:sym typeface="Times New Roman"/>
              </a:rPr>
              <a:t>Play Settings Exit User selects "Play":</a:t>
            </a:r>
            <a:endParaRPr sz="2500">
              <a:solidFill>
                <a:schemeClr val="dk1"/>
              </a:solidFill>
              <a:latin typeface="Times New Roman"/>
              <a:ea typeface="Times New Roman"/>
              <a:cs typeface="Times New Roman"/>
              <a:sym typeface="Times New Roman"/>
            </a:endParaRPr>
          </a:p>
          <a:p>
            <a:pPr marL="457200" lvl="0" indent="-387350" algn="just" rtl="0">
              <a:lnSpc>
                <a:spcPct val="150000"/>
              </a:lnSpc>
              <a:spcBef>
                <a:spcPts val="0"/>
              </a:spcBef>
              <a:spcAft>
                <a:spcPts val="0"/>
              </a:spcAft>
              <a:buClr>
                <a:schemeClr val="dk1"/>
              </a:buClr>
              <a:buSzPts val="2500"/>
              <a:buFont typeface="Times New Roman"/>
              <a:buChar char="●"/>
            </a:pPr>
            <a:r>
              <a:rPr lang="en-PH" sz="2500">
                <a:solidFill>
                  <a:schemeClr val="dk1"/>
                </a:solidFill>
                <a:latin typeface="Times New Roman"/>
                <a:ea typeface="Times New Roman"/>
                <a:cs typeface="Times New Roman"/>
                <a:sym typeface="Times New Roman"/>
              </a:rPr>
              <a:t> Game mode selection.</a:t>
            </a:r>
            <a:endParaRPr sz="2500">
              <a:solidFill>
                <a:schemeClr val="dk1"/>
              </a:solidFill>
              <a:latin typeface="Times New Roman"/>
              <a:ea typeface="Times New Roman"/>
              <a:cs typeface="Times New Roman"/>
              <a:sym typeface="Times New Roman"/>
            </a:endParaRPr>
          </a:p>
          <a:p>
            <a:pPr marL="457200" lvl="0" indent="-387350" algn="just" rtl="0">
              <a:lnSpc>
                <a:spcPct val="150000"/>
              </a:lnSpc>
              <a:spcBef>
                <a:spcPts val="0"/>
              </a:spcBef>
              <a:spcAft>
                <a:spcPts val="0"/>
              </a:spcAft>
              <a:buClr>
                <a:schemeClr val="dk1"/>
              </a:buClr>
              <a:buSzPts val="2500"/>
              <a:buFont typeface="Times New Roman"/>
              <a:buChar char="●"/>
            </a:pPr>
            <a:r>
              <a:rPr lang="en-PH" sz="2500">
                <a:solidFill>
                  <a:schemeClr val="dk1"/>
                </a:solidFill>
                <a:latin typeface="Times New Roman"/>
                <a:ea typeface="Times New Roman"/>
                <a:cs typeface="Times New Roman"/>
                <a:sym typeface="Times New Roman"/>
              </a:rPr>
              <a:t>Word challenges and progression.</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3" name="Google Shape;133;p18"/>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GANTT CHART</a:t>
            </a:r>
            <a:endParaRPr sz="1400" b="0" i="0" u="none" strike="noStrike" cap="none">
              <a:solidFill>
                <a:srgbClr val="000000"/>
              </a:solidFill>
              <a:latin typeface="Arial"/>
              <a:ea typeface="Arial"/>
              <a:cs typeface="Arial"/>
              <a:sym typeface="Arial"/>
            </a:endParaRPr>
          </a:p>
        </p:txBody>
      </p:sp>
      <p:sp>
        <p:nvSpPr>
          <p:cNvPr id="134" name="Google Shape;134;p18"/>
          <p:cNvSpPr txBox="1"/>
          <p:nvPr/>
        </p:nvSpPr>
        <p:spPr>
          <a:xfrm>
            <a:off x="20275" y="1519950"/>
            <a:ext cx="12192000" cy="4924500"/>
          </a:xfrm>
          <a:prstGeom prst="rect">
            <a:avLst/>
          </a:prstGeom>
          <a:noFill/>
          <a:ln>
            <a:noFill/>
          </a:ln>
        </p:spPr>
        <p:txBody>
          <a:bodyPr spcFirstLastPara="1" wrap="square" lIns="91425" tIns="91425" rIns="91425" bIns="91425" anchor="t" anchorCtr="0">
            <a:noAutofit/>
          </a:bodyPr>
          <a:lstStyle/>
          <a:p>
            <a:pPr marL="457200" lvl="0" indent="-412750" algn="just" rtl="0">
              <a:lnSpc>
                <a:spcPct val="150000"/>
              </a:lnSpc>
              <a:spcBef>
                <a:spcPts val="1200"/>
              </a:spcBef>
              <a:spcAft>
                <a:spcPts val="0"/>
              </a:spcAft>
              <a:buClr>
                <a:schemeClr val="dk1"/>
              </a:buClr>
              <a:buSzPts val="2900"/>
              <a:buFont typeface="Times New Roman"/>
              <a:buChar char="●"/>
            </a:pPr>
            <a:r>
              <a:rPr lang="en-US" sz="2900" dirty="0">
                <a:solidFill>
                  <a:schemeClr val="dk1"/>
                </a:solidFill>
                <a:latin typeface="Times New Roman"/>
                <a:ea typeface="Times New Roman"/>
                <a:cs typeface="Times New Roman"/>
                <a:sym typeface="Times New Roman"/>
              </a:rPr>
              <a:t>This Gantt chart illustrates the project timeline divided into four phases: </a:t>
            </a:r>
          </a:p>
          <a:p>
            <a:pPr marL="457200" lvl="0" indent="-412750" algn="just" rtl="0">
              <a:lnSpc>
                <a:spcPct val="150000"/>
              </a:lnSpc>
              <a:spcBef>
                <a:spcPts val="0"/>
              </a:spcBef>
              <a:spcAft>
                <a:spcPts val="0"/>
              </a:spcAft>
              <a:buClr>
                <a:schemeClr val="dk1"/>
              </a:buClr>
              <a:buSzPts val="2900"/>
              <a:buFont typeface="Times New Roman"/>
              <a:buChar char="●"/>
            </a:pPr>
            <a:r>
              <a:rPr lang="en-US" sz="2900" dirty="0">
                <a:solidFill>
                  <a:schemeClr val="dk1"/>
                </a:solidFill>
                <a:latin typeface="Times New Roman"/>
                <a:ea typeface="Times New Roman"/>
                <a:cs typeface="Times New Roman"/>
                <a:sym typeface="Times New Roman"/>
              </a:rPr>
              <a:t>Project Planning and Research (Aug 2024 to Sept 2024) – Represented by a green-colored bar. </a:t>
            </a:r>
          </a:p>
          <a:p>
            <a:pPr marL="457200" lvl="0" indent="-412750" algn="just" rtl="0">
              <a:lnSpc>
                <a:spcPct val="150000"/>
              </a:lnSpc>
              <a:spcBef>
                <a:spcPts val="0"/>
              </a:spcBef>
              <a:spcAft>
                <a:spcPts val="0"/>
              </a:spcAft>
              <a:buClr>
                <a:schemeClr val="dk1"/>
              </a:buClr>
              <a:buSzPts val="2900"/>
              <a:buFont typeface="Times New Roman"/>
              <a:buChar char="●"/>
            </a:pPr>
            <a:r>
              <a:rPr lang="en-US" sz="2900" dirty="0">
                <a:solidFill>
                  <a:schemeClr val="dk1"/>
                </a:solidFill>
                <a:latin typeface="Times New Roman"/>
                <a:ea typeface="Times New Roman"/>
                <a:cs typeface="Times New Roman"/>
                <a:sym typeface="Times New Roman"/>
              </a:rPr>
              <a:t>System Design (Sept 2024 to Nov 2024) – Represented by a light blue bar. </a:t>
            </a:r>
          </a:p>
          <a:p>
            <a:pPr marL="457200" lvl="0" indent="-412750" algn="just" rtl="0">
              <a:lnSpc>
                <a:spcPct val="150000"/>
              </a:lnSpc>
              <a:spcBef>
                <a:spcPts val="0"/>
              </a:spcBef>
              <a:spcAft>
                <a:spcPts val="0"/>
              </a:spcAft>
              <a:buClr>
                <a:schemeClr val="dk1"/>
              </a:buClr>
              <a:buSzPts val="2900"/>
              <a:buFont typeface="Times New Roman"/>
              <a:buChar char="●"/>
            </a:pPr>
            <a:r>
              <a:rPr lang="en-US" sz="2900" dirty="0">
                <a:solidFill>
                  <a:schemeClr val="dk1"/>
                </a:solidFill>
                <a:latin typeface="Times New Roman"/>
                <a:ea typeface="Times New Roman"/>
                <a:cs typeface="Times New Roman"/>
                <a:sym typeface="Times New Roman"/>
              </a:rPr>
              <a:t>System Development (Sept 2024 to Dec 2024) – Represented by a yellow bar. </a:t>
            </a:r>
          </a:p>
          <a:p>
            <a:pPr marL="457200" lvl="0" indent="-412750" algn="just" rtl="0">
              <a:lnSpc>
                <a:spcPct val="150000"/>
              </a:lnSpc>
              <a:spcBef>
                <a:spcPts val="0"/>
              </a:spcBef>
              <a:spcAft>
                <a:spcPts val="0"/>
              </a:spcAft>
              <a:buClr>
                <a:schemeClr val="dk1"/>
              </a:buClr>
              <a:buSzPts val="2900"/>
              <a:buFont typeface="Times New Roman"/>
              <a:buChar char="●"/>
            </a:pPr>
            <a:r>
              <a:rPr lang="en-US" sz="2900" dirty="0">
                <a:solidFill>
                  <a:schemeClr val="dk1"/>
                </a:solidFill>
                <a:latin typeface="Times New Roman"/>
                <a:ea typeface="Times New Roman"/>
                <a:cs typeface="Times New Roman"/>
                <a:sym typeface="Times New Roman"/>
              </a:rPr>
              <a:t>Testing &amp; Debugging (Nov 2024 to Dec 2024) – Represented by an orange bar.</a:t>
            </a:r>
            <a:endParaRPr lang="en-US" sz="4267"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1" name="Google Shape;141;p19"/>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SYSTEM DESIGN</a:t>
            </a:r>
            <a:endParaRPr sz="1400" b="0" i="0" u="none" strike="noStrike" cap="none">
              <a:solidFill>
                <a:srgbClr val="000000"/>
              </a:solidFill>
              <a:latin typeface="Arial"/>
              <a:ea typeface="Arial"/>
              <a:cs typeface="Arial"/>
              <a:sym typeface="Arial"/>
            </a:endParaRPr>
          </a:p>
        </p:txBody>
      </p:sp>
      <p:sp>
        <p:nvSpPr>
          <p:cNvPr id="142" name="Google Shape;142;p19"/>
          <p:cNvSpPr txBox="1"/>
          <p:nvPr/>
        </p:nvSpPr>
        <p:spPr>
          <a:xfrm>
            <a:off x="236156" y="725304"/>
            <a:ext cx="10995950" cy="5407391"/>
          </a:xfrm>
          <a:prstGeom prst="rect">
            <a:avLst/>
          </a:prstGeom>
          <a:noFill/>
          <a:ln>
            <a:noFill/>
          </a:ln>
        </p:spPr>
        <p:txBody>
          <a:bodyPr spcFirstLastPara="1" wrap="square" lIns="91425" tIns="91425" rIns="91425" bIns="91425" anchor="t" anchorCtr="0">
            <a:noAutofit/>
          </a:bodyPr>
          <a:lstStyle/>
          <a:p>
            <a:pPr marL="266700" lvl="0" indent="-266700" algn="just" rtl="0">
              <a:lnSpc>
                <a:spcPct val="150000"/>
              </a:lnSpc>
              <a:spcBef>
                <a:spcPts val="1200"/>
              </a:spcBef>
              <a:spcAft>
                <a:spcPts val="0"/>
              </a:spcAft>
              <a:buNone/>
            </a:pPr>
            <a:r>
              <a:rPr lang="en-PH" sz="1500" b="1" dirty="0">
                <a:solidFill>
                  <a:schemeClr val="dk1"/>
                </a:solidFill>
                <a:latin typeface="Times New Roman"/>
                <a:ea typeface="Times New Roman"/>
                <a:cs typeface="Times New Roman"/>
                <a:sym typeface="Times New Roman"/>
              </a:rPr>
              <a:t>1</a:t>
            </a:r>
            <a:r>
              <a:rPr lang="en-PH" sz="1600" b="1" dirty="0">
                <a:solidFill>
                  <a:schemeClr val="dk1"/>
                </a:solidFill>
                <a:latin typeface="Times New Roman"/>
                <a:ea typeface="Times New Roman"/>
                <a:cs typeface="Times New Roman"/>
                <a:sym typeface="Times New Roman"/>
              </a:rPr>
              <a:t>.Loading Screen</a:t>
            </a:r>
            <a:endParaRPr sz="1600" b="1"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1200"/>
              </a:spcBef>
              <a:spcAft>
                <a:spcPts val="0"/>
              </a:spcAft>
              <a:buClr>
                <a:schemeClr val="dk1"/>
              </a:buClr>
              <a:buSzPts val="1500"/>
              <a:buFont typeface="Times New Roman"/>
              <a:buChar char="●"/>
            </a:pPr>
            <a:r>
              <a:rPr lang="en-PH" sz="1600" b="1" dirty="0">
                <a:solidFill>
                  <a:schemeClr val="dk1"/>
                </a:solidFill>
                <a:latin typeface="Times New Roman"/>
                <a:ea typeface="Times New Roman"/>
                <a:cs typeface="Times New Roman"/>
                <a:sym typeface="Times New Roman"/>
              </a:rPr>
              <a:t> Displays game logo and progress bar.</a:t>
            </a:r>
            <a:endParaRPr sz="1600" b="1" dirty="0">
              <a:solidFill>
                <a:schemeClr val="dk1"/>
              </a:solidFill>
              <a:latin typeface="Times New Roman"/>
              <a:ea typeface="Times New Roman"/>
              <a:cs typeface="Times New Roman"/>
              <a:sym typeface="Times New Roman"/>
            </a:endParaRPr>
          </a:p>
          <a:p>
            <a:pPr marL="266700" lvl="0" indent="-266700" algn="just" rtl="0">
              <a:lnSpc>
                <a:spcPct val="150000"/>
              </a:lnSpc>
              <a:spcBef>
                <a:spcPts val="1200"/>
              </a:spcBef>
              <a:spcAft>
                <a:spcPts val="0"/>
              </a:spcAft>
              <a:buNone/>
            </a:pPr>
            <a:r>
              <a:rPr lang="en-PH" sz="1600" b="1" dirty="0">
                <a:solidFill>
                  <a:schemeClr val="dk1"/>
                </a:solidFill>
                <a:latin typeface="Times New Roman"/>
                <a:ea typeface="Times New Roman"/>
                <a:cs typeface="Times New Roman"/>
                <a:sym typeface="Times New Roman"/>
              </a:rPr>
              <a:t> 2. Users Name Input</a:t>
            </a:r>
            <a:endParaRPr sz="1600" b="1"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1200"/>
              </a:spcBef>
              <a:spcAft>
                <a:spcPts val="0"/>
              </a:spcAft>
              <a:buClr>
                <a:schemeClr val="dk1"/>
              </a:buClr>
              <a:buSzPts val="1500"/>
              <a:buFont typeface="Times New Roman"/>
              <a:buChar char="●"/>
            </a:pPr>
            <a:r>
              <a:rPr lang="en-PH" sz="1600" b="1" dirty="0">
                <a:solidFill>
                  <a:schemeClr val="dk1"/>
                </a:solidFill>
                <a:latin typeface="Times New Roman"/>
                <a:ea typeface="Times New Roman"/>
                <a:cs typeface="Times New Roman"/>
                <a:sym typeface="Times New Roman"/>
              </a:rPr>
              <a:t>Prompts users to enter their name before proceeding to the main menu.</a:t>
            </a:r>
            <a:endParaRPr sz="1600" b="1" dirty="0">
              <a:solidFill>
                <a:schemeClr val="dk1"/>
              </a:solidFill>
              <a:latin typeface="Times New Roman"/>
              <a:ea typeface="Times New Roman"/>
              <a:cs typeface="Times New Roman"/>
              <a:sym typeface="Times New Roman"/>
            </a:endParaRPr>
          </a:p>
          <a:p>
            <a:pPr marL="266700" lvl="0" indent="-266700" algn="just" rtl="0">
              <a:lnSpc>
                <a:spcPct val="150000"/>
              </a:lnSpc>
              <a:spcBef>
                <a:spcPts val="1200"/>
              </a:spcBef>
              <a:spcAft>
                <a:spcPts val="0"/>
              </a:spcAft>
              <a:buNone/>
            </a:pPr>
            <a:r>
              <a:rPr lang="en-PH" sz="1600" b="1" dirty="0">
                <a:solidFill>
                  <a:schemeClr val="dk1"/>
                </a:solidFill>
                <a:latin typeface="Times New Roman"/>
                <a:ea typeface="Times New Roman"/>
                <a:cs typeface="Times New Roman"/>
                <a:sym typeface="Times New Roman"/>
              </a:rPr>
              <a:t> 3. Main Menu </a:t>
            </a:r>
            <a:endParaRPr sz="1600" b="1"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1200"/>
              </a:spcBef>
              <a:spcAft>
                <a:spcPts val="0"/>
              </a:spcAft>
              <a:buClr>
                <a:schemeClr val="dk1"/>
              </a:buClr>
              <a:buSzPts val="1500"/>
              <a:buFont typeface="Times New Roman"/>
              <a:buChar char="●"/>
            </a:pPr>
            <a:r>
              <a:rPr lang="en-PH" sz="1600" b="1" dirty="0">
                <a:solidFill>
                  <a:schemeClr val="dk1"/>
                </a:solidFill>
                <a:latin typeface="Times New Roman"/>
                <a:ea typeface="Times New Roman"/>
                <a:cs typeface="Times New Roman"/>
                <a:sym typeface="Times New Roman"/>
              </a:rPr>
              <a:t>Options for Play, Settings, and Exit. </a:t>
            </a:r>
            <a:endParaRPr sz="1600" b="1" dirty="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PH" sz="1600" b="1" dirty="0">
                <a:solidFill>
                  <a:schemeClr val="dk1"/>
                </a:solidFill>
                <a:latin typeface="Times New Roman"/>
                <a:ea typeface="Times New Roman"/>
                <a:cs typeface="Times New Roman"/>
                <a:sym typeface="Times New Roman"/>
              </a:rPr>
              <a:t>4. Gameplay Screen</a:t>
            </a:r>
            <a:endParaRPr sz="1600" b="1"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1200"/>
              </a:spcBef>
              <a:spcAft>
                <a:spcPts val="0"/>
              </a:spcAft>
              <a:buClr>
                <a:schemeClr val="dk1"/>
              </a:buClr>
              <a:buSzPts val="1500"/>
              <a:buFont typeface="Times New Roman"/>
              <a:buChar char="●"/>
            </a:pPr>
            <a:r>
              <a:rPr lang="en-PH" sz="1600" b="1" dirty="0">
                <a:solidFill>
                  <a:schemeClr val="dk1"/>
                </a:solidFill>
                <a:latin typeface="Times New Roman"/>
                <a:ea typeface="Times New Roman"/>
                <a:cs typeface="Times New Roman"/>
                <a:sym typeface="Times New Roman"/>
              </a:rPr>
              <a:t> Click-based interaction for forming words.</a:t>
            </a:r>
            <a:endParaRPr sz="1600" b="1" dirty="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PH" sz="1600" b="1" dirty="0">
                <a:solidFill>
                  <a:schemeClr val="dk1"/>
                </a:solidFill>
                <a:latin typeface="Times New Roman"/>
                <a:ea typeface="Times New Roman"/>
                <a:cs typeface="Times New Roman"/>
                <a:sym typeface="Times New Roman"/>
              </a:rPr>
              <a:t> Feedback on correct or incorrect answers.</a:t>
            </a:r>
            <a:endParaRPr sz="1600" b="1" dirty="0">
              <a:solidFill>
                <a:schemeClr val="dk1"/>
              </a:solidFill>
              <a:latin typeface="Times New Roman"/>
              <a:ea typeface="Times New Roman"/>
              <a:cs typeface="Times New Roman"/>
              <a:sym typeface="Times New Roman"/>
            </a:endParaRPr>
          </a:p>
          <a:p>
            <a:pPr marL="266700" lvl="0" indent="-266700" algn="just" rtl="0">
              <a:lnSpc>
                <a:spcPct val="150000"/>
              </a:lnSpc>
              <a:spcBef>
                <a:spcPts val="1200"/>
              </a:spcBef>
              <a:spcAft>
                <a:spcPts val="0"/>
              </a:spcAft>
              <a:buClr>
                <a:schemeClr val="dk1"/>
              </a:buClr>
              <a:buSzPts val="1100"/>
              <a:buFont typeface="Arial"/>
              <a:buNone/>
            </a:pPr>
            <a:r>
              <a:rPr lang="en-PH" sz="1600" b="1" dirty="0">
                <a:solidFill>
                  <a:schemeClr val="dk1"/>
                </a:solidFill>
                <a:latin typeface="Times New Roman"/>
                <a:ea typeface="Times New Roman"/>
                <a:cs typeface="Times New Roman"/>
                <a:sym typeface="Times New Roman"/>
              </a:rPr>
              <a:t>5. Game Mode Selection</a:t>
            </a:r>
            <a:endParaRPr sz="1600" b="1" dirty="0">
              <a:solidFill>
                <a:schemeClr val="dk1"/>
              </a:solidFill>
              <a:latin typeface="Times New Roman"/>
              <a:ea typeface="Times New Roman"/>
              <a:cs typeface="Times New Roman"/>
              <a:sym typeface="Times New Roman"/>
            </a:endParaRPr>
          </a:p>
          <a:p>
            <a:pPr marL="266700" lvl="0" indent="-266700" algn="just" rtl="0">
              <a:lnSpc>
                <a:spcPct val="150000"/>
              </a:lnSpc>
              <a:spcBef>
                <a:spcPts val="1200"/>
              </a:spcBef>
              <a:spcAft>
                <a:spcPts val="0"/>
              </a:spcAft>
              <a:buClr>
                <a:schemeClr val="dk1"/>
              </a:buClr>
              <a:buSzPts val="1100"/>
              <a:buFont typeface="Arial"/>
              <a:buNone/>
            </a:pPr>
            <a:r>
              <a:rPr lang="en-PH" sz="1600" b="1" dirty="0">
                <a:solidFill>
                  <a:schemeClr val="dk1"/>
                </a:solidFill>
                <a:latin typeface="Times New Roman"/>
                <a:ea typeface="Times New Roman"/>
                <a:cs typeface="Times New Roman"/>
                <a:sym typeface="Times New Roman"/>
              </a:rPr>
              <a:t> Example: Java game mode with vocabulary challenges related to programming terms.</a:t>
            </a:r>
            <a:endParaRPr sz="16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50" dirty="0">
              <a:solidFill>
                <a:srgbClr val="FFFFFF"/>
              </a:solidFill>
              <a:highlight>
                <a:srgbClr val="1C1C1C"/>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0"/>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9" name="Google Shape;149;p20"/>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CONCLUSION</a:t>
            </a:r>
            <a:endParaRPr sz="1400" b="0" i="0" u="none" strike="noStrike" cap="none">
              <a:solidFill>
                <a:srgbClr val="000000"/>
              </a:solidFill>
              <a:latin typeface="Arial"/>
              <a:ea typeface="Arial"/>
              <a:cs typeface="Arial"/>
              <a:sym typeface="Arial"/>
            </a:endParaRPr>
          </a:p>
        </p:txBody>
      </p:sp>
      <p:sp>
        <p:nvSpPr>
          <p:cNvPr id="150" name="Google Shape;150;p20"/>
          <p:cNvSpPr txBox="1"/>
          <p:nvPr/>
        </p:nvSpPr>
        <p:spPr>
          <a:xfrm>
            <a:off x="150470" y="1261641"/>
            <a:ext cx="11609408" cy="4658266"/>
          </a:xfrm>
          <a:prstGeom prst="rect">
            <a:avLst/>
          </a:prstGeom>
          <a:noFill/>
          <a:ln>
            <a:noFill/>
          </a:ln>
        </p:spPr>
        <p:txBody>
          <a:bodyPr spcFirstLastPara="1" wrap="square" lIns="91425" tIns="91425" rIns="91425" bIns="91425" anchor="t" anchorCtr="0">
            <a:noAutofit/>
          </a:bodyPr>
          <a:lstStyle/>
          <a:p>
            <a:r>
              <a:rPr lang="en-US" sz="2400" dirty="0"/>
              <a:t>The development of Word Quest is advancing steadily. Completed features include:</a:t>
            </a:r>
          </a:p>
          <a:p>
            <a:pPr>
              <a:buFont typeface="Arial" panose="020B0604020202020204" pitchFamily="34" charset="0"/>
              <a:buChar char="•"/>
            </a:pPr>
            <a:r>
              <a:rPr lang="en-US" sz="2400" dirty="0"/>
              <a:t>Loading screen, welcome notice, and primary buttons (Start, Settings, Exit).</a:t>
            </a:r>
          </a:p>
          <a:p>
            <a:pPr>
              <a:buFont typeface="Arial" panose="020B0604020202020204" pitchFamily="34" charset="0"/>
              <a:buChar char="•"/>
            </a:pPr>
            <a:r>
              <a:rPr lang="en-US" sz="2400" dirty="0"/>
              <a:t>Key elements like word declaration,  focusing on levels, and sound able and unable settings are near completion.</a:t>
            </a:r>
          </a:p>
          <a:p>
            <a:pPr>
              <a:buFont typeface="Arial" panose="020B0604020202020204" pitchFamily="34" charset="0"/>
              <a:buChar char="•"/>
            </a:pPr>
            <a:endParaRPr lang="en-US" sz="2400" dirty="0"/>
          </a:p>
          <a:p>
            <a:r>
              <a:rPr lang="en-US" sz="2400" b="1" dirty="0"/>
              <a:t>Next Steps:</a:t>
            </a:r>
          </a:p>
          <a:p>
            <a:pPr>
              <a:buFont typeface="Arial" panose="020B0604020202020204" pitchFamily="34" charset="0"/>
              <a:buChar char="•"/>
            </a:pPr>
            <a:r>
              <a:rPr lang="en-US" sz="2400" dirty="0"/>
              <a:t>Finalizing the word database for balanced gameplay.</a:t>
            </a:r>
          </a:p>
          <a:p>
            <a:pPr>
              <a:buFont typeface="Arial" panose="020B0604020202020204" pitchFamily="34" charset="0"/>
              <a:buChar char="•"/>
            </a:pPr>
            <a:r>
              <a:rPr lang="en-US" sz="2400" dirty="0"/>
              <a:t>Comprehensive testing to address bugs or performance issues.</a:t>
            </a:r>
          </a:p>
          <a:p>
            <a:pPr>
              <a:buFont typeface="Arial" panose="020B0604020202020204" pitchFamily="34" charset="0"/>
              <a:buChar char="•"/>
            </a:pPr>
            <a:r>
              <a:rPr lang="en-US" sz="2400" dirty="0"/>
              <a:t>Refining the user interface in preparation for beta testing.</a:t>
            </a:r>
          </a:p>
          <a:p>
            <a:pPr>
              <a:buFont typeface="Arial" panose="020B0604020202020204" pitchFamily="34" charset="0"/>
              <a:buChar char="•"/>
            </a:pPr>
            <a:endParaRPr lang="en-US" sz="2400" dirty="0"/>
          </a:p>
          <a:p>
            <a:pPr marL="0" lvl="0" indent="0" algn="just" rtl="0">
              <a:lnSpc>
                <a:spcPct val="115000"/>
              </a:lnSpc>
              <a:spcBef>
                <a:spcPts val="1200"/>
              </a:spcBef>
              <a:spcAft>
                <a:spcPts val="0"/>
              </a:spcAft>
              <a:buClr>
                <a:schemeClr val="dk1"/>
              </a:buClr>
              <a:buSzPts val="1100"/>
              <a:buFont typeface="Arial"/>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7" name="Google Shape;157;p21"/>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158" name="Google Shape;158;p21"/>
          <p:cNvSpPr txBox="1"/>
          <p:nvPr/>
        </p:nvSpPr>
        <p:spPr>
          <a:xfrm>
            <a:off x="0" y="1612654"/>
            <a:ext cx="12192000" cy="46392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PH" sz="2700" dirty="0">
                <a:solidFill>
                  <a:schemeClr val="dk1"/>
                </a:solidFill>
                <a:latin typeface="Times New Roman"/>
                <a:ea typeface="Times New Roman"/>
                <a:cs typeface="Times New Roman"/>
                <a:sym typeface="Times New Roman"/>
              </a:rPr>
              <a:t>To improve our game development process, we can:</a:t>
            </a:r>
            <a:endParaRPr sz="2700" dirty="0">
              <a:solidFill>
                <a:schemeClr val="dk1"/>
              </a:solidFill>
              <a:latin typeface="Times New Roman"/>
              <a:ea typeface="Times New Roman"/>
              <a:cs typeface="Times New Roman"/>
              <a:sym typeface="Times New Roman"/>
            </a:endParaRPr>
          </a:p>
          <a:p>
            <a:pPr marL="457200" lvl="0" indent="-400050" algn="just" rtl="0">
              <a:lnSpc>
                <a:spcPct val="115000"/>
              </a:lnSpc>
              <a:spcBef>
                <a:spcPts val="1200"/>
              </a:spcBef>
              <a:spcAft>
                <a:spcPts val="0"/>
              </a:spcAft>
              <a:buClr>
                <a:schemeClr val="dk1"/>
              </a:buClr>
              <a:buSzPts val="2700"/>
              <a:buChar char="●"/>
            </a:pPr>
            <a:r>
              <a:rPr lang="en-PH" sz="2700" b="1" dirty="0">
                <a:solidFill>
                  <a:schemeClr val="dk1"/>
                </a:solidFill>
                <a:latin typeface="Times New Roman"/>
                <a:ea typeface="Times New Roman"/>
                <a:cs typeface="Times New Roman"/>
                <a:sym typeface="Times New Roman"/>
              </a:rPr>
              <a:t>Learn and Grow:</a:t>
            </a:r>
            <a:r>
              <a:rPr lang="en-PH" sz="2700" dirty="0">
                <a:solidFill>
                  <a:schemeClr val="dk1"/>
                </a:solidFill>
                <a:latin typeface="Times New Roman"/>
                <a:ea typeface="Times New Roman"/>
                <a:cs typeface="Times New Roman"/>
                <a:sym typeface="Times New Roman"/>
              </a:rPr>
              <a:t> Take courses on platforms like Udemy to deepen our knowledge of game design, programming, and UI/UX development.</a:t>
            </a:r>
            <a:endParaRPr sz="2700" dirty="0">
              <a:solidFill>
                <a:schemeClr val="dk1"/>
              </a:solidFill>
              <a:latin typeface="Times New Roman"/>
              <a:ea typeface="Times New Roman"/>
              <a:cs typeface="Times New Roman"/>
              <a:sym typeface="Times New Roman"/>
            </a:endParaRPr>
          </a:p>
          <a:p>
            <a:pPr marL="457200" lvl="0" indent="-400050" algn="just" rtl="0">
              <a:lnSpc>
                <a:spcPct val="115000"/>
              </a:lnSpc>
              <a:spcBef>
                <a:spcPts val="0"/>
              </a:spcBef>
              <a:spcAft>
                <a:spcPts val="0"/>
              </a:spcAft>
              <a:buClr>
                <a:schemeClr val="dk1"/>
              </a:buClr>
              <a:buSzPts val="2700"/>
              <a:buChar char="●"/>
            </a:pPr>
            <a:r>
              <a:rPr lang="en-PH" sz="2700" b="1" dirty="0">
                <a:solidFill>
                  <a:schemeClr val="dk1"/>
                </a:solidFill>
                <a:latin typeface="Times New Roman"/>
                <a:ea typeface="Times New Roman"/>
                <a:cs typeface="Times New Roman"/>
                <a:sym typeface="Times New Roman"/>
              </a:rPr>
              <a:t>Engage with the Community:</a:t>
            </a:r>
            <a:r>
              <a:rPr lang="en-PH" sz="2700" dirty="0">
                <a:solidFill>
                  <a:schemeClr val="dk1"/>
                </a:solidFill>
                <a:latin typeface="Times New Roman"/>
                <a:ea typeface="Times New Roman"/>
                <a:cs typeface="Times New Roman"/>
                <a:sym typeface="Times New Roman"/>
              </a:rPr>
              <a:t> Join forums like Reddit’s r/</a:t>
            </a:r>
            <a:r>
              <a:rPr lang="en-PH" sz="2700" dirty="0" err="1">
                <a:solidFill>
                  <a:schemeClr val="dk1"/>
                </a:solidFill>
                <a:latin typeface="Times New Roman"/>
                <a:ea typeface="Times New Roman"/>
                <a:cs typeface="Times New Roman"/>
                <a:sym typeface="Times New Roman"/>
              </a:rPr>
              <a:t>gamedev</a:t>
            </a:r>
            <a:r>
              <a:rPr lang="en-PH" sz="2700" dirty="0">
                <a:solidFill>
                  <a:schemeClr val="dk1"/>
                </a:solidFill>
                <a:latin typeface="Times New Roman"/>
                <a:ea typeface="Times New Roman"/>
                <a:cs typeface="Times New Roman"/>
                <a:sym typeface="Times New Roman"/>
              </a:rPr>
              <a:t> or Unity forums to share updates and get advice from experienced developers.</a:t>
            </a:r>
            <a:endParaRPr sz="2700" dirty="0">
              <a:solidFill>
                <a:schemeClr val="dk1"/>
              </a:solidFill>
              <a:latin typeface="Times New Roman"/>
              <a:ea typeface="Times New Roman"/>
              <a:cs typeface="Times New Roman"/>
              <a:sym typeface="Times New Roman"/>
            </a:endParaRPr>
          </a:p>
          <a:p>
            <a:pPr marL="457200" lvl="0" indent="-400050" algn="just" rtl="0">
              <a:lnSpc>
                <a:spcPct val="115000"/>
              </a:lnSpc>
              <a:spcBef>
                <a:spcPts val="0"/>
              </a:spcBef>
              <a:spcAft>
                <a:spcPts val="0"/>
              </a:spcAft>
              <a:buClr>
                <a:schemeClr val="dk1"/>
              </a:buClr>
              <a:buSzPts val="2700"/>
              <a:buChar char="●"/>
            </a:pPr>
            <a:r>
              <a:rPr lang="en-PH" sz="2700" b="1" dirty="0">
                <a:solidFill>
                  <a:schemeClr val="dk1"/>
                </a:solidFill>
                <a:latin typeface="Times New Roman"/>
                <a:ea typeface="Times New Roman"/>
                <a:cs typeface="Times New Roman"/>
                <a:sym typeface="Times New Roman"/>
              </a:rPr>
              <a:t>Expand the Word Database:</a:t>
            </a:r>
            <a:r>
              <a:rPr lang="en-PH" sz="2700" dirty="0">
                <a:solidFill>
                  <a:schemeClr val="dk1"/>
                </a:solidFill>
                <a:latin typeface="Times New Roman"/>
                <a:ea typeface="Times New Roman"/>
                <a:cs typeface="Times New Roman"/>
                <a:sym typeface="Times New Roman"/>
              </a:rPr>
              <a:t> Use tools like </a:t>
            </a:r>
            <a:r>
              <a:rPr lang="en-PH" sz="2700" dirty="0" err="1">
                <a:solidFill>
                  <a:schemeClr val="dk1"/>
                </a:solidFill>
                <a:latin typeface="Times New Roman"/>
                <a:ea typeface="Times New Roman"/>
                <a:cs typeface="Times New Roman"/>
                <a:sym typeface="Times New Roman"/>
              </a:rPr>
              <a:t>WordsAPI</a:t>
            </a:r>
            <a:r>
              <a:rPr lang="en-PH" sz="2700" dirty="0">
                <a:solidFill>
                  <a:schemeClr val="dk1"/>
                </a:solidFill>
                <a:latin typeface="Times New Roman"/>
                <a:ea typeface="Times New Roman"/>
                <a:cs typeface="Times New Roman"/>
                <a:sym typeface="Times New Roman"/>
              </a:rPr>
              <a:t> or </a:t>
            </a:r>
            <a:r>
              <a:rPr lang="en-PH" sz="2700" dirty="0" err="1">
                <a:solidFill>
                  <a:schemeClr val="dk1"/>
                </a:solidFill>
                <a:latin typeface="Times New Roman"/>
                <a:ea typeface="Times New Roman"/>
                <a:cs typeface="Times New Roman"/>
                <a:sym typeface="Times New Roman"/>
              </a:rPr>
              <a:t>Datamuse</a:t>
            </a:r>
            <a:r>
              <a:rPr lang="en-PH" sz="2700" dirty="0">
                <a:solidFill>
                  <a:schemeClr val="dk1"/>
                </a:solidFill>
                <a:latin typeface="Times New Roman"/>
                <a:ea typeface="Times New Roman"/>
                <a:cs typeface="Times New Roman"/>
                <a:sym typeface="Times New Roman"/>
              </a:rPr>
              <a:t> API to dynamically enrich our word list, ensuring variety across difficulty levels.</a:t>
            </a:r>
            <a:endParaRPr sz="27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Clr>
                <a:schemeClr val="dk1"/>
              </a:buClr>
              <a:buSzPts val="1100"/>
              <a:buFont typeface="Arial"/>
              <a:buNone/>
            </a:pPr>
            <a:r>
              <a:rPr lang="en-PH" sz="2700" dirty="0">
                <a:solidFill>
                  <a:schemeClr val="dk1"/>
                </a:solidFill>
                <a:latin typeface="Times New Roman"/>
                <a:ea typeface="Times New Roman"/>
                <a:cs typeface="Times New Roman"/>
                <a:sym typeface="Times New Roman"/>
              </a:rPr>
              <a:t>These steps will help refine our skills, foster collaboration, and enhance Word Quest’s overall quality.</a:t>
            </a:r>
            <a:endParaRPr sz="27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727</Words>
  <Application>Microsoft Office PowerPoint</Application>
  <PresentationFormat>Widescreen</PresentationFormat>
  <Paragraphs>77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Impact</vt:lpstr>
      <vt:lpstr>Tahoma</vt:lpstr>
      <vt:lpstr>Calibri</vt:lpstr>
      <vt:lpstr>Arial</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Kenneth Gerona</cp:lastModifiedBy>
  <cp:revision>1</cp:revision>
  <dcterms:modified xsi:type="dcterms:W3CDTF">2024-12-12T23:21:12Z</dcterms:modified>
</cp:coreProperties>
</file>