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CFDB7-21C8-63F5-97BC-9ACD6F152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9EEC60-5B72-24AC-854F-4BB5D1270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81AA4-A7BE-7EC4-ECBE-B36EA97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DE0D0-E37D-556A-56B6-9B0D673C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4E1B5-B07E-C00D-2CA6-86B31B40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093F1-CEC6-8494-279B-89EA1E30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0506E4-4D9F-488E-A81E-20386432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575CB-2D1E-6D68-0219-CF074089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13562-75B2-C97E-4802-50ADA4FA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340D9-722F-9D4F-0493-C9BD8900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94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087CE3-A78B-BBC1-30CD-57D67B933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3FA5B3-D2A0-E2A3-ED3E-E3C6F138C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3FBA81-4106-2BE6-BB82-386E7A89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ACA53-4E8B-8D8C-1F60-93BD8C58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42938-B167-7E78-E4AE-3F3D0681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60E0A-ED0D-274E-3FDD-90138F7E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08C17-7E5A-52F7-3D64-4728E6A2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0F5125-C0A7-C2F1-42FE-AAA3C8E2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8DADD-D8B0-D1F6-626E-8E1D98C4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1A0AE-09F5-5AC0-EBEE-1803CEC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5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C1348-685F-6410-CF66-9E529DB9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2C4F3-8CA8-A59E-C932-E6B77385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3E168D-D037-E81F-D784-C52A807B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1CF8D1-D20D-7DCE-02B3-CD005E27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9804E-D43A-D46C-3295-8F2B3603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0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034BA-2292-C91D-2734-8E51E3D1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74442-8BDE-4CBE-80DD-C3EA8B44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CBB337-D88C-326A-1CE9-E0F959C4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34A9AE-C0EE-55FB-7B71-8A025E1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6CDD13-7320-DDAD-0D97-2DB19EC6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3AD458-09C5-1F04-4DAB-6BF07D38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3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7C186-52AB-E0DE-613D-F1521B66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D2D44E-6351-76E9-828B-D8153B62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1C28D0-E4E0-A042-660C-8CACBFB6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94A0DF-9F0F-8464-D371-191D2C102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05FF97-BF8E-32EC-BB20-8A3657FDC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869A64-5AB6-48EF-6282-9810B74E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62ACFE-1013-9C6F-FC8E-A722EEFF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C2801E-430D-6A4D-4907-F95C9108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6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6586A-3F63-9264-96F4-D6BDA67F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34DD0B-A6BA-81C6-5678-6C515381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949CC8-1AD1-3D5E-AC9B-7C2D0BE3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69B06E-0C1A-04CC-3F0D-2507614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8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4954C4-7162-6D6C-A3EB-AE7C1F6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7D2188-CB7D-0B2C-863C-B32469FD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E290DF-2569-CE03-AE91-171B7118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4DB3C-F6E1-5D1B-6536-2C56AFF4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DDAA0-7906-FECD-678A-A6096A6D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44317B-C27D-0973-77F5-1CBEDDD8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1ACEE-3979-1656-6669-5C889E9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CBBEF-F016-F91E-EE4D-75582E7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C5374F-2876-D133-BB39-46AD2ADF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7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91376-E6BC-2A97-BF37-11620EBD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B449AFE-EAA5-C0DA-7526-464ED8A2B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C08166-4CBC-264A-89AE-FAA56183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86AFC0-3C1F-30F7-4BA9-2E7D5245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0983F-C110-2F0C-BE4E-1FB52D2D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E6C66-D472-29E7-B386-2ED8C01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4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5955E0-23F3-902E-633A-B094B41E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5A8842-A44D-EC8D-04B3-BC4E9C1B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2DC06E-BE23-5DFF-BC58-D45C7A741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3AD7-E6FD-4A6C-81D4-9DF172A66BCD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C296D-3E55-6AA9-4C5D-B30F50D1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C02F3-E0E7-98B4-029D-0EE5F91A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399A-821E-4935-BCD7-60FB7CC71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4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A8905C-E3CE-D51F-4F0C-EB109C269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7200">
                <a:solidFill>
                  <a:schemeClr val="bg1"/>
                </a:solidFill>
              </a:rPr>
              <a:t>HKKB</a:t>
            </a:r>
            <a:endParaRPr kumimoji="1" lang="ja-JP" altLang="en-US" sz="720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E54947-E499-5747-B7B1-EBBEE599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>
                <a:solidFill>
                  <a:schemeClr val="bg1"/>
                </a:solidFill>
              </a:rPr>
              <a:t>ABC_327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2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210DB1-7A5A-21DE-AEB1-C07C9CBB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542522"/>
            <a:ext cx="7030431" cy="57729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9481521-E669-6117-5E7C-39D1285B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76" y="1377517"/>
            <a:ext cx="5020279" cy="45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3173C2-A644-9090-9788-A08E2A47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757382"/>
            <a:ext cx="5506218" cy="50108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BACC9F-B19B-9C0F-AA95-E8546086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73" y="757382"/>
            <a:ext cx="221010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6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9C8503-CCFA-ECA5-5B76-25D593A3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0" y="247206"/>
            <a:ext cx="7906853" cy="63635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1C10F9D-801C-6960-5149-33E5FCEB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158" y="0"/>
            <a:ext cx="3886742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9DAE4B-01CC-320A-D9FD-4B22FE4C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6" y="466311"/>
            <a:ext cx="5906324" cy="59253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5CCF7DD-B455-6F65-8D8A-6792CF15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6311"/>
            <a:ext cx="5420481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3989D-78B7-8BDB-3324-A9EF3694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01"/>
            <a:ext cx="7773485" cy="68017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378FA6-3947-357C-0346-40344A5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485" y="4284"/>
            <a:ext cx="4096322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0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74F693-4EB9-CCE1-62CC-5A750A71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1171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44F8EC9-CBD8-B393-F503-CBC710BA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606" y="2427282"/>
            <a:ext cx="600158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3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62F1B6-84B0-ABC8-9799-CD61FEF9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1" y="179173"/>
            <a:ext cx="8002117" cy="632548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14AA0F9-5174-862F-B52A-45F4F5B32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54" y="0"/>
            <a:ext cx="7954485" cy="215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5BA53B-FF32-966A-57C1-9177F6212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939" y="2183324"/>
            <a:ext cx="1227870" cy="467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ワイド画面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HKKB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HKKB</dc:title>
  <dc:creator>馨 上田</dc:creator>
  <cp:lastModifiedBy>馨 上田</cp:lastModifiedBy>
  <cp:revision>1</cp:revision>
  <dcterms:created xsi:type="dcterms:W3CDTF">2023-11-27T07:49:08Z</dcterms:created>
  <dcterms:modified xsi:type="dcterms:W3CDTF">2023-11-27T07:56:27Z</dcterms:modified>
</cp:coreProperties>
</file>