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EF921-2D02-0F1F-5E12-E2A32E16F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0CEA70-EE32-BB3D-15BD-3C2B97EA9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D90DE-A3BA-663D-3CA0-C4208EA2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6A117-CF1A-0461-E9EB-A90F27A1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EA0B3-CE06-C4E9-32F5-0F330D58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9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BF21F-D942-1CD2-66C0-54AF9005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B58438-38F7-53F7-2563-1EFB67B2C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A5C4DE-EDF4-CAF9-32C7-48F45F55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E00E05-1F3B-7CB2-C4AE-E92F1E21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2552C-B791-6DDD-E1C3-8F3742F4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04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DF2C13-57A4-08D2-36B2-FEE55E558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60FBF-02C7-E614-5CB7-3C0EF8BD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66982-8D94-F546-059A-401F671C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4B0D08-8162-4CCC-DD00-7C5D002F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02A048-D86D-CABC-3D7C-935126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9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BDD2C-A0A8-37C1-ABB3-A331603F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DBA82-D33F-0B03-F682-FFC1F5BC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FF8FA-9470-CB6B-56DC-C3BD889D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75E462-0F49-73C4-DABB-B3442EB1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53A21-1715-29EF-127A-CF4364AA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DB8D4-2CF7-C89C-9728-2A99CF67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3603D-1AFA-399A-2B5C-1DF94399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EFF0F-8BD9-82BD-0634-E250B735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9A69D0-A2D7-DEBC-14AA-C1C57728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3B97D-4845-2138-8EAB-AD49040D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D6C97-8212-7FCA-67D5-5BDC2457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95C47E-EC62-15DF-DC59-D77AB9407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44F4CE-09EA-8EA5-A96C-D8E0BB9C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EB86A7-8AFA-8FCB-5A0C-E6EC71AB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E1EDB0-C750-7A4E-B8FA-0C5A3685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E83790-3D10-B166-B634-BDD4DAFB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75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D562D-19AA-D6C3-0516-3B44B4EA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0C6D05-C11E-D363-2F06-2CECCED78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2D3C3F-E1D2-A32B-D460-4A3F82AA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043DFF-4861-9B05-0DA0-5EB25B110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74679E-8C8B-1E2A-19E3-31E2C062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04E7C7-FE2F-ACA1-F56E-3C62A2D2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82135B-B8B9-FB46-6863-A1AC7CE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73FCA0-6314-9A54-1E03-E55550C5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90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6B119-5D46-5F72-E8DB-90CB32A5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FD865B-0045-9596-FEC0-A89BC760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230653-E68A-EDA0-5402-E5659A8F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4E2189-32DD-8336-32D7-1C38AEFE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9321B2-E885-0F24-3991-89807DD9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C2CCCA-B843-4B4F-47CF-B05AC574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FE473-6929-6E45-AC7B-B7DDB675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4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9B3B9-A07C-EC47-A116-16E858F9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22C89-44FC-E0F0-CFA1-0BD8D35F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63717A-B4A9-2C86-46F5-C213E1C7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01D599-3CDB-B7D4-F57B-4F89E810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41A8DA-E5D1-11B4-F4C5-D26A896A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BE90B0-339A-8513-DBF5-45231332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9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D817A-B093-A977-553C-8BF2FEE7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6D6EED-0645-0E89-DB60-035BE6F3C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D48858-FCD2-2BD4-197E-C01DF5F03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788B38-72F8-9C9C-0C08-0DC4C9FD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47EF2E-E898-8089-9AEF-60AE92CE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13A6DA-FA41-86D5-7E1F-47F10566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9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2D947A-307A-8A90-4799-1108A058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8A68D0-6567-00FA-75B5-BA433482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AB0C5-DFEB-4C84-1354-7A0A91AB8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977E-8E47-4ED3-BAB7-FAE753BB5652}" type="datetimeFigureOut">
              <a:rPr kumimoji="1" lang="ja-JP" altLang="en-US" smtClean="0"/>
              <a:t>2023/12/2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89653-E214-D920-88D6-268EBCFF2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8B401-2352-C786-DE9C-0E2F751EE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91EA-4120-42A4-9002-266B65CC96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8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F5C536A-58BC-8767-6F75-1ED994FFC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ja-JP" altLang="en-US" sz="5200">
                <a:solidFill>
                  <a:schemeClr val="tx2"/>
                </a:solidFill>
              </a:rPr>
              <a:t>大和証券</a:t>
            </a:r>
            <a:endParaRPr kumimoji="1" lang="ja-JP" altLang="en-US" sz="5200">
              <a:solidFill>
                <a:schemeClr val="tx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993A1E-6080-D5C1-C728-B43BF655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tx2"/>
                </a:solidFill>
              </a:rPr>
              <a:t>ABC_331</a:t>
            </a:r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01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016AC7-E0AC-9719-1F38-E27BBDEC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7" y="213636"/>
            <a:ext cx="7078063" cy="44869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B164AF-0B76-8389-12C5-F22F3C1E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65" y="3631415"/>
            <a:ext cx="3772426" cy="26102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ED2291-AB51-C35D-EEA4-D4D14E87A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42" y="307192"/>
            <a:ext cx="3677163" cy="30007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B347FE7-FF37-6C7D-4CE0-857AC169F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508" y="4202995"/>
            <a:ext cx="1190791" cy="161947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57F430D-7769-3C87-4770-ADA8FC055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567" y="3631415"/>
            <a:ext cx="295316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0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FC642A5-96AB-9465-8847-778A9DE9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432969"/>
            <a:ext cx="10555173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1C5672-B142-C0A0-FF8E-ED38EDAC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4" y="268377"/>
            <a:ext cx="6039693" cy="41153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431E3C-D781-BBAE-3C49-CBD54C81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81" y="3029649"/>
            <a:ext cx="4515480" cy="33627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D928ACE-C380-2E40-F7D5-66EC5886F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994" y="797885"/>
            <a:ext cx="1038370" cy="290553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5A1AC1B-6441-F55A-6213-091CEC6D7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359" y="3777465"/>
            <a:ext cx="6563641" cy="1867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089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F2FADB-6F44-13CC-054A-85DD91A0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280548"/>
            <a:ext cx="959301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FEE352-0A03-95D6-4843-0C21256F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6" y="76940"/>
            <a:ext cx="9573961" cy="55729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42841F9-D0F5-8FDE-2773-449125D8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48" y="4365097"/>
            <a:ext cx="308653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C42465-4DF8-8B37-61EE-BA23E578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7"/>
            <a:ext cx="6963747" cy="341995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204272-C8BE-CC7C-7996-944F63CF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562" y="141590"/>
            <a:ext cx="4686954" cy="22196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D6DA32-4E59-534B-ABA2-A1CE2E34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1343"/>
            <a:ext cx="6315956" cy="234347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D1C012F-BC50-AE0A-1B10-2B4B867D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562" y="3541395"/>
            <a:ext cx="393437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FDB98B-D076-E0ED-B6A5-33B90CDF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07" y="0"/>
            <a:ext cx="940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3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75156AA-CE7D-3078-AB68-E5E5BCC0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966728"/>
            <a:ext cx="9659698" cy="57729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D4880B-1F73-C5FF-D09F-A26C3F6CD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181" y="421072"/>
            <a:ext cx="439163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3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1FD946F-0218-E281-EA76-2D22BC20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2" y="0"/>
            <a:ext cx="7987229" cy="685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412B2F1-3ED0-932C-E1DD-2C89138F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13" y="4409832"/>
            <a:ext cx="4143953" cy="14003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700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EC84E3-2A13-A692-411E-67BF744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35380" cy="587774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51E515-0BE9-0B5F-E5B6-0BF937178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80" y="101600"/>
            <a:ext cx="4174656" cy="55257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1AC304B-5F25-4DEA-C9C8-BB5AAF396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618" y="6127135"/>
            <a:ext cx="9545382" cy="5334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43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02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135C7BF-4624-762E-46DD-E2E62A1C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48"/>
            <a:ext cx="7516274" cy="64779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45FA470-6DD2-537D-A4D6-8B3405AA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32" y="857839"/>
            <a:ext cx="8043068" cy="49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3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8E45587-583B-2645-B248-2C789FCA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3" y="2125258"/>
            <a:ext cx="9697803" cy="4153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1CDAFB-9B7F-037F-D47D-66D306B1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794" y="1455855"/>
            <a:ext cx="643979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CBE7B4F-0F15-F1BA-E5FB-0A26C9A3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" y="324557"/>
            <a:ext cx="7097115" cy="41153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654CAC-FA94-32D2-9B9C-35588382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76" y="2797945"/>
            <a:ext cx="4534533" cy="35056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01A48FA-59C9-66C1-7F95-3935DD21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648" y="127259"/>
            <a:ext cx="2896004" cy="496321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F058F04-5A68-992D-A0B8-8AD8FEB9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48" y="5090477"/>
            <a:ext cx="700185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21DCBB-709E-DA02-8C61-70D51EEE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16" y="0"/>
            <a:ext cx="6802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C84376-7ADA-9A1C-B9DE-D28D8DFF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685417"/>
            <a:ext cx="725906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ワイド画面</PresentationFormat>
  <Paragraphs>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大和証券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大和証券</dc:title>
  <dc:creator>馨 上田</dc:creator>
  <cp:lastModifiedBy>馨 上田</cp:lastModifiedBy>
  <cp:revision>1</cp:revision>
  <dcterms:created xsi:type="dcterms:W3CDTF">2023-12-02T13:42:56Z</dcterms:created>
  <dcterms:modified xsi:type="dcterms:W3CDTF">2023-12-02T14:02:03Z</dcterms:modified>
</cp:coreProperties>
</file>