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  <p:sldId id="257" r:id="rId4"/>
    <p:sldId id="256" r:id="rId5"/>
    <p:sldId id="258" r:id="rId6"/>
    <p:sldId id="259" r:id="rId7"/>
    <p:sldId id="261" r:id="rId8"/>
    <p:sldId id="262" r:id="rId9"/>
  </p:sldIdLst>
  <p:sldSz cx="12192000" cy="6858000"/>
  <p:notesSz cx="6800850" cy="99329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5A2B10-1384-E4DC-3690-7132F85C3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03F383-2CD2-188F-C052-DC045C3F5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20276F-0C74-7D18-64FC-F7B4D8F8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27C9-E637-487B-BD25-B6E50A108FD0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CA5293-A80A-1A7D-7C94-49CBEE3B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EF1DA2-5A8D-4707-C0A8-10BAC559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33A9-9F28-4F7D-9B0A-4996F95E2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31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299D6F-7BE5-DCCF-5D74-4CE30CDB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F92E68-0163-9B71-A2AE-D6F369D29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D438C1-7274-9DAE-5003-FADAAA12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27C9-E637-487B-BD25-B6E50A108FD0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902BF9-66CC-1D03-2873-31CD8DB5E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D6CCF3-2F5F-9FA6-DDF4-48CF6ECDA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33A9-9F28-4F7D-9B0A-4996F95E2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35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6EA95B6-D456-51D9-B036-C3F1B1FD0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17F841-AAD8-9C36-A63D-C2FCB2DED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C045E9-DE60-1150-398A-F830575A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27C9-E637-487B-BD25-B6E50A108FD0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ABAAD1-190E-638B-3B4B-2CD370F4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3C6272-5345-05F5-7000-B84C0640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33A9-9F28-4F7D-9B0A-4996F95E2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51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4BB9E4-42D7-C85D-F000-ED6B7192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2EAB87-0060-C51B-A45E-D24CB8363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231075-0347-FA7C-7F79-AC4C49B0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27C9-E637-487B-BD25-B6E50A108FD0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C7CDDD-0CAB-7122-EA67-8539540AA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B3EA34-9821-64B5-08C5-806973D9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33A9-9F28-4F7D-9B0A-4996F95E2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50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0BC167-3D7E-D706-E0AC-FE9580E7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FBF889-0BDC-ACB0-83E0-9BF2A97ED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1E017A-EBD1-FBD6-7E42-3EB1962E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27C9-E637-487B-BD25-B6E50A108FD0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207C70-3439-2D81-AE9F-ADD74D8E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D7BEF-3461-BB4C-A5B1-C1132A3D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33A9-9F28-4F7D-9B0A-4996F95E2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61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C8306B-B1F7-9C5A-FA42-88C3D077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7FF005-383C-9D73-405E-4B7FA70CB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27ABBE-E171-4F73-4384-0886CB662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3B294B-DCBD-0987-1B0C-5C59877C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27C9-E637-487B-BD25-B6E50A108FD0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247328-9704-9A0E-BCFC-8A99853F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6C2EA0-2268-0592-8605-1E3E29A9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33A9-9F28-4F7D-9B0A-4996F95E2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13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7831D9-EBB8-7F47-E4D1-5F046B279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7DFEC8-25BE-B83E-CA97-026E63B6B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08D300-ED48-3757-2961-21262C6FF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7FB1ABB-2851-8BB4-FC1B-AA1292B06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69D60D4-0948-3F64-7BD9-7BA48258D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CB6EB7A-375C-8A0F-900F-43AEF33F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27C9-E637-487B-BD25-B6E50A108FD0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4851718-2A8D-2430-F0A4-CF30AC13D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30ABE58-C30F-39AA-946C-949FBE68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33A9-9F28-4F7D-9B0A-4996F95E2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01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61712D-77B4-0B47-7817-63D52480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0187B-4295-101A-D8CE-30B8F571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27C9-E637-487B-BD25-B6E50A108FD0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54BA4EB-3752-3CD6-92BF-CFB90509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B23BCE-010A-BA57-B0E7-7CDAC8AB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33A9-9F28-4F7D-9B0A-4996F95E2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9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772C76-7A3A-49F1-E87F-CB37B132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27C9-E637-487B-BD25-B6E50A108FD0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0CB614-E94D-00A7-7B6F-A22145D7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7921CA-E04E-E0F9-10CA-C10DC0C9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33A9-9F28-4F7D-9B0A-4996F95E2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05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0C423B-C311-95FD-B6D0-F39BEF920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931107-B5FE-064C-2DFD-49AC1A4E5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A023C77-B572-A726-2824-DEE9CEBBF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38D6BC-38D8-F715-4205-F93B84698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27C9-E637-487B-BD25-B6E50A108FD0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56D558-4209-129F-68FE-5255C890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C48F80-D625-E518-08CC-5452A108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33A9-9F28-4F7D-9B0A-4996F95E2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67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34DBA0-7F54-92DE-7987-C84F07CD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4AF246C-79C1-3028-0DA0-F64C29162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8C7E22-37FD-8785-90B3-CE077B159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808E68-6420-A23A-3CC6-904908EB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27C9-E637-487B-BD25-B6E50A108FD0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3FB8D7-1171-F6D9-9F29-FCADB10B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3E4B30-7F32-74DD-D487-28918045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33A9-9F28-4F7D-9B0A-4996F95E2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31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D56C363-3E1B-86AE-D19C-191F5588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0F7114-5DDA-4BAF-F712-1E04743F2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CA129C-DAED-0519-937A-00E5C15EC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27C9-E637-487B-BD25-B6E50A108FD0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B9A14E-1905-B61A-BEBA-B232E28B1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E22782-4C10-6778-2DBF-21DE55461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F33A9-9F28-4F7D-9B0A-4996F95E2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46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駐車場の車">
            <a:extLst>
              <a:ext uri="{FF2B5EF4-FFF2-40B4-BE49-F238E27FC236}">
                <a16:creationId xmlns:a16="http://schemas.microsoft.com/office/drawing/2014/main" id="{0F1FAD25-FB19-5598-3CBD-425742A29A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3103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332F8A2-7CA0-2166-10CC-39B61D335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altLang="ja-JP" sz="6600">
                <a:solidFill>
                  <a:schemeClr val="bg1"/>
                </a:solidFill>
              </a:rPr>
              <a:t>2023_11_25</a:t>
            </a:r>
            <a:br>
              <a:rPr lang="en-US" altLang="ja-JP" sz="6600">
                <a:solidFill>
                  <a:schemeClr val="bg1"/>
                </a:solidFill>
              </a:rPr>
            </a:br>
            <a:r>
              <a:rPr lang="ja-JP" altLang="en-US" sz="6600">
                <a:solidFill>
                  <a:schemeClr val="bg1"/>
                </a:solidFill>
              </a:rPr>
              <a:t>トヨタシステムズ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D802ABF-F214-DFD4-6072-BC9FE8EA3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altLang="ja-JP">
                <a:solidFill>
                  <a:schemeClr val="bg1"/>
                </a:solidFill>
              </a:rPr>
              <a:t>ABC_330</a:t>
            </a:r>
            <a:endParaRPr lang="ja-JP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1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4652B30-4BEC-DB44-2A37-CCE150271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249"/>
            <a:ext cx="7363853" cy="504895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DFFE755-E4F0-A635-5950-2DC6A0F6C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13" y="3523785"/>
            <a:ext cx="7078063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0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B84CEB1-344A-691B-451B-39BDFF0A3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1152" cy="68580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EE71109-2ABB-F526-A331-891BD0287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039" y="0"/>
            <a:ext cx="64698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9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21E166BB-A18E-E4C4-D261-47E8FA87A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56098" cy="6858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419F97A-1956-792F-F803-451A31350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589" y="3142732"/>
            <a:ext cx="7135221" cy="371526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BFCB942-0D24-FBCF-3BBF-FB67D8774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352" y="191339"/>
            <a:ext cx="1238423" cy="244826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A09A34E-40A2-5BFA-D5F9-40E165DEB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775" y="513944"/>
            <a:ext cx="5134692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441EDDE-E891-A3EF-3211-D6F08AF39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46" y="1257300"/>
            <a:ext cx="7181850" cy="56007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CDCE387-01F5-0EF0-5620-CC0694618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714" y="1487407"/>
            <a:ext cx="7087589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B109D74-0802-DBE7-86B9-F3A9275F9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1055" cy="6858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14BB326-B8FE-74D7-1A8F-9D1F06885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127" y="3090271"/>
            <a:ext cx="6351069" cy="376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29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B3E390E-DB59-70B9-7B7C-13A620327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18218" cy="6858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60B3644-5D58-448B-C70A-23F5E808E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829" y="2692364"/>
            <a:ext cx="7211431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2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0068EB1-84B5-BF90-364B-6557647FE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210"/>
            <a:ext cx="7354326" cy="607779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C905C67-74D8-1FFC-BFEF-2197ADE45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085" y="2798394"/>
            <a:ext cx="7220958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9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2393</TotalTime>
  <Words>6</Words>
  <Application>Microsoft Office PowerPoint</Application>
  <PresentationFormat>ワイド画面</PresentationFormat>
  <Paragraphs>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2023_11_25 トヨタシステムズ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2023_11_25 トヨタシステムズ</dc:title>
  <dc:creator>馨 上田</dc:creator>
  <cp:lastModifiedBy>馨 上田</cp:lastModifiedBy>
  <cp:revision>2</cp:revision>
  <cp:lastPrinted>2023-11-25T14:28:01Z</cp:lastPrinted>
  <dcterms:created xsi:type="dcterms:W3CDTF">2023-11-25T13:38:31Z</dcterms:created>
  <dcterms:modified xsi:type="dcterms:W3CDTF">2023-11-27T05:32:29Z</dcterms:modified>
</cp:coreProperties>
</file>