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kaorun55/google_test_and_mock" TargetMode="External"/><Relationship Id="rId3" Type="http://schemas.openxmlformats.org/officeDocument/2006/relationships/hyperlink" Target="https://github.com/kaorun55/tddbc/commits/tdd4c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2018655"/>
          </a:xfrm>
        </p:spPr>
        <p:txBody>
          <a:bodyPr>
            <a:normAutofit/>
          </a:bodyPr>
          <a:lstStyle/>
          <a:p>
            <a:r>
              <a:rPr kumimoji="1" lang="en-US" altLang="ja-JP" sz="8800" b="1" dirty="0" smtClean="0"/>
              <a:t>TDD</a:t>
            </a:r>
            <a:r>
              <a:rPr kumimoji="1" lang="ja-JP" altLang="en-US" sz="8800" b="1" dirty="0" smtClean="0"/>
              <a:t> </a:t>
            </a:r>
            <a:r>
              <a:rPr kumimoji="1" lang="en-US" altLang="ja-JP" sz="8800" b="1" dirty="0" smtClean="0"/>
              <a:t>for C++ </a:t>
            </a:r>
            <a:r>
              <a:rPr kumimoji="1" lang="ja-JP" altLang="en-US" sz="8800" b="1" dirty="0" smtClean="0"/>
              <a:t>実演</a:t>
            </a:r>
            <a:endParaRPr kumimoji="1"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9201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1484784"/>
            <a:ext cx="6984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0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0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nn-NO" altLang="ja-JP" sz="20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if</a:t>
            </a:r>
            <a:r>
              <a:rPr lang="nn-NO" altLang="ja-JP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nn-NO" altLang="ja-JP" sz="20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( (val1 == 1) &amp;&amp; (val2 == 2) ) {</a:t>
            </a:r>
          </a:p>
          <a:p>
            <a:r>
              <a:rPr lang="ja-JP" altLang="en-US" sz="20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    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3;</a:t>
            </a:r>
          </a:p>
          <a:p>
            <a:r>
              <a:rPr lang="ja-JP" altLang="en-US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en-US" altLang="ja-JP" sz="2000" b="1" i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000" b="1" i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sz="20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7;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0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( 7, add( 3, 4 ) );</a:t>
            </a:r>
          </a:p>
          <a:p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5508104" y="5445224"/>
            <a:ext cx="1706686" cy="115212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テストが通る最低限の実装をする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Green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8853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1484784"/>
            <a:ext cx="72545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0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0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0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0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nn-NO" altLang="ja-JP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if</a:t>
            </a:r>
            <a:r>
              <a:rPr lang="nn-NO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nn-NO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(val1 == 1) &amp;&amp; (val2 == 2) ) {</a:t>
            </a:r>
          </a:p>
          <a:p>
            <a:r>
              <a:rPr lang="ja-JP" altLang="en-US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    </a:t>
            </a:r>
            <a:r>
              <a:rPr lang="en-US" altLang="ja-JP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3;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en-US" altLang="ja-JP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7;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0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0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( 7, add( 3, 4 ) );</a:t>
            </a:r>
          </a:p>
          <a:p>
            <a:r>
              <a:rPr lang="ja-JP" altLang="en-US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0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0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( 11, add( 5, 6 ) );</a:t>
            </a:r>
          </a:p>
          <a:p>
            <a:r>
              <a:rPr lang="en-US" altLang="ja-JP" sz="20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sz="20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7257802" y="5072409"/>
            <a:ext cx="1706686" cy="115212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新しいテストを書く</a:t>
            </a:r>
            <a:br>
              <a:rPr lang="ja-JP" altLang="en-US" dirty="0"/>
            </a:br>
            <a:r>
              <a:rPr lang="ja-JP" altLang="en-US" dirty="0"/>
              <a:t>    テストは失敗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/>
              <a:t>Red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8321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1469097"/>
            <a:ext cx="70385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nn-NO" altLang="ja-JP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if</a:t>
            </a:r>
            <a:r>
              <a:rPr lang="nn-NO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nn-NO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(val1 == 1) &amp;&amp; (val2 == 2) ) {</a:t>
            </a:r>
          </a:p>
          <a:p>
            <a:r>
              <a:rPr lang="ja-JP" altLang="en-US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    </a:t>
            </a:r>
            <a:r>
              <a:rPr lang="en-US" altLang="ja-JP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3;</a:t>
            </a:r>
          </a:p>
          <a:p>
            <a:r>
              <a:rPr lang="ja-JP" altLang="en-US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en-US" altLang="ja-JP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else</a:t>
            </a:r>
            <a:r>
              <a:rPr lang="en-US" altLang="ja-JP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b="1" i="1" dirty="0">
                <a:solidFill>
                  <a:srgbClr val="0000FF"/>
                </a:solidFill>
                <a:latin typeface="ＭＳ ゴシック"/>
                <a:ea typeface="ＭＳ ゴシック"/>
              </a:rPr>
              <a:t>if</a:t>
            </a:r>
            <a:r>
              <a:rPr lang="en-US" altLang="ja-JP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 ( (val1 == 3) &amp;&amp; (val2 == 4) ) {</a:t>
            </a:r>
          </a:p>
          <a:p>
            <a:r>
              <a:rPr lang="ja-JP" altLang="en-US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    </a:t>
            </a:r>
            <a:r>
              <a:rPr lang="en-US" altLang="ja-JP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7;</a:t>
            </a:r>
          </a:p>
          <a:p>
            <a:r>
              <a:rPr lang="ja-JP" altLang="en-US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en-US" altLang="ja-JP" b="1" i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b="1" i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ja-JP" altLang="en-US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11;</a:t>
            </a:r>
          </a:p>
          <a:p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TEST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</a:t>
            </a:r>
            <a:r>
              <a:rPr lang="en-US" altLang="ja-JP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ja-JP" altLang="en-US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( 7, add( 3, 4 ) );</a:t>
            </a:r>
          </a:p>
          <a:p>
            <a:r>
              <a:rPr lang="ja-JP" altLang="en-US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( 11, add( 5, 6 ) );</a:t>
            </a:r>
          </a:p>
          <a:p>
            <a:r>
              <a:rPr lang="en-US" altLang="ja-JP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5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5508104" y="5445224"/>
            <a:ext cx="1706686" cy="115212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テストが通る最低限の実装をする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Green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6379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1464140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4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4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4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4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4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4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4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4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4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4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4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val1 + val2;</a:t>
            </a:r>
          </a:p>
          <a:p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4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4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ja-JP" altLang="en-US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( 7, add( 3, 4 ) );</a:t>
            </a:r>
          </a:p>
          <a:p>
            <a:r>
              <a:rPr lang="ja-JP" altLang="en-US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4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( 11, add( 5, 6 ) );</a:t>
            </a:r>
          </a:p>
          <a:p>
            <a:r>
              <a:rPr lang="en-US" altLang="ja-JP" sz="24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sz="24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5508104" y="4581128"/>
            <a:ext cx="1706686" cy="115212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リファクタリングする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Refactor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36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628800"/>
            <a:ext cx="91440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 smtClean="0"/>
              <a:t>以降も、</a:t>
            </a:r>
            <a:endParaRPr lang="en-US" altLang="ja-JP" sz="8800" b="1" dirty="0" smtClean="0"/>
          </a:p>
          <a:p>
            <a:r>
              <a:rPr lang="ja-JP" altLang="en-US" sz="8800" b="1" dirty="0" smtClean="0"/>
              <a:t>テスト実装→コード実装</a:t>
            </a:r>
            <a:endParaRPr lang="en-US" altLang="ja-JP" sz="8800" b="1" dirty="0" smtClean="0"/>
          </a:p>
          <a:p>
            <a:r>
              <a:rPr lang="ja-JP" altLang="en-US" sz="8800" b="1" dirty="0" smtClean="0"/>
              <a:t>を繰り返します</a:t>
            </a:r>
            <a:endParaRPr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3746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Visual Studio 2010</a:t>
            </a:r>
          </a:p>
          <a:p>
            <a:pPr lvl="1"/>
            <a:r>
              <a:rPr lang="ja-JP" altLang="en-US" dirty="0" smtClean="0"/>
              <a:t>コンソールアプリケーションプロジェクトを作ります</a:t>
            </a:r>
            <a:endParaRPr kumimoji="1" lang="en-US" altLang="ja-JP" dirty="0" smtClean="0"/>
          </a:p>
          <a:p>
            <a:r>
              <a:rPr lang="en-US" altLang="ja-JP" dirty="0" smtClean="0"/>
              <a:t>Google 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1.6</a:t>
            </a:r>
          </a:p>
          <a:p>
            <a:pPr lvl="1"/>
            <a:r>
              <a:rPr lang="ja-JP" altLang="en-US" dirty="0"/>
              <a:t>すぐ</a:t>
            </a:r>
            <a:r>
              <a:rPr lang="ja-JP" altLang="en-US" dirty="0" smtClean="0"/>
              <a:t>に使えるバイナリを用意しました</a:t>
            </a:r>
            <a:endParaRPr lang="en-US" altLang="ja-JP" dirty="0" smtClean="0"/>
          </a:p>
          <a:p>
            <a:pPr lvl="2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bitbucket.org/kaorun55/google_test_and_mock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C:\</a:t>
            </a:r>
            <a:r>
              <a:rPr lang="ja-JP" altLang="en-US" dirty="0" smtClean="0"/>
              <a:t> に展開してください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同梱の「</a:t>
            </a:r>
            <a:r>
              <a:rPr lang="en-US" altLang="ja-JP" dirty="0" err="1"/>
              <a:t>gtest_gmock.props</a:t>
            </a:r>
            <a:r>
              <a:rPr lang="ja-JP" altLang="en-US" dirty="0" smtClean="0"/>
              <a:t>」に</a:t>
            </a:r>
            <a:r>
              <a:rPr lang="ja-JP" altLang="en-US" dirty="0"/>
              <a:t>パスの設定などを</a:t>
            </a:r>
            <a:r>
              <a:rPr lang="ja-JP" altLang="en-US" dirty="0" smtClean="0"/>
              <a:t>入れたので、</a:t>
            </a:r>
            <a:r>
              <a:rPr lang="en-US" altLang="ja-JP" dirty="0" smtClean="0"/>
              <a:t>VS</a:t>
            </a:r>
            <a:r>
              <a:rPr lang="ja-JP" altLang="en-US" dirty="0" smtClean="0"/>
              <a:t>に読み込ませるとすぐにテストが書けます</a:t>
            </a:r>
            <a:endParaRPr lang="en-US" altLang="ja-JP" dirty="0" smtClean="0"/>
          </a:p>
          <a:p>
            <a:pPr lvl="1"/>
            <a:r>
              <a:rPr lang="ja-JP" altLang="en-US" dirty="0"/>
              <a:t>実際</a:t>
            </a:r>
            <a:r>
              <a:rPr lang="ja-JP" altLang="en-US" dirty="0" smtClean="0"/>
              <a:t>のコミットログはこちらです</a:t>
            </a:r>
            <a:endParaRPr lang="en-US" altLang="ja-JP" dirty="0" smtClean="0"/>
          </a:p>
          <a:p>
            <a:pPr lvl="2"/>
            <a:r>
              <a:rPr lang="en-US" altLang="ja-JP" dirty="0">
                <a:hlinkClick r:id="rId3"/>
              </a:rPr>
              <a:t>https://github.com/kaorun55/tddbc/commits/tdd4cpp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2132856"/>
            <a:ext cx="914400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 smtClean="0"/>
              <a:t>実演</a:t>
            </a:r>
            <a:endParaRPr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80331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テスティングフレームワークの</a:t>
            </a:r>
            <a:r>
              <a:rPr lang="ja-JP" altLang="en-US" dirty="0" smtClean="0"/>
              <a:t>テスト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    </a:t>
            </a:r>
            <a:r>
              <a:rPr lang="en-US" altLang="ja-JP" dirty="0"/>
              <a:t>EXPECT_EQ</a:t>
            </a:r>
            <a:r>
              <a:rPr lang="ja-JP" altLang="en-US" dirty="0"/>
              <a:t>が失敗することを確認する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7544" y="1484784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36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en-US" altLang="ja-JP" sz="36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36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EXPECT_EQ( 0, 1 );</a:t>
            </a: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102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/>
          <p:cNvSpPr/>
          <p:nvPr/>
        </p:nvSpPr>
        <p:spPr>
          <a:xfrm>
            <a:off x="7257802" y="5072409"/>
            <a:ext cx="1706686" cy="115212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/>
              <a:t>Red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45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1484784"/>
            <a:ext cx="6935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36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36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36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EXPECT_EQ( 0, 0 );</a:t>
            </a:r>
          </a:p>
          <a:p>
            <a:r>
              <a:rPr lang="en-US" altLang="ja-JP" sz="36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en-US" altLang="ja-JP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5508104" y="5445224"/>
            <a:ext cx="1706686" cy="115212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テスティングフレームワークのテスト</a:t>
            </a:r>
            <a:br>
              <a:rPr lang="ja-JP" altLang="en-US" dirty="0"/>
            </a:br>
            <a:r>
              <a:rPr lang="ja-JP" altLang="en-US" dirty="0"/>
              <a:t>    </a:t>
            </a:r>
            <a:r>
              <a:rPr lang="en-US" altLang="ja-JP" dirty="0"/>
              <a:t>EXPECT_EQ</a:t>
            </a:r>
            <a:r>
              <a:rPr lang="ja-JP" altLang="en-US" dirty="0"/>
              <a:t>が成功することを確認する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Green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0230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1484784"/>
            <a:ext cx="7812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36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36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36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36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36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36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en-US" altLang="ja-JP" sz="36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36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pic>
        <p:nvPicPr>
          <p:cNvPr id="8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円/楕円 8"/>
          <p:cNvSpPr/>
          <p:nvPr/>
        </p:nvSpPr>
        <p:spPr>
          <a:xfrm>
            <a:off x="7257802" y="5072409"/>
            <a:ext cx="1706686" cy="115212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テストを作成する</a:t>
            </a:r>
            <a:br>
              <a:rPr lang="ja-JP" altLang="en-US" dirty="0" smtClean="0"/>
            </a:br>
            <a:r>
              <a:rPr lang="ja-JP" altLang="en-US" dirty="0" smtClean="0"/>
              <a:t>    実装がないので、ビルドでエラーになる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/>
              <a:t>Red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7947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6660232" y="5740812"/>
            <a:ext cx="1706686" cy="115212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82493" y="1484784"/>
            <a:ext cx="92740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i="1" dirty="0" err="1" smtClean="0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800" b="1" i="1" dirty="0" err="1" smtClean="0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800" b="1" i="1" dirty="0" err="1" smtClean="0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0;</a:t>
            </a:r>
          </a:p>
          <a:p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8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テスト対象を実装する</a:t>
            </a:r>
            <a:br>
              <a:rPr lang="ja-JP" altLang="en-US" dirty="0"/>
            </a:br>
            <a:r>
              <a:rPr lang="ja-JP" altLang="en-US" dirty="0"/>
              <a:t>    テストは失敗</a:t>
            </a:r>
            <a:r>
              <a:rPr lang="ja-JP" altLang="en-US" dirty="0" smtClean="0"/>
              <a:t>する</a:t>
            </a:r>
            <a:endParaRPr lang="ja-JP" altLang="en-US" dirty="0"/>
          </a:p>
        </p:txBody>
      </p:sp>
      <p:sp>
        <p:nvSpPr>
          <p:cNvPr id="9" name="円/楕円 8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/>
              <a:t>Red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2260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円/楕円 8"/>
          <p:cNvSpPr/>
          <p:nvPr/>
        </p:nvSpPr>
        <p:spPr>
          <a:xfrm>
            <a:off x="5508104" y="5445224"/>
            <a:ext cx="1706686" cy="115212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7544" y="1478389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i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3;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8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EXPECT_EQ( 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3, add( 1, 2 ) );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テストが通る最低限の実装をする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Green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3807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akamura\Downloads\TDD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73" y="4438947"/>
            <a:ext cx="3624197" cy="24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/>
          <p:cNvSpPr/>
          <p:nvPr/>
        </p:nvSpPr>
        <p:spPr>
          <a:xfrm>
            <a:off x="7257802" y="5072409"/>
            <a:ext cx="1706686" cy="115212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7544" y="1484784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0000FF"/>
                </a:solidFill>
                <a:latin typeface="ＭＳ ゴシック"/>
                <a:ea typeface="ＭＳ ゴシック"/>
              </a:rPr>
              <a:t>#include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&lt;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/</a:t>
            </a:r>
            <a:r>
              <a:rPr lang="en-US" altLang="ja-JP" sz="2800" b="1" dirty="0" err="1">
                <a:solidFill>
                  <a:srgbClr val="A31515"/>
                </a:solidFill>
                <a:latin typeface="ＭＳ ゴシック"/>
                <a:ea typeface="ＭＳ ゴシック"/>
              </a:rPr>
              <a:t>gtest.h</a:t>
            </a:r>
            <a:r>
              <a:rPr lang="en-US" altLang="ja-JP" sz="2800" b="1" dirty="0">
                <a:solidFill>
                  <a:srgbClr val="A31515"/>
                </a:solidFill>
                <a:latin typeface="ＭＳ ゴシック"/>
                <a:ea typeface="ＭＳ ゴシック"/>
              </a:rPr>
              <a:t>&gt;</a:t>
            </a:r>
            <a:endParaRPr lang="en-US" altLang="ja-JP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add( </a:t>
            </a:r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val1, </a:t>
            </a:r>
            <a:r>
              <a:rPr lang="en-US" altLang="ja-JP" sz="2800" b="1" dirty="0" err="1">
                <a:solidFill>
                  <a:srgbClr val="0000FF"/>
                </a:solidFill>
                <a:latin typeface="ＭＳ ゴシック"/>
                <a:ea typeface="ＭＳ ゴシック"/>
              </a:rPr>
              <a:t>int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 val2 )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dirty="0" smtClean="0">
                <a:solidFill>
                  <a:srgbClr val="0000FF"/>
                </a:solidFill>
                <a:latin typeface="ＭＳ ゴシック"/>
                <a:ea typeface="ＭＳ ゴシック"/>
              </a:rPr>
              <a:t>return</a:t>
            </a:r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3;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</a:p>
          <a:p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TEST( </a:t>
            </a:r>
            <a:r>
              <a:rPr lang="en-US" altLang="ja-JP" sz="2800" b="1" dirty="0" err="1">
                <a:solidFill>
                  <a:prstClr val="black"/>
                </a:solidFill>
                <a:latin typeface="ＭＳ ゴシック"/>
                <a:ea typeface="ＭＳ ゴシック"/>
              </a:rPr>
              <a:t>TestSample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, add )</a:t>
            </a:r>
          </a:p>
          <a:p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{</a:t>
            </a:r>
          </a:p>
          <a:p>
            <a:r>
              <a:rPr lang="ja-JP" altLang="en-US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/>
                <a:ea typeface="ＭＳ ゴシック"/>
              </a:rPr>
              <a:t>( 3, add( 1, 2 ) );</a:t>
            </a:r>
          </a:p>
          <a:p>
            <a:r>
              <a:rPr lang="ja-JP" altLang="en-US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    </a:t>
            </a:r>
            <a:r>
              <a:rPr lang="en-US" altLang="ja-JP" sz="2800" b="1" i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EXPECT_EQ</a:t>
            </a:r>
            <a:r>
              <a:rPr lang="en-US" altLang="ja-JP" sz="2800" b="1" i="1" dirty="0">
                <a:solidFill>
                  <a:prstClr val="black"/>
                </a:solidFill>
                <a:latin typeface="ＭＳ ゴシック"/>
                <a:ea typeface="ＭＳ ゴシック"/>
              </a:rPr>
              <a:t>( 7, add( 3, 4 ) );</a:t>
            </a:r>
          </a:p>
          <a:p>
            <a:r>
              <a:rPr lang="en-US" altLang="ja-JP" sz="2800" b="1" dirty="0" smtClean="0">
                <a:solidFill>
                  <a:prstClr val="black"/>
                </a:solidFill>
                <a:latin typeface="ＭＳ ゴシック"/>
                <a:ea typeface="ＭＳ ゴシック"/>
              </a:rPr>
              <a:t>}</a:t>
            </a:r>
            <a:endParaRPr lang="ja-JP" altLang="en-US" sz="2800" b="1" dirty="0">
              <a:solidFill>
                <a:prstClr val="black"/>
              </a:solidFill>
              <a:latin typeface="ＭＳ ゴシック"/>
              <a:ea typeface="ＭＳ ゴシック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-1084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新しいテストを書く</a:t>
            </a:r>
            <a:br>
              <a:rPr lang="ja-JP" altLang="en-US" dirty="0"/>
            </a:br>
            <a:r>
              <a:rPr lang="ja-JP" altLang="en-US" dirty="0"/>
              <a:t>    テストは失敗する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 rot="1885707">
            <a:off x="6372721" y="1387172"/>
            <a:ext cx="2348260" cy="2319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/>
              <a:t>Red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7896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733</Words>
  <Application>Microsoft Macintosh PowerPoint</Application>
  <PresentationFormat>画面に合わせる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TDD for C++ 実演</vt:lpstr>
      <vt:lpstr>環境</vt:lpstr>
      <vt:lpstr>PowerPoint プレゼンテーション</vt:lpstr>
      <vt:lpstr>テスティングフレームワークのテスト     EXPECT_EQが失敗することを確認する</vt:lpstr>
      <vt:lpstr>テスティングフレームワークのテスト     EXPECT_EQが成功することを確認する</vt:lpstr>
      <vt:lpstr>テストを作成する     実装がないので、ビルドでエラーになる</vt:lpstr>
      <vt:lpstr>テスト対象を実装する     テストは失敗する</vt:lpstr>
      <vt:lpstr>テストが通る最低限の実装をする</vt:lpstr>
      <vt:lpstr>新しいテストを書く     テストは失敗する</vt:lpstr>
      <vt:lpstr>テストが通る最低限の実装をする</vt:lpstr>
      <vt:lpstr>新しいテストを書く     テストは失敗する</vt:lpstr>
      <vt:lpstr>テストが通る最低限の実装をする</vt:lpstr>
      <vt:lpstr>リファクタリングする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中村 薫</cp:lastModifiedBy>
  <cp:revision>41</cp:revision>
  <dcterms:created xsi:type="dcterms:W3CDTF">2011-10-12T02:14:00Z</dcterms:created>
  <dcterms:modified xsi:type="dcterms:W3CDTF">2011-10-17T15:18:28Z</dcterms:modified>
</cp:coreProperties>
</file>