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B440B-3CC4-489B-9B5D-E4D60E12CF7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A30AE325-43AD-490A-8C46-CC3C8B2A09BB}">
      <dgm:prSet phldrT="[Текст]" custT="1"/>
      <dgm:spPr/>
      <dgm:t>
        <a:bodyPr/>
        <a:lstStyle/>
        <a:p>
          <a:r>
            <a:rPr lang="az-Latn-AZ" sz="1100" dirty="0" smtClean="0">
              <a:latin typeface="Arial" panose="020B0604020202020204" pitchFamily="34" charset="0"/>
              <a:cs typeface="Arial" panose="020B0604020202020204" pitchFamily="34" charset="0"/>
            </a:rPr>
            <a:t>İdarəetmə təlimləri</a:t>
          </a:r>
          <a:endParaRPr lang="ru-RU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80D68E-3F9C-49AB-91FD-8EE59BE53ABC}" type="parTrans" cxnId="{B6C89787-D2A9-4BAF-98A3-93952618DE44}">
      <dgm:prSet/>
      <dgm:spPr/>
      <dgm:t>
        <a:bodyPr/>
        <a:lstStyle/>
        <a:p>
          <a:endParaRPr lang="ru-RU"/>
        </a:p>
      </dgm:t>
    </dgm:pt>
    <dgm:pt modelId="{478209BA-3C22-42DF-BB6B-96BC216B18AC}" type="sibTrans" cxnId="{B6C89787-D2A9-4BAF-98A3-93952618DE44}">
      <dgm:prSet/>
      <dgm:spPr/>
      <dgm:t>
        <a:bodyPr/>
        <a:lstStyle/>
        <a:p>
          <a:endParaRPr lang="ru-RU"/>
        </a:p>
      </dgm:t>
    </dgm:pt>
    <dgm:pt modelId="{B63B4F2F-E378-46F3-85BE-71E8E2707AFE}">
      <dgm:prSet phldrT="[Текст]" custT="1"/>
      <dgm:spPr/>
      <dgm:t>
        <a:bodyPr/>
        <a:lstStyle/>
        <a:p>
          <a:r>
            <a:rPr lang="az-Latn-AZ" sz="1050" dirty="0" smtClean="0">
              <a:latin typeface="Arial" panose="020B0604020202020204" pitchFamily="34" charset="0"/>
              <a:cs typeface="Arial" panose="020B0604020202020204" pitchFamily="34" charset="0"/>
            </a:rPr>
            <a:t>Vergi və mühasibatlıq təlimləri</a:t>
          </a:r>
          <a:endParaRPr lang="ru-RU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79D561-9703-4DEB-A1BC-02018FE55C9D}" type="parTrans" cxnId="{5170DA2F-7F46-4043-AC1B-70B28EE60512}">
      <dgm:prSet/>
      <dgm:spPr/>
      <dgm:t>
        <a:bodyPr/>
        <a:lstStyle/>
        <a:p>
          <a:endParaRPr lang="ru-RU"/>
        </a:p>
      </dgm:t>
    </dgm:pt>
    <dgm:pt modelId="{51C2DB6A-4213-4D8F-800D-A13FB47FA8E2}" type="sibTrans" cxnId="{5170DA2F-7F46-4043-AC1B-70B28EE60512}">
      <dgm:prSet/>
      <dgm:spPr/>
      <dgm:t>
        <a:bodyPr/>
        <a:lstStyle/>
        <a:p>
          <a:endParaRPr lang="ru-RU"/>
        </a:p>
      </dgm:t>
    </dgm:pt>
    <dgm:pt modelId="{7AB624DB-1BE8-4603-AA94-3D0D75A42B7B}">
      <dgm:prSet phldrT="[Текст]"/>
      <dgm:spPr/>
      <dgm:t>
        <a:bodyPr/>
        <a:lstStyle/>
        <a:p>
          <a:r>
            <a:rPr lang="az-Latn-AZ" dirty="0" smtClean="0"/>
            <a:t>Satış təlimləri</a:t>
          </a:r>
          <a:endParaRPr lang="ru-RU" dirty="0"/>
        </a:p>
      </dgm:t>
    </dgm:pt>
    <dgm:pt modelId="{45926289-DCD3-42D2-AF60-BBEAD027ACA7}" type="parTrans" cxnId="{A44348A6-30EB-4766-866C-07419341FAAE}">
      <dgm:prSet/>
      <dgm:spPr/>
      <dgm:t>
        <a:bodyPr/>
        <a:lstStyle/>
        <a:p>
          <a:endParaRPr lang="ru-RU"/>
        </a:p>
      </dgm:t>
    </dgm:pt>
    <dgm:pt modelId="{3483A69C-59A0-49F0-A39A-2F22974AFBE5}" type="sibTrans" cxnId="{A44348A6-30EB-4766-866C-07419341FAAE}">
      <dgm:prSet/>
      <dgm:spPr/>
      <dgm:t>
        <a:bodyPr/>
        <a:lstStyle/>
        <a:p>
          <a:endParaRPr lang="ru-RU"/>
        </a:p>
      </dgm:t>
    </dgm:pt>
    <dgm:pt modelId="{21BB979B-7AAE-4D88-9138-4A784B8E7374}" type="pres">
      <dgm:prSet presAssocID="{6D4B440B-3CC4-489B-9B5D-E4D60E12CF7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B32264F1-DF25-466B-8D04-712B1BC28E41}" type="pres">
      <dgm:prSet presAssocID="{A30AE325-43AD-490A-8C46-CC3C8B2A09BB}" presName="Accent1" presStyleCnt="0"/>
      <dgm:spPr/>
    </dgm:pt>
    <dgm:pt modelId="{5A7FDDDC-8CE5-488C-9598-023C12AB4046}" type="pres">
      <dgm:prSet presAssocID="{A30AE325-43AD-490A-8C46-CC3C8B2A09BB}" presName="Accent" presStyleLbl="node1" presStyleIdx="0" presStyleCnt="3"/>
      <dgm:spPr/>
    </dgm:pt>
    <dgm:pt modelId="{CBDC9741-9662-4191-9447-B37D1C04D262}" type="pres">
      <dgm:prSet presAssocID="{A30AE325-43AD-490A-8C46-CC3C8B2A09B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DFAA4F-F64F-4422-94C2-98C6FD8DD160}" type="pres">
      <dgm:prSet presAssocID="{B63B4F2F-E378-46F3-85BE-71E8E2707AFE}" presName="Accent2" presStyleCnt="0"/>
      <dgm:spPr/>
    </dgm:pt>
    <dgm:pt modelId="{266181DF-0351-4EB4-AB5B-BE468ABF376A}" type="pres">
      <dgm:prSet presAssocID="{B63B4F2F-E378-46F3-85BE-71E8E2707AFE}" presName="Accent" presStyleLbl="node1" presStyleIdx="1" presStyleCnt="3"/>
      <dgm:spPr/>
    </dgm:pt>
    <dgm:pt modelId="{D938E5F9-DAFE-497E-97C4-E40F80B608BD}" type="pres">
      <dgm:prSet presAssocID="{B63B4F2F-E378-46F3-85BE-71E8E2707AFE}" presName="Parent2" presStyleLbl="revTx" presStyleIdx="1" presStyleCnt="3" custScaleX="141671" custScaleY="1443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65777E-7DC2-43FA-B0CC-C2B9557872A7}" type="pres">
      <dgm:prSet presAssocID="{7AB624DB-1BE8-4603-AA94-3D0D75A42B7B}" presName="Accent3" presStyleCnt="0"/>
      <dgm:spPr/>
    </dgm:pt>
    <dgm:pt modelId="{4894B619-D2D1-4D8F-8C32-44355F9CAA7E}" type="pres">
      <dgm:prSet presAssocID="{7AB624DB-1BE8-4603-AA94-3D0D75A42B7B}" presName="Accent" presStyleLbl="node1" presStyleIdx="2" presStyleCnt="3"/>
      <dgm:spPr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1AFF3461-B5AD-48D3-A456-C8DCEC60AF85}" type="pres">
      <dgm:prSet presAssocID="{7AB624DB-1BE8-4603-AA94-3D0D75A42B7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44348A6-30EB-4766-866C-07419341FAAE}" srcId="{6D4B440B-3CC4-489B-9B5D-E4D60E12CF76}" destId="{7AB624DB-1BE8-4603-AA94-3D0D75A42B7B}" srcOrd="2" destOrd="0" parTransId="{45926289-DCD3-42D2-AF60-BBEAD027ACA7}" sibTransId="{3483A69C-59A0-49F0-A39A-2F22974AFBE5}"/>
    <dgm:cxn modelId="{45242FFF-656C-4AE3-BBBE-511ADB19F0B8}" type="presOf" srcId="{7AB624DB-1BE8-4603-AA94-3D0D75A42B7B}" destId="{1AFF3461-B5AD-48D3-A456-C8DCEC60AF85}" srcOrd="0" destOrd="0" presId="urn:microsoft.com/office/officeart/2009/layout/CircleArrowProcess"/>
    <dgm:cxn modelId="{5170DA2F-7F46-4043-AC1B-70B28EE60512}" srcId="{6D4B440B-3CC4-489B-9B5D-E4D60E12CF76}" destId="{B63B4F2F-E378-46F3-85BE-71E8E2707AFE}" srcOrd="1" destOrd="0" parTransId="{8679D561-9703-4DEB-A1BC-02018FE55C9D}" sibTransId="{51C2DB6A-4213-4D8F-800D-A13FB47FA8E2}"/>
    <dgm:cxn modelId="{BD5EB081-BAC8-4F41-A9AB-B272A992DC8E}" type="presOf" srcId="{6D4B440B-3CC4-489B-9B5D-E4D60E12CF76}" destId="{21BB979B-7AAE-4D88-9138-4A784B8E7374}" srcOrd="0" destOrd="0" presId="urn:microsoft.com/office/officeart/2009/layout/CircleArrowProcess"/>
    <dgm:cxn modelId="{B6C89787-D2A9-4BAF-98A3-93952618DE44}" srcId="{6D4B440B-3CC4-489B-9B5D-E4D60E12CF76}" destId="{A30AE325-43AD-490A-8C46-CC3C8B2A09BB}" srcOrd="0" destOrd="0" parTransId="{1380D68E-3F9C-49AB-91FD-8EE59BE53ABC}" sibTransId="{478209BA-3C22-42DF-BB6B-96BC216B18AC}"/>
    <dgm:cxn modelId="{DAD40CA5-9ACF-4D7C-A8EB-E65C08E02C28}" type="presOf" srcId="{B63B4F2F-E378-46F3-85BE-71E8E2707AFE}" destId="{D938E5F9-DAFE-497E-97C4-E40F80B608BD}" srcOrd="0" destOrd="0" presId="urn:microsoft.com/office/officeart/2009/layout/CircleArrowProcess"/>
    <dgm:cxn modelId="{93E8A01F-5405-428F-A8FF-BE2707E76B86}" type="presOf" srcId="{A30AE325-43AD-490A-8C46-CC3C8B2A09BB}" destId="{CBDC9741-9662-4191-9447-B37D1C04D262}" srcOrd="0" destOrd="0" presId="urn:microsoft.com/office/officeart/2009/layout/CircleArrowProcess"/>
    <dgm:cxn modelId="{54FAE8DF-F90A-4E19-B828-7966A16D2480}" type="presParOf" srcId="{21BB979B-7AAE-4D88-9138-4A784B8E7374}" destId="{B32264F1-DF25-466B-8D04-712B1BC28E41}" srcOrd="0" destOrd="0" presId="urn:microsoft.com/office/officeart/2009/layout/CircleArrowProcess"/>
    <dgm:cxn modelId="{E5857791-92B9-48DD-9BD6-C1C0F1B2BFA1}" type="presParOf" srcId="{B32264F1-DF25-466B-8D04-712B1BC28E41}" destId="{5A7FDDDC-8CE5-488C-9598-023C12AB4046}" srcOrd="0" destOrd="0" presId="urn:microsoft.com/office/officeart/2009/layout/CircleArrowProcess"/>
    <dgm:cxn modelId="{3583EBA0-0729-4915-A131-84FB2AE2C7BE}" type="presParOf" srcId="{21BB979B-7AAE-4D88-9138-4A784B8E7374}" destId="{CBDC9741-9662-4191-9447-B37D1C04D262}" srcOrd="1" destOrd="0" presId="urn:microsoft.com/office/officeart/2009/layout/CircleArrowProcess"/>
    <dgm:cxn modelId="{4CD0B5BB-3237-442C-8BEE-2F8D1968119E}" type="presParOf" srcId="{21BB979B-7AAE-4D88-9138-4A784B8E7374}" destId="{B6DFAA4F-F64F-4422-94C2-98C6FD8DD160}" srcOrd="2" destOrd="0" presId="urn:microsoft.com/office/officeart/2009/layout/CircleArrowProcess"/>
    <dgm:cxn modelId="{29A7E602-2D68-4B64-A6CA-CCB38C36680B}" type="presParOf" srcId="{B6DFAA4F-F64F-4422-94C2-98C6FD8DD160}" destId="{266181DF-0351-4EB4-AB5B-BE468ABF376A}" srcOrd="0" destOrd="0" presId="urn:microsoft.com/office/officeart/2009/layout/CircleArrowProcess"/>
    <dgm:cxn modelId="{28D5E290-B0C5-4640-A6E7-5C8F9D386E4D}" type="presParOf" srcId="{21BB979B-7AAE-4D88-9138-4A784B8E7374}" destId="{D938E5F9-DAFE-497E-97C4-E40F80B608BD}" srcOrd="3" destOrd="0" presId="urn:microsoft.com/office/officeart/2009/layout/CircleArrowProcess"/>
    <dgm:cxn modelId="{6507528F-7D6E-4BC2-A731-11D15B59F343}" type="presParOf" srcId="{21BB979B-7AAE-4D88-9138-4A784B8E7374}" destId="{E965777E-7DC2-43FA-B0CC-C2B9557872A7}" srcOrd="4" destOrd="0" presId="urn:microsoft.com/office/officeart/2009/layout/CircleArrowProcess"/>
    <dgm:cxn modelId="{0A9758B8-2C4B-42E8-8592-7A98BEAB8BB7}" type="presParOf" srcId="{E965777E-7DC2-43FA-B0CC-C2B9557872A7}" destId="{4894B619-D2D1-4D8F-8C32-44355F9CAA7E}" srcOrd="0" destOrd="0" presId="urn:microsoft.com/office/officeart/2009/layout/CircleArrowProcess"/>
    <dgm:cxn modelId="{C6CA4732-225F-4EB9-A483-D31697355AD4}" type="presParOf" srcId="{21BB979B-7AAE-4D88-9138-4A784B8E7374}" destId="{1AFF3461-B5AD-48D3-A456-C8DCEC60AF8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4B440B-3CC4-489B-9B5D-E4D60E12CF7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A30AE325-43AD-490A-8C46-CC3C8B2A09BB}">
      <dgm:prSet phldrT="[Текст]" custT="1"/>
      <dgm:spPr/>
      <dgm:t>
        <a:bodyPr/>
        <a:lstStyle/>
        <a:p>
          <a:r>
            <a:rPr lang="az-Latn-AZ" sz="1100" dirty="0" smtClean="0">
              <a:latin typeface="Arial" panose="020B0604020202020204" pitchFamily="34" charset="0"/>
              <a:cs typeface="Arial" panose="020B0604020202020204" pitchFamily="34" charset="0"/>
            </a:rPr>
            <a:t>Marketinq təlimləri</a:t>
          </a:r>
          <a:endParaRPr lang="ru-RU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80D68E-3F9C-49AB-91FD-8EE59BE53ABC}" type="parTrans" cxnId="{B6C89787-D2A9-4BAF-98A3-93952618DE44}">
      <dgm:prSet/>
      <dgm:spPr/>
      <dgm:t>
        <a:bodyPr/>
        <a:lstStyle/>
        <a:p>
          <a:endParaRPr lang="ru-RU"/>
        </a:p>
      </dgm:t>
    </dgm:pt>
    <dgm:pt modelId="{478209BA-3C22-42DF-BB6B-96BC216B18AC}" type="sibTrans" cxnId="{B6C89787-D2A9-4BAF-98A3-93952618DE44}">
      <dgm:prSet/>
      <dgm:spPr/>
      <dgm:t>
        <a:bodyPr/>
        <a:lstStyle/>
        <a:p>
          <a:endParaRPr lang="ru-RU"/>
        </a:p>
      </dgm:t>
    </dgm:pt>
    <dgm:pt modelId="{B63B4F2F-E378-46F3-85BE-71E8E2707AFE}">
      <dgm:prSet phldrT="[Текст]" custT="1"/>
      <dgm:spPr/>
      <dgm:t>
        <a:bodyPr/>
        <a:lstStyle/>
        <a:p>
          <a:r>
            <a:rPr lang="az-Latn-AZ" sz="1050" dirty="0" smtClean="0">
              <a:latin typeface="Arial" panose="020B0604020202020204" pitchFamily="34" charset="0"/>
              <a:cs typeface="Arial" panose="020B0604020202020204" pitchFamily="34" charset="0"/>
            </a:rPr>
            <a:t>Peşəkar </a:t>
          </a:r>
        </a:p>
        <a:p>
          <a:r>
            <a:rPr lang="az-Latn-AZ" sz="1050" dirty="0" smtClean="0">
              <a:latin typeface="Arial" panose="020B0604020202020204" pitchFamily="34" charset="0"/>
              <a:cs typeface="Arial" panose="020B0604020202020204" pitchFamily="34" charset="0"/>
            </a:rPr>
            <a:t>inkişaf </a:t>
          </a:r>
        </a:p>
        <a:p>
          <a:r>
            <a:rPr lang="az-Latn-AZ" sz="1050" dirty="0" smtClean="0">
              <a:latin typeface="Arial" panose="020B0604020202020204" pitchFamily="34" charset="0"/>
              <a:cs typeface="Arial" panose="020B0604020202020204" pitchFamily="34" charset="0"/>
            </a:rPr>
            <a:t>təlimləri</a:t>
          </a:r>
          <a:endParaRPr lang="ru-RU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79D561-9703-4DEB-A1BC-02018FE55C9D}" type="parTrans" cxnId="{5170DA2F-7F46-4043-AC1B-70B28EE60512}">
      <dgm:prSet/>
      <dgm:spPr/>
      <dgm:t>
        <a:bodyPr/>
        <a:lstStyle/>
        <a:p>
          <a:endParaRPr lang="ru-RU"/>
        </a:p>
      </dgm:t>
    </dgm:pt>
    <dgm:pt modelId="{51C2DB6A-4213-4D8F-800D-A13FB47FA8E2}" type="sibTrans" cxnId="{5170DA2F-7F46-4043-AC1B-70B28EE60512}">
      <dgm:prSet/>
      <dgm:spPr/>
      <dgm:t>
        <a:bodyPr/>
        <a:lstStyle/>
        <a:p>
          <a:endParaRPr lang="ru-RU"/>
        </a:p>
      </dgm:t>
    </dgm:pt>
    <dgm:pt modelId="{7AB624DB-1BE8-4603-AA94-3D0D75A42B7B}">
      <dgm:prSet phldrT="[Текст]"/>
      <dgm:spPr/>
      <dgm:t>
        <a:bodyPr/>
        <a:lstStyle/>
        <a:p>
          <a:r>
            <a:rPr lang="az-Latn-AZ" dirty="0" smtClean="0"/>
            <a:t>Hüquq təlimləri</a:t>
          </a:r>
          <a:endParaRPr lang="ru-RU" dirty="0"/>
        </a:p>
      </dgm:t>
    </dgm:pt>
    <dgm:pt modelId="{45926289-DCD3-42D2-AF60-BBEAD027ACA7}" type="parTrans" cxnId="{A44348A6-30EB-4766-866C-07419341FAAE}">
      <dgm:prSet/>
      <dgm:spPr/>
      <dgm:t>
        <a:bodyPr/>
        <a:lstStyle/>
        <a:p>
          <a:endParaRPr lang="ru-RU"/>
        </a:p>
      </dgm:t>
    </dgm:pt>
    <dgm:pt modelId="{3483A69C-59A0-49F0-A39A-2F22974AFBE5}" type="sibTrans" cxnId="{A44348A6-30EB-4766-866C-07419341FAAE}">
      <dgm:prSet/>
      <dgm:spPr/>
      <dgm:t>
        <a:bodyPr/>
        <a:lstStyle/>
        <a:p>
          <a:endParaRPr lang="ru-RU"/>
        </a:p>
      </dgm:t>
    </dgm:pt>
    <dgm:pt modelId="{21BB979B-7AAE-4D88-9138-4A784B8E7374}" type="pres">
      <dgm:prSet presAssocID="{6D4B440B-3CC4-489B-9B5D-E4D60E12CF7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B32264F1-DF25-466B-8D04-712B1BC28E41}" type="pres">
      <dgm:prSet presAssocID="{A30AE325-43AD-490A-8C46-CC3C8B2A09BB}" presName="Accent1" presStyleCnt="0"/>
      <dgm:spPr/>
    </dgm:pt>
    <dgm:pt modelId="{5A7FDDDC-8CE5-488C-9598-023C12AB4046}" type="pres">
      <dgm:prSet presAssocID="{A30AE325-43AD-490A-8C46-CC3C8B2A09BB}" presName="Accent" presStyleLbl="node1" presStyleIdx="0" presStyleCnt="3"/>
      <dgm:spPr/>
    </dgm:pt>
    <dgm:pt modelId="{CBDC9741-9662-4191-9447-B37D1C04D262}" type="pres">
      <dgm:prSet presAssocID="{A30AE325-43AD-490A-8C46-CC3C8B2A09BB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DFAA4F-F64F-4422-94C2-98C6FD8DD160}" type="pres">
      <dgm:prSet presAssocID="{B63B4F2F-E378-46F3-85BE-71E8E2707AFE}" presName="Accent2" presStyleCnt="0"/>
      <dgm:spPr/>
    </dgm:pt>
    <dgm:pt modelId="{266181DF-0351-4EB4-AB5B-BE468ABF376A}" type="pres">
      <dgm:prSet presAssocID="{B63B4F2F-E378-46F3-85BE-71E8E2707AFE}" presName="Accent" presStyleLbl="node1" presStyleIdx="1" presStyleCnt="3"/>
      <dgm:spPr/>
    </dgm:pt>
    <dgm:pt modelId="{D938E5F9-DAFE-497E-97C4-E40F80B608BD}" type="pres">
      <dgm:prSet presAssocID="{B63B4F2F-E378-46F3-85BE-71E8E2707AFE}" presName="Parent2" presStyleLbl="revTx" presStyleIdx="1" presStyleCnt="3" custScaleX="283171" custScaleY="14436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65777E-7DC2-43FA-B0CC-C2B9557872A7}" type="pres">
      <dgm:prSet presAssocID="{7AB624DB-1BE8-4603-AA94-3D0D75A42B7B}" presName="Accent3" presStyleCnt="0"/>
      <dgm:spPr/>
    </dgm:pt>
    <dgm:pt modelId="{4894B619-D2D1-4D8F-8C32-44355F9CAA7E}" type="pres">
      <dgm:prSet presAssocID="{7AB624DB-1BE8-4603-AA94-3D0D75A42B7B}" presName="Accent" presStyleLbl="node1" presStyleIdx="2" presStyleCnt="3"/>
      <dgm:spPr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1AFF3461-B5AD-48D3-A456-C8DCEC60AF85}" type="pres">
      <dgm:prSet presAssocID="{7AB624DB-1BE8-4603-AA94-3D0D75A42B7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44348A6-30EB-4766-866C-07419341FAAE}" srcId="{6D4B440B-3CC4-489B-9B5D-E4D60E12CF76}" destId="{7AB624DB-1BE8-4603-AA94-3D0D75A42B7B}" srcOrd="2" destOrd="0" parTransId="{45926289-DCD3-42D2-AF60-BBEAD027ACA7}" sibTransId="{3483A69C-59A0-49F0-A39A-2F22974AFBE5}"/>
    <dgm:cxn modelId="{45242FFF-656C-4AE3-BBBE-511ADB19F0B8}" type="presOf" srcId="{7AB624DB-1BE8-4603-AA94-3D0D75A42B7B}" destId="{1AFF3461-B5AD-48D3-A456-C8DCEC60AF85}" srcOrd="0" destOrd="0" presId="urn:microsoft.com/office/officeart/2009/layout/CircleArrowProcess"/>
    <dgm:cxn modelId="{5170DA2F-7F46-4043-AC1B-70B28EE60512}" srcId="{6D4B440B-3CC4-489B-9B5D-E4D60E12CF76}" destId="{B63B4F2F-E378-46F3-85BE-71E8E2707AFE}" srcOrd="1" destOrd="0" parTransId="{8679D561-9703-4DEB-A1BC-02018FE55C9D}" sibTransId="{51C2DB6A-4213-4D8F-800D-A13FB47FA8E2}"/>
    <dgm:cxn modelId="{BD5EB081-BAC8-4F41-A9AB-B272A992DC8E}" type="presOf" srcId="{6D4B440B-3CC4-489B-9B5D-E4D60E12CF76}" destId="{21BB979B-7AAE-4D88-9138-4A784B8E7374}" srcOrd="0" destOrd="0" presId="urn:microsoft.com/office/officeart/2009/layout/CircleArrowProcess"/>
    <dgm:cxn modelId="{B6C89787-D2A9-4BAF-98A3-93952618DE44}" srcId="{6D4B440B-3CC4-489B-9B5D-E4D60E12CF76}" destId="{A30AE325-43AD-490A-8C46-CC3C8B2A09BB}" srcOrd="0" destOrd="0" parTransId="{1380D68E-3F9C-49AB-91FD-8EE59BE53ABC}" sibTransId="{478209BA-3C22-42DF-BB6B-96BC216B18AC}"/>
    <dgm:cxn modelId="{DAD40CA5-9ACF-4D7C-A8EB-E65C08E02C28}" type="presOf" srcId="{B63B4F2F-E378-46F3-85BE-71E8E2707AFE}" destId="{D938E5F9-DAFE-497E-97C4-E40F80B608BD}" srcOrd="0" destOrd="0" presId="urn:microsoft.com/office/officeart/2009/layout/CircleArrowProcess"/>
    <dgm:cxn modelId="{93E8A01F-5405-428F-A8FF-BE2707E76B86}" type="presOf" srcId="{A30AE325-43AD-490A-8C46-CC3C8B2A09BB}" destId="{CBDC9741-9662-4191-9447-B37D1C04D262}" srcOrd="0" destOrd="0" presId="urn:microsoft.com/office/officeart/2009/layout/CircleArrowProcess"/>
    <dgm:cxn modelId="{54FAE8DF-F90A-4E19-B828-7966A16D2480}" type="presParOf" srcId="{21BB979B-7AAE-4D88-9138-4A784B8E7374}" destId="{B32264F1-DF25-466B-8D04-712B1BC28E41}" srcOrd="0" destOrd="0" presId="urn:microsoft.com/office/officeart/2009/layout/CircleArrowProcess"/>
    <dgm:cxn modelId="{E5857791-92B9-48DD-9BD6-C1C0F1B2BFA1}" type="presParOf" srcId="{B32264F1-DF25-466B-8D04-712B1BC28E41}" destId="{5A7FDDDC-8CE5-488C-9598-023C12AB4046}" srcOrd="0" destOrd="0" presId="urn:microsoft.com/office/officeart/2009/layout/CircleArrowProcess"/>
    <dgm:cxn modelId="{3583EBA0-0729-4915-A131-84FB2AE2C7BE}" type="presParOf" srcId="{21BB979B-7AAE-4D88-9138-4A784B8E7374}" destId="{CBDC9741-9662-4191-9447-B37D1C04D262}" srcOrd="1" destOrd="0" presId="urn:microsoft.com/office/officeart/2009/layout/CircleArrowProcess"/>
    <dgm:cxn modelId="{4CD0B5BB-3237-442C-8BEE-2F8D1968119E}" type="presParOf" srcId="{21BB979B-7AAE-4D88-9138-4A784B8E7374}" destId="{B6DFAA4F-F64F-4422-94C2-98C6FD8DD160}" srcOrd="2" destOrd="0" presId="urn:microsoft.com/office/officeart/2009/layout/CircleArrowProcess"/>
    <dgm:cxn modelId="{29A7E602-2D68-4B64-A6CA-CCB38C36680B}" type="presParOf" srcId="{B6DFAA4F-F64F-4422-94C2-98C6FD8DD160}" destId="{266181DF-0351-4EB4-AB5B-BE468ABF376A}" srcOrd="0" destOrd="0" presId="urn:microsoft.com/office/officeart/2009/layout/CircleArrowProcess"/>
    <dgm:cxn modelId="{28D5E290-B0C5-4640-A6E7-5C8F9D386E4D}" type="presParOf" srcId="{21BB979B-7AAE-4D88-9138-4A784B8E7374}" destId="{D938E5F9-DAFE-497E-97C4-E40F80B608BD}" srcOrd="3" destOrd="0" presId="urn:microsoft.com/office/officeart/2009/layout/CircleArrowProcess"/>
    <dgm:cxn modelId="{6507528F-7D6E-4BC2-A731-11D15B59F343}" type="presParOf" srcId="{21BB979B-7AAE-4D88-9138-4A784B8E7374}" destId="{E965777E-7DC2-43FA-B0CC-C2B9557872A7}" srcOrd="4" destOrd="0" presId="urn:microsoft.com/office/officeart/2009/layout/CircleArrowProcess"/>
    <dgm:cxn modelId="{0A9758B8-2C4B-42E8-8592-7A98BEAB8BB7}" type="presParOf" srcId="{E965777E-7DC2-43FA-B0CC-C2B9557872A7}" destId="{4894B619-D2D1-4D8F-8C32-44355F9CAA7E}" srcOrd="0" destOrd="0" presId="urn:microsoft.com/office/officeart/2009/layout/CircleArrowProcess"/>
    <dgm:cxn modelId="{C6CA4732-225F-4EB9-A483-D31697355AD4}" type="presParOf" srcId="{21BB979B-7AAE-4D88-9138-4A784B8E7374}" destId="{1AFF3461-B5AD-48D3-A456-C8DCEC60AF85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4B440B-3CC4-489B-9B5D-E4D60E12CF7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A30AE325-43AD-490A-8C46-CC3C8B2A09BB}">
      <dgm:prSet phldrT="[Текст]" custT="1"/>
      <dgm:spPr/>
      <dgm:t>
        <a:bodyPr/>
        <a:lstStyle/>
        <a:p>
          <a:r>
            <a:rPr lang="az-Latn-AZ" sz="1100" dirty="0" smtClean="0">
              <a:latin typeface="Arial" panose="020B0604020202020204" pitchFamily="34" charset="0"/>
              <a:cs typeface="Arial" panose="020B0604020202020204" pitchFamily="34" charset="0"/>
            </a:rPr>
            <a:t>Biznes plan hazırlamaq</a:t>
          </a:r>
          <a:endParaRPr lang="ru-RU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80D68E-3F9C-49AB-91FD-8EE59BE53ABC}" type="parTrans" cxnId="{B6C89787-D2A9-4BAF-98A3-93952618DE44}">
      <dgm:prSet/>
      <dgm:spPr/>
      <dgm:t>
        <a:bodyPr/>
        <a:lstStyle/>
        <a:p>
          <a:endParaRPr lang="ru-RU"/>
        </a:p>
      </dgm:t>
    </dgm:pt>
    <dgm:pt modelId="{478209BA-3C22-42DF-BB6B-96BC216B18AC}" type="sibTrans" cxnId="{B6C89787-D2A9-4BAF-98A3-93952618DE44}">
      <dgm:prSet/>
      <dgm:spPr/>
      <dgm:t>
        <a:bodyPr/>
        <a:lstStyle/>
        <a:p>
          <a:endParaRPr lang="ru-RU"/>
        </a:p>
      </dgm:t>
    </dgm:pt>
    <dgm:pt modelId="{B63B4F2F-E378-46F3-85BE-71E8E2707AFE}">
      <dgm:prSet phldrT="[Текст]" custT="1"/>
      <dgm:spPr/>
      <dgm:t>
        <a:bodyPr/>
        <a:lstStyle/>
        <a:p>
          <a:r>
            <a:rPr lang="az-Latn-AZ" sz="1050" dirty="0" smtClean="0">
              <a:latin typeface="Arial" panose="020B0604020202020204" pitchFamily="34" charset="0"/>
              <a:cs typeface="Arial" panose="020B0604020202020204" pitchFamily="34" charset="0"/>
            </a:rPr>
            <a:t>Vergi hesabatlılığı və uçotu</a:t>
          </a:r>
          <a:endParaRPr lang="ru-RU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79D561-9703-4DEB-A1BC-02018FE55C9D}" type="parTrans" cxnId="{5170DA2F-7F46-4043-AC1B-70B28EE60512}">
      <dgm:prSet/>
      <dgm:spPr/>
      <dgm:t>
        <a:bodyPr/>
        <a:lstStyle/>
        <a:p>
          <a:endParaRPr lang="ru-RU"/>
        </a:p>
      </dgm:t>
    </dgm:pt>
    <dgm:pt modelId="{51C2DB6A-4213-4D8F-800D-A13FB47FA8E2}" type="sibTrans" cxnId="{5170DA2F-7F46-4043-AC1B-70B28EE60512}">
      <dgm:prSet/>
      <dgm:spPr/>
      <dgm:t>
        <a:bodyPr/>
        <a:lstStyle/>
        <a:p>
          <a:endParaRPr lang="ru-RU"/>
        </a:p>
      </dgm:t>
    </dgm:pt>
    <dgm:pt modelId="{7AB624DB-1BE8-4603-AA94-3D0D75A42B7B}">
      <dgm:prSet phldrT="[Текст]"/>
      <dgm:spPr/>
      <dgm:t>
        <a:bodyPr/>
        <a:lstStyle/>
        <a:p>
          <a:r>
            <a:rPr lang="az-Latn-AZ" dirty="0" smtClean="0"/>
            <a:t>İdarəetmə və İnsan resursları</a:t>
          </a:r>
          <a:endParaRPr lang="ru-RU" dirty="0"/>
        </a:p>
      </dgm:t>
    </dgm:pt>
    <dgm:pt modelId="{45926289-DCD3-42D2-AF60-BBEAD027ACA7}" type="parTrans" cxnId="{A44348A6-30EB-4766-866C-07419341FAAE}">
      <dgm:prSet/>
      <dgm:spPr/>
      <dgm:t>
        <a:bodyPr/>
        <a:lstStyle/>
        <a:p>
          <a:endParaRPr lang="ru-RU"/>
        </a:p>
      </dgm:t>
    </dgm:pt>
    <dgm:pt modelId="{3483A69C-59A0-49F0-A39A-2F22974AFBE5}" type="sibTrans" cxnId="{A44348A6-30EB-4766-866C-07419341FAAE}">
      <dgm:prSet/>
      <dgm:spPr/>
      <dgm:t>
        <a:bodyPr/>
        <a:lstStyle/>
        <a:p>
          <a:endParaRPr lang="ru-RU"/>
        </a:p>
      </dgm:t>
    </dgm:pt>
    <dgm:pt modelId="{61788E17-460D-4278-9C3E-32D44A94A6E0}">
      <dgm:prSet phldrT="[Текст]"/>
      <dgm:spPr/>
      <dgm:t>
        <a:bodyPr/>
        <a:lstStyle/>
        <a:p>
          <a:r>
            <a:rPr lang="az-Latn-AZ" dirty="0" smtClean="0"/>
            <a:t>Fərdi İnkişaf və Karyera </a:t>
          </a:r>
          <a:endParaRPr lang="ru-RU" dirty="0"/>
        </a:p>
      </dgm:t>
    </dgm:pt>
    <dgm:pt modelId="{092933F4-5D8A-4041-B1D8-D7629147BA77}" type="parTrans" cxnId="{1EAFADD8-9BA2-49F0-8318-C53AC47305E2}">
      <dgm:prSet/>
      <dgm:spPr/>
      <dgm:t>
        <a:bodyPr/>
        <a:lstStyle/>
        <a:p>
          <a:endParaRPr lang="ru-RU"/>
        </a:p>
      </dgm:t>
    </dgm:pt>
    <dgm:pt modelId="{6A74030E-EE7A-4715-8652-3730BEAA28BE}" type="sibTrans" cxnId="{1EAFADD8-9BA2-49F0-8318-C53AC47305E2}">
      <dgm:prSet/>
      <dgm:spPr/>
      <dgm:t>
        <a:bodyPr/>
        <a:lstStyle/>
        <a:p>
          <a:endParaRPr lang="ru-RU"/>
        </a:p>
      </dgm:t>
    </dgm:pt>
    <dgm:pt modelId="{21BB979B-7AAE-4D88-9138-4A784B8E7374}" type="pres">
      <dgm:prSet presAssocID="{6D4B440B-3CC4-489B-9B5D-E4D60E12CF7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B32264F1-DF25-466B-8D04-712B1BC28E41}" type="pres">
      <dgm:prSet presAssocID="{A30AE325-43AD-490A-8C46-CC3C8B2A09BB}" presName="Accent1" presStyleCnt="0"/>
      <dgm:spPr/>
      <dgm:t>
        <a:bodyPr/>
        <a:lstStyle/>
        <a:p>
          <a:endParaRPr lang="ru-RU"/>
        </a:p>
      </dgm:t>
    </dgm:pt>
    <dgm:pt modelId="{5A7FDDDC-8CE5-488C-9598-023C12AB4046}" type="pres">
      <dgm:prSet presAssocID="{A30AE325-43AD-490A-8C46-CC3C8B2A09BB}" presName="Accent" presStyleLbl="node1" presStyleIdx="0" presStyleCnt="4"/>
      <dgm:spPr/>
      <dgm:t>
        <a:bodyPr/>
        <a:lstStyle/>
        <a:p>
          <a:endParaRPr lang="ru-RU"/>
        </a:p>
      </dgm:t>
    </dgm:pt>
    <dgm:pt modelId="{CBDC9741-9662-4191-9447-B37D1C04D262}" type="pres">
      <dgm:prSet presAssocID="{A30AE325-43AD-490A-8C46-CC3C8B2A09BB}" presName="Parent1" presStyleLbl="revTx" presStyleIdx="0" presStyleCnt="4" custScaleX="1432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DFAA4F-F64F-4422-94C2-98C6FD8DD160}" type="pres">
      <dgm:prSet presAssocID="{B63B4F2F-E378-46F3-85BE-71E8E2707AFE}" presName="Accent2" presStyleCnt="0"/>
      <dgm:spPr/>
      <dgm:t>
        <a:bodyPr/>
        <a:lstStyle/>
        <a:p>
          <a:endParaRPr lang="ru-RU"/>
        </a:p>
      </dgm:t>
    </dgm:pt>
    <dgm:pt modelId="{266181DF-0351-4EB4-AB5B-BE468ABF376A}" type="pres">
      <dgm:prSet presAssocID="{B63B4F2F-E378-46F3-85BE-71E8E2707AFE}" presName="Accent" presStyleLbl="node1" presStyleIdx="1" presStyleCnt="4"/>
      <dgm:spPr/>
      <dgm:t>
        <a:bodyPr/>
        <a:lstStyle/>
        <a:p>
          <a:endParaRPr lang="ru-RU"/>
        </a:p>
      </dgm:t>
    </dgm:pt>
    <dgm:pt modelId="{D938E5F9-DAFE-497E-97C4-E40F80B608BD}" type="pres">
      <dgm:prSet presAssocID="{B63B4F2F-E378-46F3-85BE-71E8E2707AFE}" presName="Parent2" presStyleLbl="revTx" presStyleIdx="1" presStyleCnt="4" custScaleX="141671" custScaleY="144362" custLinFactNeighborX="130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65777E-7DC2-43FA-B0CC-C2B9557872A7}" type="pres">
      <dgm:prSet presAssocID="{7AB624DB-1BE8-4603-AA94-3D0D75A42B7B}" presName="Accent3" presStyleCnt="0"/>
      <dgm:spPr/>
      <dgm:t>
        <a:bodyPr/>
        <a:lstStyle/>
        <a:p>
          <a:endParaRPr lang="ru-RU"/>
        </a:p>
      </dgm:t>
    </dgm:pt>
    <dgm:pt modelId="{4894B619-D2D1-4D8F-8C32-44355F9CAA7E}" type="pres">
      <dgm:prSet presAssocID="{7AB624DB-1BE8-4603-AA94-3D0D75A42B7B}" presName="Accent" presStyleLbl="node1" presStyleIdx="2" presStyleCnt="4"/>
      <dgm:spPr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1AFF3461-B5AD-48D3-A456-C8DCEC60AF85}" type="pres">
      <dgm:prSet presAssocID="{7AB624DB-1BE8-4603-AA94-3D0D75A42B7B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F6A1A60-E356-4705-80FA-AB2DEE71FED8}" type="pres">
      <dgm:prSet presAssocID="{61788E17-460D-4278-9C3E-32D44A94A6E0}" presName="Accent4" presStyleCnt="0"/>
      <dgm:spPr/>
      <dgm:t>
        <a:bodyPr/>
        <a:lstStyle/>
        <a:p>
          <a:endParaRPr lang="ru-RU"/>
        </a:p>
      </dgm:t>
    </dgm:pt>
    <dgm:pt modelId="{5411F17B-A6B1-428C-9F4A-6E25D417A959}" type="pres">
      <dgm:prSet presAssocID="{61788E17-460D-4278-9C3E-32D44A94A6E0}" presName="Accent" presStyleLbl="node1" presStyleIdx="3" presStyleCnt="4"/>
      <dgm:spPr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0E859328-0390-4A15-AB61-16DD8017F07D}" type="pres">
      <dgm:prSet presAssocID="{61788E17-460D-4278-9C3E-32D44A94A6E0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44348A6-30EB-4766-866C-07419341FAAE}" srcId="{6D4B440B-3CC4-489B-9B5D-E4D60E12CF76}" destId="{7AB624DB-1BE8-4603-AA94-3D0D75A42B7B}" srcOrd="2" destOrd="0" parTransId="{45926289-DCD3-42D2-AF60-BBEAD027ACA7}" sibTransId="{3483A69C-59A0-49F0-A39A-2F22974AFBE5}"/>
    <dgm:cxn modelId="{45242FFF-656C-4AE3-BBBE-511ADB19F0B8}" type="presOf" srcId="{7AB624DB-1BE8-4603-AA94-3D0D75A42B7B}" destId="{1AFF3461-B5AD-48D3-A456-C8DCEC60AF85}" srcOrd="0" destOrd="0" presId="urn:microsoft.com/office/officeart/2009/layout/CircleArrowProcess"/>
    <dgm:cxn modelId="{5170DA2F-7F46-4043-AC1B-70B28EE60512}" srcId="{6D4B440B-3CC4-489B-9B5D-E4D60E12CF76}" destId="{B63B4F2F-E378-46F3-85BE-71E8E2707AFE}" srcOrd="1" destOrd="0" parTransId="{8679D561-9703-4DEB-A1BC-02018FE55C9D}" sibTransId="{51C2DB6A-4213-4D8F-800D-A13FB47FA8E2}"/>
    <dgm:cxn modelId="{BD5EB081-BAC8-4F41-A9AB-B272A992DC8E}" type="presOf" srcId="{6D4B440B-3CC4-489B-9B5D-E4D60E12CF76}" destId="{21BB979B-7AAE-4D88-9138-4A784B8E7374}" srcOrd="0" destOrd="0" presId="urn:microsoft.com/office/officeart/2009/layout/CircleArrowProcess"/>
    <dgm:cxn modelId="{DAD40CA5-9ACF-4D7C-A8EB-E65C08E02C28}" type="presOf" srcId="{B63B4F2F-E378-46F3-85BE-71E8E2707AFE}" destId="{D938E5F9-DAFE-497E-97C4-E40F80B608BD}" srcOrd="0" destOrd="0" presId="urn:microsoft.com/office/officeart/2009/layout/CircleArrowProcess"/>
    <dgm:cxn modelId="{C28F5F49-E47F-43CA-BBD1-683E9ACCD260}" type="presOf" srcId="{61788E17-460D-4278-9C3E-32D44A94A6E0}" destId="{0E859328-0390-4A15-AB61-16DD8017F07D}" srcOrd="0" destOrd="0" presId="urn:microsoft.com/office/officeart/2009/layout/CircleArrowProcess"/>
    <dgm:cxn modelId="{93E8A01F-5405-428F-A8FF-BE2707E76B86}" type="presOf" srcId="{A30AE325-43AD-490A-8C46-CC3C8B2A09BB}" destId="{CBDC9741-9662-4191-9447-B37D1C04D262}" srcOrd="0" destOrd="0" presId="urn:microsoft.com/office/officeart/2009/layout/CircleArrowProcess"/>
    <dgm:cxn modelId="{1EAFADD8-9BA2-49F0-8318-C53AC47305E2}" srcId="{6D4B440B-3CC4-489B-9B5D-E4D60E12CF76}" destId="{61788E17-460D-4278-9C3E-32D44A94A6E0}" srcOrd="3" destOrd="0" parTransId="{092933F4-5D8A-4041-B1D8-D7629147BA77}" sibTransId="{6A74030E-EE7A-4715-8652-3730BEAA28BE}"/>
    <dgm:cxn modelId="{B6C89787-D2A9-4BAF-98A3-93952618DE44}" srcId="{6D4B440B-3CC4-489B-9B5D-E4D60E12CF76}" destId="{A30AE325-43AD-490A-8C46-CC3C8B2A09BB}" srcOrd="0" destOrd="0" parTransId="{1380D68E-3F9C-49AB-91FD-8EE59BE53ABC}" sibTransId="{478209BA-3C22-42DF-BB6B-96BC216B18AC}"/>
    <dgm:cxn modelId="{54FAE8DF-F90A-4E19-B828-7966A16D2480}" type="presParOf" srcId="{21BB979B-7AAE-4D88-9138-4A784B8E7374}" destId="{B32264F1-DF25-466B-8D04-712B1BC28E41}" srcOrd="0" destOrd="0" presId="urn:microsoft.com/office/officeart/2009/layout/CircleArrowProcess"/>
    <dgm:cxn modelId="{E5857791-92B9-48DD-9BD6-C1C0F1B2BFA1}" type="presParOf" srcId="{B32264F1-DF25-466B-8D04-712B1BC28E41}" destId="{5A7FDDDC-8CE5-488C-9598-023C12AB4046}" srcOrd="0" destOrd="0" presId="urn:microsoft.com/office/officeart/2009/layout/CircleArrowProcess"/>
    <dgm:cxn modelId="{3583EBA0-0729-4915-A131-84FB2AE2C7BE}" type="presParOf" srcId="{21BB979B-7AAE-4D88-9138-4A784B8E7374}" destId="{CBDC9741-9662-4191-9447-B37D1C04D262}" srcOrd="1" destOrd="0" presId="urn:microsoft.com/office/officeart/2009/layout/CircleArrowProcess"/>
    <dgm:cxn modelId="{4CD0B5BB-3237-442C-8BEE-2F8D1968119E}" type="presParOf" srcId="{21BB979B-7AAE-4D88-9138-4A784B8E7374}" destId="{B6DFAA4F-F64F-4422-94C2-98C6FD8DD160}" srcOrd="2" destOrd="0" presId="urn:microsoft.com/office/officeart/2009/layout/CircleArrowProcess"/>
    <dgm:cxn modelId="{29A7E602-2D68-4B64-A6CA-CCB38C36680B}" type="presParOf" srcId="{B6DFAA4F-F64F-4422-94C2-98C6FD8DD160}" destId="{266181DF-0351-4EB4-AB5B-BE468ABF376A}" srcOrd="0" destOrd="0" presId="urn:microsoft.com/office/officeart/2009/layout/CircleArrowProcess"/>
    <dgm:cxn modelId="{28D5E290-B0C5-4640-A6E7-5C8F9D386E4D}" type="presParOf" srcId="{21BB979B-7AAE-4D88-9138-4A784B8E7374}" destId="{D938E5F9-DAFE-497E-97C4-E40F80B608BD}" srcOrd="3" destOrd="0" presId="urn:microsoft.com/office/officeart/2009/layout/CircleArrowProcess"/>
    <dgm:cxn modelId="{6507528F-7D6E-4BC2-A731-11D15B59F343}" type="presParOf" srcId="{21BB979B-7AAE-4D88-9138-4A784B8E7374}" destId="{E965777E-7DC2-43FA-B0CC-C2B9557872A7}" srcOrd="4" destOrd="0" presId="urn:microsoft.com/office/officeart/2009/layout/CircleArrowProcess"/>
    <dgm:cxn modelId="{0A9758B8-2C4B-42E8-8592-7A98BEAB8BB7}" type="presParOf" srcId="{E965777E-7DC2-43FA-B0CC-C2B9557872A7}" destId="{4894B619-D2D1-4D8F-8C32-44355F9CAA7E}" srcOrd="0" destOrd="0" presId="urn:microsoft.com/office/officeart/2009/layout/CircleArrowProcess"/>
    <dgm:cxn modelId="{C6CA4732-225F-4EB9-A483-D31697355AD4}" type="presParOf" srcId="{21BB979B-7AAE-4D88-9138-4A784B8E7374}" destId="{1AFF3461-B5AD-48D3-A456-C8DCEC60AF85}" srcOrd="5" destOrd="0" presId="urn:microsoft.com/office/officeart/2009/layout/CircleArrowProcess"/>
    <dgm:cxn modelId="{0EEB79CD-A196-44CC-A48D-270E475AF0A7}" type="presParOf" srcId="{21BB979B-7AAE-4D88-9138-4A784B8E7374}" destId="{1F6A1A60-E356-4705-80FA-AB2DEE71FED8}" srcOrd="6" destOrd="0" presId="urn:microsoft.com/office/officeart/2009/layout/CircleArrowProcess"/>
    <dgm:cxn modelId="{A38D154C-0AE7-4ABC-8158-93858094F8FF}" type="presParOf" srcId="{1F6A1A60-E356-4705-80FA-AB2DEE71FED8}" destId="{5411F17B-A6B1-428C-9F4A-6E25D417A959}" srcOrd="0" destOrd="0" presId="urn:microsoft.com/office/officeart/2009/layout/CircleArrowProcess"/>
    <dgm:cxn modelId="{D3232E6F-2187-4682-9C0A-6BD69F7F29BC}" type="presParOf" srcId="{21BB979B-7AAE-4D88-9138-4A784B8E7374}" destId="{0E859328-0390-4A15-AB61-16DD8017F07D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4B440B-3CC4-489B-9B5D-E4D60E12CF76}" type="doc">
      <dgm:prSet loTypeId="urn:microsoft.com/office/officeart/2009/layout/CircleArrowProcess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A30AE325-43AD-490A-8C46-CC3C8B2A09BB}">
      <dgm:prSet phldrT="[Текст]" custT="1"/>
      <dgm:spPr/>
      <dgm:t>
        <a:bodyPr/>
        <a:lstStyle/>
        <a:p>
          <a:r>
            <a:rPr lang="az-Latn-AZ" sz="1100" dirty="0" smtClean="0">
              <a:latin typeface="Arial" panose="020B0604020202020204" pitchFamily="34" charset="0"/>
              <a:cs typeface="Arial" panose="020B0604020202020204" pitchFamily="34" charset="0"/>
            </a:rPr>
            <a:t>Bazar </a:t>
          </a:r>
        </a:p>
        <a:p>
          <a:r>
            <a:rPr lang="az-Latn-AZ" sz="1100" dirty="0" smtClean="0">
              <a:latin typeface="Arial" panose="020B0604020202020204" pitchFamily="34" charset="0"/>
              <a:cs typeface="Arial" panose="020B0604020202020204" pitchFamily="34" charset="0"/>
            </a:rPr>
            <a:t>araşdırması</a:t>
          </a:r>
          <a:endParaRPr lang="ru-RU" sz="11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380D68E-3F9C-49AB-91FD-8EE59BE53ABC}" type="parTrans" cxnId="{B6C89787-D2A9-4BAF-98A3-93952618DE44}">
      <dgm:prSet/>
      <dgm:spPr/>
      <dgm:t>
        <a:bodyPr/>
        <a:lstStyle/>
        <a:p>
          <a:endParaRPr lang="ru-RU"/>
        </a:p>
      </dgm:t>
    </dgm:pt>
    <dgm:pt modelId="{478209BA-3C22-42DF-BB6B-96BC216B18AC}" type="sibTrans" cxnId="{B6C89787-D2A9-4BAF-98A3-93952618DE44}">
      <dgm:prSet/>
      <dgm:spPr/>
      <dgm:t>
        <a:bodyPr/>
        <a:lstStyle/>
        <a:p>
          <a:endParaRPr lang="ru-RU"/>
        </a:p>
      </dgm:t>
    </dgm:pt>
    <dgm:pt modelId="{B63B4F2F-E378-46F3-85BE-71E8E2707AFE}">
      <dgm:prSet phldrT="[Текст]" custT="1"/>
      <dgm:spPr/>
      <dgm:t>
        <a:bodyPr/>
        <a:lstStyle/>
        <a:p>
          <a:r>
            <a:rPr lang="az-Latn-AZ" sz="1050" dirty="0" smtClean="0">
              <a:latin typeface="Arial" panose="020B0604020202020204" pitchFamily="34" charset="0"/>
              <a:cs typeface="Arial" panose="020B0604020202020204" pitchFamily="34" charset="0"/>
            </a:rPr>
            <a:t>Sorğuların </a:t>
          </a:r>
        </a:p>
        <a:p>
          <a:r>
            <a:rPr lang="az-Latn-AZ" sz="1050" dirty="0" smtClean="0">
              <a:latin typeface="Arial" panose="020B0604020202020204" pitchFamily="34" charset="0"/>
              <a:cs typeface="Arial" panose="020B0604020202020204" pitchFamily="34" charset="0"/>
            </a:rPr>
            <a:t>keçirilməsi</a:t>
          </a:r>
          <a:endParaRPr lang="ru-RU" sz="10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1C2DB6A-4213-4D8F-800D-A13FB47FA8E2}" type="sibTrans" cxnId="{5170DA2F-7F46-4043-AC1B-70B28EE60512}">
      <dgm:prSet/>
      <dgm:spPr/>
      <dgm:t>
        <a:bodyPr/>
        <a:lstStyle/>
        <a:p>
          <a:endParaRPr lang="ru-RU"/>
        </a:p>
      </dgm:t>
    </dgm:pt>
    <dgm:pt modelId="{8679D561-9703-4DEB-A1BC-02018FE55C9D}" type="parTrans" cxnId="{5170DA2F-7F46-4043-AC1B-70B28EE60512}">
      <dgm:prSet/>
      <dgm:spPr/>
      <dgm:t>
        <a:bodyPr/>
        <a:lstStyle/>
        <a:p>
          <a:endParaRPr lang="ru-RU"/>
        </a:p>
      </dgm:t>
    </dgm:pt>
    <dgm:pt modelId="{21BB979B-7AAE-4D88-9138-4A784B8E7374}" type="pres">
      <dgm:prSet presAssocID="{6D4B440B-3CC4-489B-9B5D-E4D60E12CF76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B32264F1-DF25-466B-8D04-712B1BC28E41}" type="pres">
      <dgm:prSet presAssocID="{A30AE325-43AD-490A-8C46-CC3C8B2A09BB}" presName="Accent1" presStyleCnt="0"/>
      <dgm:spPr/>
      <dgm:t>
        <a:bodyPr/>
        <a:lstStyle/>
        <a:p>
          <a:endParaRPr lang="ru-RU"/>
        </a:p>
      </dgm:t>
    </dgm:pt>
    <dgm:pt modelId="{5A7FDDDC-8CE5-488C-9598-023C12AB4046}" type="pres">
      <dgm:prSet presAssocID="{A30AE325-43AD-490A-8C46-CC3C8B2A09BB}" presName="Accent" presStyleLbl="node1" presStyleIdx="0" presStyleCnt="2"/>
      <dgm:spPr/>
      <dgm:t>
        <a:bodyPr/>
        <a:lstStyle/>
        <a:p>
          <a:endParaRPr lang="ru-RU"/>
        </a:p>
      </dgm:t>
    </dgm:pt>
    <dgm:pt modelId="{CBDC9741-9662-4191-9447-B37D1C04D262}" type="pres">
      <dgm:prSet presAssocID="{A30AE325-43AD-490A-8C46-CC3C8B2A09BB}" presName="Parent1" presStyleLbl="revTx" presStyleIdx="0" presStyleCnt="2" custScaleX="14322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DFAA4F-F64F-4422-94C2-98C6FD8DD160}" type="pres">
      <dgm:prSet presAssocID="{B63B4F2F-E378-46F3-85BE-71E8E2707AFE}" presName="Accent2" presStyleCnt="0"/>
      <dgm:spPr/>
      <dgm:t>
        <a:bodyPr/>
        <a:lstStyle/>
        <a:p>
          <a:endParaRPr lang="ru-RU"/>
        </a:p>
      </dgm:t>
    </dgm:pt>
    <dgm:pt modelId="{266181DF-0351-4EB4-AB5B-BE468ABF376A}" type="pres">
      <dgm:prSet presAssocID="{B63B4F2F-E378-46F3-85BE-71E8E2707AFE}" presName="Accent" presStyleLbl="node1" presStyleIdx="1" presStyleCnt="2"/>
      <dgm:spPr/>
      <dgm:t>
        <a:bodyPr/>
        <a:lstStyle/>
        <a:p>
          <a:endParaRPr lang="ru-RU"/>
        </a:p>
      </dgm:t>
    </dgm:pt>
    <dgm:pt modelId="{D938E5F9-DAFE-497E-97C4-E40F80B608BD}" type="pres">
      <dgm:prSet presAssocID="{B63B4F2F-E378-46F3-85BE-71E8E2707AFE}" presName="Parent2" presStyleLbl="revTx" presStyleIdx="1" presStyleCnt="2" custScaleX="141671" custScaleY="144362" custLinFactNeighborX="-6651" custLinFactNeighborY="-187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170DA2F-7F46-4043-AC1B-70B28EE60512}" srcId="{6D4B440B-3CC4-489B-9B5D-E4D60E12CF76}" destId="{B63B4F2F-E378-46F3-85BE-71E8E2707AFE}" srcOrd="1" destOrd="0" parTransId="{8679D561-9703-4DEB-A1BC-02018FE55C9D}" sibTransId="{51C2DB6A-4213-4D8F-800D-A13FB47FA8E2}"/>
    <dgm:cxn modelId="{BD5EB081-BAC8-4F41-A9AB-B272A992DC8E}" type="presOf" srcId="{6D4B440B-3CC4-489B-9B5D-E4D60E12CF76}" destId="{21BB979B-7AAE-4D88-9138-4A784B8E7374}" srcOrd="0" destOrd="0" presId="urn:microsoft.com/office/officeart/2009/layout/CircleArrowProcess"/>
    <dgm:cxn modelId="{B6C89787-D2A9-4BAF-98A3-93952618DE44}" srcId="{6D4B440B-3CC4-489B-9B5D-E4D60E12CF76}" destId="{A30AE325-43AD-490A-8C46-CC3C8B2A09BB}" srcOrd="0" destOrd="0" parTransId="{1380D68E-3F9C-49AB-91FD-8EE59BE53ABC}" sibTransId="{478209BA-3C22-42DF-BB6B-96BC216B18AC}"/>
    <dgm:cxn modelId="{DAD40CA5-9ACF-4D7C-A8EB-E65C08E02C28}" type="presOf" srcId="{B63B4F2F-E378-46F3-85BE-71E8E2707AFE}" destId="{D938E5F9-DAFE-497E-97C4-E40F80B608BD}" srcOrd="0" destOrd="0" presId="urn:microsoft.com/office/officeart/2009/layout/CircleArrowProcess"/>
    <dgm:cxn modelId="{93E8A01F-5405-428F-A8FF-BE2707E76B86}" type="presOf" srcId="{A30AE325-43AD-490A-8C46-CC3C8B2A09BB}" destId="{CBDC9741-9662-4191-9447-B37D1C04D262}" srcOrd="0" destOrd="0" presId="urn:microsoft.com/office/officeart/2009/layout/CircleArrowProcess"/>
    <dgm:cxn modelId="{54FAE8DF-F90A-4E19-B828-7966A16D2480}" type="presParOf" srcId="{21BB979B-7AAE-4D88-9138-4A784B8E7374}" destId="{B32264F1-DF25-466B-8D04-712B1BC28E41}" srcOrd="0" destOrd="0" presId="urn:microsoft.com/office/officeart/2009/layout/CircleArrowProcess"/>
    <dgm:cxn modelId="{E5857791-92B9-48DD-9BD6-C1C0F1B2BFA1}" type="presParOf" srcId="{B32264F1-DF25-466B-8D04-712B1BC28E41}" destId="{5A7FDDDC-8CE5-488C-9598-023C12AB4046}" srcOrd="0" destOrd="0" presId="urn:microsoft.com/office/officeart/2009/layout/CircleArrowProcess"/>
    <dgm:cxn modelId="{3583EBA0-0729-4915-A131-84FB2AE2C7BE}" type="presParOf" srcId="{21BB979B-7AAE-4D88-9138-4A784B8E7374}" destId="{CBDC9741-9662-4191-9447-B37D1C04D262}" srcOrd="1" destOrd="0" presId="urn:microsoft.com/office/officeart/2009/layout/CircleArrowProcess"/>
    <dgm:cxn modelId="{4CD0B5BB-3237-442C-8BEE-2F8D1968119E}" type="presParOf" srcId="{21BB979B-7AAE-4D88-9138-4A784B8E7374}" destId="{B6DFAA4F-F64F-4422-94C2-98C6FD8DD160}" srcOrd="2" destOrd="0" presId="urn:microsoft.com/office/officeart/2009/layout/CircleArrowProcess"/>
    <dgm:cxn modelId="{29A7E602-2D68-4B64-A6CA-CCB38C36680B}" type="presParOf" srcId="{B6DFAA4F-F64F-4422-94C2-98C6FD8DD160}" destId="{266181DF-0351-4EB4-AB5B-BE468ABF376A}" srcOrd="0" destOrd="0" presId="urn:microsoft.com/office/officeart/2009/layout/CircleArrowProcess"/>
    <dgm:cxn modelId="{28D5E290-B0C5-4640-A6E7-5C8F9D386E4D}" type="presParOf" srcId="{21BB979B-7AAE-4D88-9138-4A784B8E7374}" destId="{D938E5F9-DAFE-497E-97C4-E40F80B608BD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FDDDC-8CE5-488C-9598-023C12AB4046}">
      <dsp:nvSpPr>
        <dsp:cNvPr id="0" name=""/>
        <dsp:cNvSpPr/>
      </dsp:nvSpPr>
      <dsp:spPr>
        <a:xfrm>
          <a:off x="2130235" y="0"/>
          <a:ext cx="1203009" cy="120319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DC9741-9662-4191-9447-B37D1C04D262}">
      <dsp:nvSpPr>
        <dsp:cNvPr id="0" name=""/>
        <dsp:cNvSpPr/>
      </dsp:nvSpPr>
      <dsp:spPr>
        <a:xfrm>
          <a:off x="2396140" y="434388"/>
          <a:ext cx="668489" cy="33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100" kern="1200" dirty="0" smtClean="0">
              <a:latin typeface="Arial" panose="020B0604020202020204" pitchFamily="34" charset="0"/>
              <a:cs typeface="Arial" panose="020B0604020202020204" pitchFamily="34" charset="0"/>
            </a:rPr>
            <a:t>İdarəetmə təlimləri</a:t>
          </a:r>
          <a:endParaRPr lang="ru-RU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6140" y="434388"/>
        <a:ext cx="668489" cy="334164"/>
      </dsp:txXfrm>
    </dsp:sp>
    <dsp:sp modelId="{266181DF-0351-4EB4-AB5B-BE468ABF376A}">
      <dsp:nvSpPr>
        <dsp:cNvPr id="0" name=""/>
        <dsp:cNvSpPr/>
      </dsp:nvSpPr>
      <dsp:spPr>
        <a:xfrm>
          <a:off x="1796104" y="691323"/>
          <a:ext cx="1203009" cy="120319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38E5F9-DAFE-497E-97C4-E40F80B608BD}">
      <dsp:nvSpPr>
        <dsp:cNvPr id="0" name=""/>
        <dsp:cNvSpPr/>
      </dsp:nvSpPr>
      <dsp:spPr>
        <a:xfrm>
          <a:off x="1924081" y="1055590"/>
          <a:ext cx="947055" cy="48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Vergi və mühasibatlıq təlimləri</a:t>
          </a:r>
          <a:endParaRPr lang="ru-RU" sz="105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24081" y="1055590"/>
        <a:ext cx="947055" cy="482406"/>
      </dsp:txXfrm>
    </dsp:sp>
    <dsp:sp modelId="{4894B619-D2D1-4D8F-8C32-44355F9CAA7E}">
      <dsp:nvSpPr>
        <dsp:cNvPr id="0" name=""/>
        <dsp:cNvSpPr/>
      </dsp:nvSpPr>
      <dsp:spPr>
        <a:xfrm>
          <a:off x="2215858" y="1465375"/>
          <a:ext cx="1033571" cy="103398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FF3461-B5AD-48D3-A456-C8DCEC60AF85}">
      <dsp:nvSpPr>
        <dsp:cNvPr id="0" name=""/>
        <dsp:cNvSpPr/>
      </dsp:nvSpPr>
      <dsp:spPr>
        <a:xfrm>
          <a:off x="2397721" y="1826033"/>
          <a:ext cx="668489" cy="33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100" kern="1200" dirty="0" smtClean="0"/>
            <a:t>Satış təlimləri</a:t>
          </a:r>
          <a:endParaRPr lang="ru-RU" sz="1100" kern="1200" dirty="0"/>
        </a:p>
      </dsp:txBody>
      <dsp:txXfrm>
        <a:off x="2397721" y="1826033"/>
        <a:ext cx="668489" cy="334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FDDDC-8CE5-488C-9598-023C12AB4046}">
      <dsp:nvSpPr>
        <dsp:cNvPr id="0" name=""/>
        <dsp:cNvSpPr/>
      </dsp:nvSpPr>
      <dsp:spPr>
        <a:xfrm>
          <a:off x="2297301" y="0"/>
          <a:ext cx="1203009" cy="1203192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DC9741-9662-4191-9447-B37D1C04D262}">
      <dsp:nvSpPr>
        <dsp:cNvPr id="0" name=""/>
        <dsp:cNvSpPr/>
      </dsp:nvSpPr>
      <dsp:spPr>
        <a:xfrm>
          <a:off x="2563206" y="434388"/>
          <a:ext cx="668489" cy="33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100" kern="1200" dirty="0" smtClean="0">
              <a:latin typeface="Arial" panose="020B0604020202020204" pitchFamily="34" charset="0"/>
              <a:cs typeface="Arial" panose="020B0604020202020204" pitchFamily="34" charset="0"/>
            </a:rPr>
            <a:t>Marketinq təlimləri</a:t>
          </a:r>
          <a:endParaRPr lang="ru-RU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63206" y="434388"/>
        <a:ext cx="668489" cy="334164"/>
      </dsp:txXfrm>
    </dsp:sp>
    <dsp:sp modelId="{266181DF-0351-4EB4-AB5B-BE468ABF376A}">
      <dsp:nvSpPr>
        <dsp:cNvPr id="0" name=""/>
        <dsp:cNvSpPr/>
      </dsp:nvSpPr>
      <dsp:spPr>
        <a:xfrm>
          <a:off x="1963169" y="691323"/>
          <a:ext cx="1203009" cy="1203192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38E5F9-DAFE-497E-97C4-E40F80B608BD}">
      <dsp:nvSpPr>
        <dsp:cNvPr id="0" name=""/>
        <dsp:cNvSpPr/>
      </dsp:nvSpPr>
      <dsp:spPr>
        <a:xfrm>
          <a:off x="1618190" y="1055590"/>
          <a:ext cx="1892967" cy="48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Peşəkar 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inkişaf 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təlimləri</a:t>
          </a:r>
          <a:endParaRPr lang="ru-RU" sz="105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18190" y="1055590"/>
        <a:ext cx="1892967" cy="482406"/>
      </dsp:txXfrm>
    </dsp:sp>
    <dsp:sp modelId="{4894B619-D2D1-4D8F-8C32-44355F9CAA7E}">
      <dsp:nvSpPr>
        <dsp:cNvPr id="0" name=""/>
        <dsp:cNvSpPr/>
      </dsp:nvSpPr>
      <dsp:spPr>
        <a:xfrm>
          <a:off x="2382924" y="1465375"/>
          <a:ext cx="1033571" cy="103398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FF3461-B5AD-48D3-A456-C8DCEC60AF85}">
      <dsp:nvSpPr>
        <dsp:cNvPr id="0" name=""/>
        <dsp:cNvSpPr/>
      </dsp:nvSpPr>
      <dsp:spPr>
        <a:xfrm>
          <a:off x="2564787" y="1826033"/>
          <a:ext cx="668489" cy="334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100" kern="1200" dirty="0" smtClean="0"/>
            <a:t>Hüquq təlimləri</a:t>
          </a:r>
          <a:endParaRPr lang="ru-RU" sz="1100" kern="1200" dirty="0"/>
        </a:p>
      </dsp:txBody>
      <dsp:txXfrm>
        <a:off x="2564787" y="1826033"/>
        <a:ext cx="668489" cy="334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FDDDC-8CE5-488C-9598-023C12AB4046}">
      <dsp:nvSpPr>
        <dsp:cNvPr id="0" name=""/>
        <dsp:cNvSpPr/>
      </dsp:nvSpPr>
      <dsp:spPr>
        <a:xfrm>
          <a:off x="2141965" y="0"/>
          <a:ext cx="1170628" cy="1170747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DC9741-9662-4191-9447-B37D1C04D262}">
      <dsp:nvSpPr>
        <dsp:cNvPr id="0" name=""/>
        <dsp:cNvSpPr/>
      </dsp:nvSpPr>
      <dsp:spPr>
        <a:xfrm>
          <a:off x="2259229" y="423778"/>
          <a:ext cx="935662" cy="32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100" kern="1200" dirty="0" smtClean="0">
              <a:latin typeface="Arial" panose="020B0604020202020204" pitchFamily="34" charset="0"/>
              <a:cs typeface="Arial" panose="020B0604020202020204" pitchFamily="34" charset="0"/>
            </a:rPr>
            <a:t>Biznes plan hazırlamaq</a:t>
          </a:r>
          <a:endParaRPr lang="ru-RU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59229" y="423778"/>
        <a:ext cx="935662" cy="326604"/>
      </dsp:txXfrm>
    </dsp:sp>
    <dsp:sp modelId="{266181DF-0351-4EB4-AB5B-BE468ABF376A}">
      <dsp:nvSpPr>
        <dsp:cNvPr id="0" name=""/>
        <dsp:cNvSpPr/>
      </dsp:nvSpPr>
      <dsp:spPr>
        <a:xfrm>
          <a:off x="1816754" y="672768"/>
          <a:ext cx="1170628" cy="1170747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38E5F9-DAFE-497E-97C4-E40F80B608BD}">
      <dsp:nvSpPr>
        <dsp:cNvPr id="0" name=""/>
        <dsp:cNvSpPr/>
      </dsp:nvSpPr>
      <dsp:spPr>
        <a:xfrm>
          <a:off x="2022882" y="1025344"/>
          <a:ext cx="925503" cy="471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Vergi hesabatlılığı və uçotu</a:t>
          </a:r>
          <a:endParaRPr lang="ru-RU" sz="105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22882" y="1025344"/>
        <a:ext cx="925503" cy="471493"/>
      </dsp:txXfrm>
    </dsp:sp>
    <dsp:sp modelId="{4894B619-D2D1-4D8F-8C32-44355F9CAA7E}">
      <dsp:nvSpPr>
        <dsp:cNvPr id="0" name=""/>
        <dsp:cNvSpPr/>
      </dsp:nvSpPr>
      <dsp:spPr>
        <a:xfrm>
          <a:off x="2141965" y="1348020"/>
          <a:ext cx="1170628" cy="1170747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FF3461-B5AD-48D3-A456-C8DCEC60AF85}">
      <dsp:nvSpPr>
        <dsp:cNvPr id="0" name=""/>
        <dsp:cNvSpPr/>
      </dsp:nvSpPr>
      <dsp:spPr>
        <a:xfrm>
          <a:off x="2400422" y="1771799"/>
          <a:ext cx="653276" cy="32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800" kern="1200" dirty="0" smtClean="0"/>
            <a:t>İdarəetmə və İnsan resursları</a:t>
          </a:r>
          <a:endParaRPr lang="ru-RU" sz="800" kern="1200" dirty="0"/>
        </a:p>
      </dsp:txBody>
      <dsp:txXfrm>
        <a:off x="2400422" y="1771799"/>
        <a:ext cx="653276" cy="326604"/>
      </dsp:txXfrm>
    </dsp:sp>
    <dsp:sp modelId="{5411F17B-A6B1-428C-9F4A-6E25D417A959}">
      <dsp:nvSpPr>
        <dsp:cNvPr id="0" name=""/>
        <dsp:cNvSpPr/>
      </dsp:nvSpPr>
      <dsp:spPr>
        <a:xfrm>
          <a:off x="1900198" y="2098403"/>
          <a:ext cx="1005716" cy="100620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E859328-0390-4A15-AB61-16DD8017F07D}">
      <dsp:nvSpPr>
        <dsp:cNvPr id="0" name=""/>
        <dsp:cNvSpPr/>
      </dsp:nvSpPr>
      <dsp:spPr>
        <a:xfrm>
          <a:off x="2073893" y="2445809"/>
          <a:ext cx="653276" cy="3266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800" kern="1200" dirty="0" smtClean="0"/>
            <a:t>Fərdi İnkişaf və Karyera </a:t>
          </a:r>
          <a:endParaRPr lang="ru-RU" sz="800" kern="1200" dirty="0"/>
        </a:p>
      </dsp:txBody>
      <dsp:txXfrm>
        <a:off x="2073893" y="2445809"/>
        <a:ext cx="653276" cy="3266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FDDDC-8CE5-488C-9598-023C12AB4046}">
      <dsp:nvSpPr>
        <dsp:cNvPr id="0" name=""/>
        <dsp:cNvSpPr/>
      </dsp:nvSpPr>
      <dsp:spPr>
        <a:xfrm>
          <a:off x="1050273" y="0"/>
          <a:ext cx="1665776" cy="166582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DC9741-9662-4191-9447-B37D1C04D262}">
      <dsp:nvSpPr>
        <dsp:cNvPr id="0" name=""/>
        <dsp:cNvSpPr/>
      </dsp:nvSpPr>
      <dsp:spPr>
        <a:xfrm>
          <a:off x="1217309" y="603095"/>
          <a:ext cx="1331102" cy="464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100" kern="1200" dirty="0" smtClean="0">
              <a:latin typeface="Arial" panose="020B0604020202020204" pitchFamily="34" charset="0"/>
              <a:cs typeface="Arial" panose="020B0604020202020204" pitchFamily="34" charset="0"/>
            </a:rPr>
            <a:t>Bazar </a:t>
          </a:r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100" kern="1200" dirty="0" smtClean="0">
              <a:latin typeface="Arial" panose="020B0604020202020204" pitchFamily="34" charset="0"/>
              <a:cs typeface="Arial" panose="020B0604020202020204" pitchFamily="34" charset="0"/>
            </a:rPr>
            <a:t>araşdırması</a:t>
          </a:r>
          <a:endParaRPr lang="ru-RU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17309" y="603095"/>
        <a:ext cx="1331102" cy="464631"/>
      </dsp:txXfrm>
    </dsp:sp>
    <dsp:sp modelId="{266181DF-0351-4EB4-AB5B-BE468ABF376A}">
      <dsp:nvSpPr>
        <dsp:cNvPr id="0" name=""/>
        <dsp:cNvSpPr/>
      </dsp:nvSpPr>
      <dsp:spPr>
        <a:xfrm>
          <a:off x="706417" y="1067727"/>
          <a:ext cx="1431028" cy="143163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38E5F9-DAFE-497E-97C4-E40F80B608BD}">
      <dsp:nvSpPr>
        <dsp:cNvPr id="0" name=""/>
        <dsp:cNvSpPr/>
      </dsp:nvSpPr>
      <dsp:spPr>
        <a:xfrm>
          <a:off x="698037" y="1450333"/>
          <a:ext cx="1316650" cy="67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Sorğuların </a:t>
          </a:r>
        </a:p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z-Latn-AZ" sz="1050" kern="1200" dirty="0" smtClean="0">
              <a:latin typeface="Arial" panose="020B0604020202020204" pitchFamily="34" charset="0"/>
              <a:cs typeface="Arial" panose="020B0604020202020204" pitchFamily="34" charset="0"/>
            </a:rPr>
            <a:t>keçirilməsi</a:t>
          </a:r>
          <a:endParaRPr lang="ru-RU" sz="105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98037" y="1450333"/>
        <a:ext cx="1316650" cy="670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0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4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6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6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9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1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0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D133-022A-43C5-ADB6-023C1B122CD0}" type="datetimeFigureOut">
              <a:rPr lang="en-US" smtClean="0"/>
              <a:t>17-Apr-24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DDD2-E159-449F-B734-9583F3F72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3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nkeran.kobim.az/az/experts/vamiq-babayev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01" y="355524"/>
            <a:ext cx="1699041" cy="65467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345485" y="572479"/>
            <a:ext cx="140068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Biz kimik?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Выноска со стрелкой вверх 5"/>
          <p:cNvSpPr/>
          <p:nvPr/>
        </p:nvSpPr>
        <p:spPr>
          <a:xfrm>
            <a:off x="2299063" y="896983"/>
            <a:ext cx="2386153" cy="1332411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Haqqımızda</a:t>
            </a:r>
          </a:p>
          <a:p>
            <a:pPr algn="ctr"/>
            <a:r>
              <a:rPr lang="az-Latn-AZ" dirty="0" smtClean="0"/>
              <a:t>Dəyələrimiz</a:t>
            </a:r>
          </a:p>
          <a:p>
            <a:pPr algn="ctr"/>
            <a:r>
              <a:rPr lang="az-Latn-AZ" dirty="0" smtClean="0"/>
              <a:t>Misiya və Vizyonumuz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02925" y="237200"/>
            <a:ext cx="15980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Hansı xidmətləri təklif edirik?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Выноска со стрелкой вверх 7"/>
          <p:cNvSpPr/>
          <p:nvPr/>
        </p:nvSpPr>
        <p:spPr>
          <a:xfrm>
            <a:off x="5116285" y="805543"/>
            <a:ext cx="1206137" cy="1441269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Təlim</a:t>
            </a:r>
          </a:p>
          <a:p>
            <a:pPr algn="ctr"/>
            <a:r>
              <a:rPr lang="az-Latn-AZ" dirty="0" smtClean="0"/>
              <a:t>Məsləhət</a:t>
            </a:r>
          </a:p>
          <a:p>
            <a:pPr algn="ctr"/>
            <a:r>
              <a:rPr lang="az-Latn-AZ" dirty="0" smtClean="0"/>
              <a:t>Araşdırma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524113" y="581188"/>
            <a:ext cx="140068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Ekspertlərimiz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730251" y="585542"/>
            <a:ext cx="140068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Xəbərlər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8849302" y="555062"/>
            <a:ext cx="140068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Bizimlə əlaqə</a:t>
            </a:r>
            <a:endParaRPr lang="ru-RU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831976" y="550706"/>
            <a:ext cx="21771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Sosial media hesabları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Выноска со стрелкой вверх 14"/>
          <p:cNvSpPr/>
          <p:nvPr/>
        </p:nvSpPr>
        <p:spPr>
          <a:xfrm>
            <a:off x="7262948" y="914400"/>
            <a:ext cx="2360023" cy="740229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Təbirlər</a:t>
            </a:r>
          </a:p>
          <a:p>
            <a:pPr algn="ctr"/>
            <a:r>
              <a:rPr lang="az-Latn-AZ" dirty="0" smtClean="0"/>
              <a:t>İcra edilən layihələr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9137"/>
            <a:ext cx="12192000" cy="4267200"/>
          </a:xfrm>
          <a:prstGeom prst="rect">
            <a:avLst/>
          </a:prstGeom>
        </p:spPr>
      </p:pic>
      <p:sp>
        <p:nvSpPr>
          <p:cNvPr id="16" name="Заголовок 6">
            <a:extLst>
              <a:ext uri="{FF2B5EF4-FFF2-40B4-BE49-F238E27FC236}">
                <a16:creationId xmlns:a16="http://schemas.microsoft.com/office/drawing/2014/main" id="{56E62E09-7004-4A2E-958A-28DD809AB402}"/>
              </a:ext>
            </a:extLst>
          </p:cNvPr>
          <p:cNvSpPr txBox="1">
            <a:spLocks/>
          </p:cNvSpPr>
          <p:nvPr/>
        </p:nvSpPr>
        <p:spPr>
          <a:xfrm>
            <a:off x="600894" y="2699657"/>
            <a:ext cx="5050969" cy="11321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z-Latn-AZ" sz="3600" b="1" dirty="0" smtClean="0">
                <a:ln w="0"/>
                <a:solidFill>
                  <a:schemeClr val="accent4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Biznes Yolunuzun Dostu...</a:t>
            </a:r>
            <a:endParaRPr lang="ru-RU" sz="3600" b="1" dirty="0">
              <a:ln w="0"/>
              <a:solidFill>
                <a:schemeClr val="accent4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06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27567" y="441850"/>
            <a:ext cx="48071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Bizi biznes yolunda dost seçən müştərilərimiz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3" y="1219199"/>
            <a:ext cx="2643051" cy="264305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94" y="1835333"/>
            <a:ext cx="1839686" cy="183968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531" y="1820088"/>
            <a:ext cx="1849557" cy="185585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30" y="4249781"/>
            <a:ext cx="1856559" cy="18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1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27567" y="441850"/>
            <a:ext cx="48071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Bizimlə əlaqə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98" y="1269926"/>
            <a:ext cx="2829091" cy="1090098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804" y="3149922"/>
            <a:ext cx="385958" cy="386335"/>
          </a:xfrm>
          <a:prstGeom prst="rect">
            <a:avLst/>
          </a:prstGeom>
        </p:spPr>
      </p:pic>
      <p:pic>
        <p:nvPicPr>
          <p:cNvPr id="7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809" y="3122532"/>
            <a:ext cx="441859" cy="441859"/>
          </a:xfrm>
          <a:prstGeom prst="rect">
            <a:avLst/>
          </a:prstGeo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6277481" y="3175698"/>
            <a:ext cx="6062563" cy="44049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az-Latn-AZ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rodoos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llc</a:t>
            </a:r>
            <a:endParaRPr lang="az-Latn-AZ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663" y="3610639"/>
            <a:ext cx="468014" cy="468014"/>
          </a:xfrm>
          <a:prstGeom prst="rect">
            <a:avLst/>
          </a:prstGeom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7181953" y="3686338"/>
            <a:ext cx="4900969" cy="456411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az-Latn-AZ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+994702712500</a:t>
            </a: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7112344" y="4307021"/>
            <a:ext cx="4900969" cy="38689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az-Latn-AZ" sz="2400" b="1" dirty="0" smtClean="0"/>
              <a:t>info</a:t>
            </a:r>
            <a:r>
              <a:rPr lang="en-US" sz="2400" b="1" dirty="0" smtClean="0"/>
              <a:t>@</a:t>
            </a:r>
            <a:r>
              <a:rPr lang="az-Latn-AZ" sz="2400" b="1" dirty="0" smtClean="0"/>
              <a:t>rodoos.az</a:t>
            </a:r>
          </a:p>
        </p:txBody>
      </p:sp>
      <p:pic>
        <p:nvPicPr>
          <p:cNvPr id="12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04" y="3161210"/>
            <a:ext cx="376897" cy="376897"/>
          </a:xfrm>
          <a:prstGeom prst="rect">
            <a:avLst/>
          </a:prstGeom>
        </p:spPr>
      </p:pic>
      <p:sp>
        <p:nvSpPr>
          <p:cNvPr id="13" name="Content Placeholder 1"/>
          <p:cNvSpPr txBox="1">
            <a:spLocks/>
          </p:cNvSpPr>
          <p:nvPr/>
        </p:nvSpPr>
        <p:spPr>
          <a:xfrm>
            <a:off x="6750939" y="4903559"/>
            <a:ext cx="4900969" cy="38689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az-Latn-AZ" sz="2400" b="1" dirty="0" smtClean="0"/>
              <a:t>rodoos.az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987" y="4177936"/>
            <a:ext cx="509453" cy="50945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734" y="4831080"/>
            <a:ext cx="440871" cy="440871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461554" y="2987040"/>
            <a:ext cx="1968137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Ad/Soyad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460171" y="2982685"/>
            <a:ext cx="1968137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457199" y="3505200"/>
            <a:ext cx="1968137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Email ünvan</a:t>
            </a:r>
            <a:endParaRPr lang="en-US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447108" y="3509554"/>
            <a:ext cx="1968137" cy="348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61553" y="4032068"/>
            <a:ext cx="1968137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Mesajınız</a:t>
            </a:r>
            <a:endParaRPr lang="en-US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451462" y="4036423"/>
            <a:ext cx="1968137" cy="883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458684" y="5603965"/>
            <a:ext cx="1968137" cy="3483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Göndər</a:t>
            </a:r>
            <a:endParaRPr lang="en-US" dirty="0"/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6441784" y="5526222"/>
            <a:ext cx="4900969" cy="38689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az-Latn-AZ" sz="2400" b="1" dirty="0" smtClean="0"/>
              <a:t>Ünvan: Masallı rayon, </a:t>
            </a:r>
            <a:r>
              <a:rPr lang="az-Latn-AZ" sz="2400" b="1" dirty="0" smtClean="0"/>
              <a:t>M.Talışxanov küç.</a:t>
            </a:r>
            <a:endParaRPr lang="az-Latn-AZ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04687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8046" y="302513"/>
            <a:ext cx="14006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Haqqımızda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04" y="642908"/>
            <a:ext cx="3962408" cy="152678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01188" y="2768713"/>
            <a:ext cx="99800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az-Latn-AZ" b="1" dirty="0" smtClean="0"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RODOOS TRAINING CONSULTING</a:t>
            </a:r>
            <a:r>
              <a:rPr lang="az-Latn-AZ" b="1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MMC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 peşəkar ekspertləri ilə biznes inkişafı (marketinq, satış), 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karyera planlaması, qrant və investisiya layihələrinin hazırlanması, biznes planın tərtib edilməsi xidmətləri üzrə 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təlim və məsləhət xidməti göstərir.</a:t>
            </a:r>
          </a:p>
          <a:p>
            <a:pPr algn="just"/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Biznesiniz daha uğurlu və planı işləməsi üçün bazar araşdırmasını, əməkdaşlarınızın peşəkarlaşması üçün təlimləri və digər xidmətləri bizə etibar edə bilərsiniz.</a:t>
            </a:r>
            <a:endParaRPr lang="az-Latn-A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90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48046" y="302513"/>
            <a:ext cx="140068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Dəyərlərimiz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04" y="642908"/>
            <a:ext cx="3962408" cy="1526785"/>
          </a:xfrm>
          <a:prstGeom prst="rect">
            <a:avLst/>
          </a:prstGeom>
        </p:spPr>
      </p:pic>
      <p:sp>
        <p:nvSpPr>
          <p:cNvPr id="8" name="Текст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 txBox="1">
            <a:spLocks/>
          </p:cNvSpPr>
          <p:nvPr/>
        </p:nvSpPr>
        <p:spPr>
          <a:xfrm>
            <a:off x="2617249" y="3376787"/>
            <a:ext cx="9923093" cy="2036680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Latn-AZ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Həvəsli</a:t>
            </a:r>
            <a:r>
              <a:rPr lang="az-Latn-AZ" b="1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az-Latn-AZ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Nail olmaq istədiyimiz işlərə həmişə müsbət və həvəsli yanaşırıq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Latn-AZ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Hesabatlı</a:t>
            </a:r>
            <a:r>
              <a:rPr lang="az-Latn-AZ" b="1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Sözlərimizi və işlərimizi məsuliyyətli yerinə yetiririk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az-Latn-AZ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Hədəfli </a:t>
            </a:r>
            <a:r>
              <a:rPr lang="az-Latn-AZ" b="1" i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Ən yaxşsını hədəfləyib, sizə həqiqi olan təqdim edirik</a:t>
            </a:r>
          </a:p>
        </p:txBody>
      </p:sp>
    </p:spTree>
    <p:extLst>
      <p:ext uri="{BB962C8B-B14F-4D97-AF65-F5344CB8AC3E}">
        <p14:creationId xmlns:p14="http://schemas.microsoft.com/office/powerpoint/2010/main" val="83259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8046" y="302513"/>
            <a:ext cx="2569028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Misiya və Vizyonumuz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804" y="642908"/>
            <a:ext cx="3962408" cy="1526785"/>
          </a:xfrm>
          <a:prstGeom prst="rect">
            <a:avLst/>
          </a:prstGeom>
        </p:spPr>
      </p:pic>
      <p:sp>
        <p:nvSpPr>
          <p:cNvPr id="7" name="Текст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 txBox="1">
            <a:spLocks/>
          </p:cNvSpPr>
          <p:nvPr/>
        </p:nvSpPr>
        <p:spPr>
          <a:xfrm>
            <a:off x="1371923" y="3139327"/>
            <a:ext cx="8851939" cy="88064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az-Latn-AZ" sz="1600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Missiya </a:t>
            </a:r>
            <a:r>
              <a:rPr lang="az-Latn-AZ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– Müştərimiz olan hər bir biznesin inkişafına töhfə vermək, marketinq, hüquq, satış, vergi və idarəetmə prosesləri üzrə yanlarında olmaqdır.</a:t>
            </a:r>
            <a:endParaRPr lang="az-Latn-A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Текст 11">
            <a:extLst>
              <a:ext uri="{FF2B5EF4-FFF2-40B4-BE49-F238E27FC236}">
                <a16:creationId xmlns:a16="http://schemas.microsoft.com/office/drawing/2014/main" id="{DB21A584-7071-4718-B256-83681FB5FD94}"/>
              </a:ext>
            </a:extLst>
          </p:cNvPr>
          <p:cNvSpPr txBox="1">
            <a:spLocks/>
          </p:cNvSpPr>
          <p:nvPr/>
        </p:nvSpPr>
        <p:spPr>
          <a:xfrm>
            <a:off x="1493843" y="4057162"/>
            <a:ext cx="8982567" cy="1385695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z-Latn-AZ" b="1" dirty="0" smtClean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Vizyon</a:t>
            </a:r>
            <a:endParaRPr lang="az-Latn-AZ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Ən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yaxşı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təcrübənin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ortaq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təcrübə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olmasını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təmin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etmək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heç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konsaltinq şirkətdən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qalmamaq</a:t>
            </a: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az-Latn-AZ" dirty="0" smtClean="0">
                <a:latin typeface="Arial" panose="020B0604020202020204" pitchFamily="34" charset="0"/>
                <a:cs typeface="Arial" panose="020B0604020202020204" pitchFamily="34" charset="0"/>
              </a:rPr>
              <a:t>Əhatə etidiyimiz yerlərdə  səmərəlilik və inkişaf mükəmməliyini təmin etmək;</a:t>
            </a:r>
          </a:p>
          <a:p>
            <a:endParaRPr lang="az-Latn-AZ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9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915891" y="1924595"/>
            <a:ext cx="2908662" cy="280416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Təlim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467498" y="372181"/>
            <a:ext cx="25690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Hansı Xidmətləri təklif edirik?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271559" y="1885407"/>
            <a:ext cx="2908662" cy="280416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Məsləhət</a:t>
            </a:r>
            <a:endParaRPr lang="en-US" dirty="0"/>
          </a:p>
        </p:txBody>
      </p:sp>
      <p:sp>
        <p:nvSpPr>
          <p:cNvPr id="7" name="Овал 6"/>
          <p:cNvSpPr/>
          <p:nvPr/>
        </p:nvSpPr>
        <p:spPr>
          <a:xfrm>
            <a:off x="6627227" y="1959429"/>
            <a:ext cx="2908662" cy="280416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Araşdırma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95800" y="130630"/>
            <a:ext cx="2908662" cy="280416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Təlim xidmətlər</a:t>
            </a:r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1929504831"/>
              </p:ext>
            </p:extLst>
          </p:nvPr>
        </p:nvGraphicFramePr>
        <p:xfrm>
          <a:off x="3701142" y="731520"/>
          <a:ext cx="5129349" cy="249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2793621895"/>
              </p:ext>
            </p:extLst>
          </p:nvPr>
        </p:nvGraphicFramePr>
        <p:xfrm>
          <a:off x="3640182" y="3182983"/>
          <a:ext cx="5129349" cy="249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3193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43697" y="152402"/>
            <a:ext cx="2908662" cy="2804160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Məsləhət xidmətləri</a:t>
            </a:r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22721496"/>
              </p:ext>
            </p:extLst>
          </p:nvPr>
        </p:nvGraphicFramePr>
        <p:xfrm>
          <a:off x="3383281" y="1667690"/>
          <a:ext cx="5129349" cy="3104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17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04507" y="200297"/>
            <a:ext cx="2908662" cy="280416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z-Latn-AZ" dirty="0" smtClean="0"/>
              <a:t>Araşdırma xidmətləri</a:t>
            </a:r>
            <a:endParaRPr lang="en-US" dirty="0"/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905013820"/>
              </p:ext>
            </p:extLst>
          </p:nvPr>
        </p:nvGraphicFramePr>
        <p:xfrm>
          <a:off x="4659088" y="1593667"/>
          <a:ext cx="3422468" cy="249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269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27567" y="441850"/>
            <a:ext cx="397981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z-Latn-AZ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Bizimlə çalışan peşəkar ekspertlərimiz</a:t>
            </a:r>
            <a:endParaRPr lang="ru-R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" y="1175657"/>
            <a:ext cx="3543206" cy="35688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754880" y="101795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/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Vamiq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Babayev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Lənkəran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Dövlət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Universitetində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təhsil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alıb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.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Hazırda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"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Şəfəq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"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Ekoturizm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İctimai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Birliyinin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prezidenti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vəzifəsində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çalışır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.</a:t>
            </a:r>
          </a:p>
          <a:p>
            <a:pPr algn="just" fontAlgn="base"/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25-dən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çox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qrant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layihəsinə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rəhbərlik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edib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.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Çoxsaylı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yerli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və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beynəlxalq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səviyyəli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təlim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, seminar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və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konfranslarda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iştirak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edib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.</a:t>
            </a:r>
          </a:p>
          <a:p>
            <a:pPr algn="just" fontAlgn="base"/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Mühasibatlıq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üzrə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kurslarda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iştirak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edib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və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bu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sahənin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incəliklərini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dərindən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mənimsəyərək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2011-ci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ildən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indiyədək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150-yə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yaxın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qrant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layihələrinin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mühasibatlıq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işlərini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peşəkarlıqla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həyata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keçirib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.</a:t>
            </a:r>
          </a:p>
          <a:p>
            <a:pPr algn="just" fontAlgn="base"/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Fiziki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şəxs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kimi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vergi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və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mühasibatlıq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üzrə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sahibkarlıq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fəaliyyəti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ilə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məşğul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olur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.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Həmçinin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,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bir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çox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hüquqi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və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fiziki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şəxs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kimi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fəaliyyət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göstərən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sahibkarlara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vergi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və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mühasibat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uçotu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sahəsində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məsləhət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xidmətlərini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həyata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 </a:t>
            </a:r>
            <a:r>
              <a:rPr lang="en-US" b="0" i="0" dirty="0" err="1" smtClean="0">
                <a:solidFill>
                  <a:srgbClr val="494949"/>
                </a:solidFill>
                <a:effectLst/>
                <a:latin typeface="SF-Pro-Display"/>
              </a:rPr>
              <a:t>keçirir</a:t>
            </a:r>
            <a:r>
              <a:rPr lang="en-US" b="0" i="0" dirty="0" smtClean="0">
                <a:solidFill>
                  <a:srgbClr val="494949"/>
                </a:solidFill>
                <a:effectLst/>
                <a:latin typeface="SF-Pro-Display"/>
              </a:rPr>
              <a:t>.</a:t>
            </a:r>
            <a:endParaRPr lang="en-US" b="0" i="0" dirty="0">
              <a:solidFill>
                <a:srgbClr val="494949"/>
              </a:solidFill>
              <a:effectLst/>
              <a:latin typeface="SF-Pro-Display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5481" y="5935283"/>
            <a:ext cx="6638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z-Latn-AZ" dirty="0" smtClean="0"/>
              <a:t>Nümunə üçün: </a:t>
            </a:r>
            <a:r>
              <a:rPr lang="en-US" dirty="0" smtClean="0">
                <a:hlinkClick r:id="rId3"/>
              </a:rPr>
              <a:t>https://lenkeran.kobim.az/az/experts/vamiq-babayev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696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364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SF-Pro-Display</vt:lpstr>
      <vt:lpstr>Tahoma</vt:lpstr>
      <vt:lpstr>Times New Roman</vt:lpstr>
      <vt:lpstr>Wingdings</vt:lpstr>
      <vt:lpstr>Wingdings 2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Rafet Shiraliyev</dc:creator>
  <cp:lastModifiedBy>Rafet Shiraliyev</cp:lastModifiedBy>
  <cp:revision>25</cp:revision>
  <dcterms:created xsi:type="dcterms:W3CDTF">2022-05-09T15:32:23Z</dcterms:created>
  <dcterms:modified xsi:type="dcterms:W3CDTF">2024-04-17T08:48:46Z</dcterms:modified>
</cp:coreProperties>
</file>