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60" r:id="rId4"/>
    <p:sldId id="262" r:id="rId5"/>
    <p:sldId id="263" r:id="rId6"/>
    <p:sldId id="265" r:id="rId7"/>
    <p:sldId id="320" r:id="rId8"/>
    <p:sldId id="312" r:id="rId9"/>
    <p:sldId id="321" r:id="rId10"/>
    <p:sldId id="313" r:id="rId11"/>
    <p:sldId id="266" r:id="rId12"/>
    <p:sldId id="314" r:id="rId13"/>
    <p:sldId id="267" r:id="rId14"/>
    <p:sldId id="268" r:id="rId15"/>
    <p:sldId id="315" r:id="rId16"/>
    <p:sldId id="316" r:id="rId17"/>
    <p:sldId id="317" r:id="rId18"/>
    <p:sldId id="318" r:id="rId19"/>
    <p:sldId id="319" r:id="rId20"/>
  </p:sldIdLst>
  <p:sldSz cx="9144000" cy="5143500" type="screen16x9"/>
  <p:notesSz cx="6858000" cy="9144000"/>
  <p:embeddedFontLst>
    <p:embeddedFont>
      <p:font typeface="DM Sans" pitchFamily="2" charset="0"/>
      <p:regular r:id="rId23"/>
      <p:bold r:id="rId24"/>
      <p:italic r:id="rId25"/>
      <p:boldItalic r:id="rId26"/>
    </p:embeddedFont>
    <p:embeddedFont>
      <p:font typeface="Nunito Light" pitchFamily="2" charset="0"/>
      <p:regular r:id="rId27"/>
      <p:italic r:id="rId28"/>
    </p:embeddedFont>
    <p:embeddedFont>
      <p:font typeface="Outfit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3B12ED-0B99-4B8F-91B5-F1F2DD655C89}">
  <a:tblStyle styleId="{8F3B12ED-0B99-4B8F-91B5-F1F2DD655C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568" autoAdjust="0"/>
  </p:normalViewPr>
  <p:slideViewPr>
    <p:cSldViewPr snapToGrid="0">
      <p:cViewPr varScale="1">
        <p:scale>
          <a:sx n="91" d="100"/>
          <a:sy n="91" d="100"/>
        </p:scale>
        <p:origin x="11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CA8185-3DEB-41C7-8C85-42FF744C81FD}" type="doc">
      <dgm:prSet loTypeId="urn:microsoft.com/office/officeart/2005/8/layout/hList9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2671D2E6-0E1F-4AAD-B5D8-F731433FF46D}">
      <dgm:prSet phldrT="[Texte]"/>
      <dgm:spPr/>
      <dgm:t>
        <a:bodyPr/>
        <a:lstStyle/>
        <a:p>
          <a:r>
            <a:rPr lang="fr-FR" dirty="0"/>
            <a:t>Catégorielles</a:t>
          </a:r>
        </a:p>
      </dgm:t>
    </dgm:pt>
    <dgm:pt modelId="{A1DF52A5-5A64-43B4-B49D-0062D0B92AAF}" type="parTrans" cxnId="{12AA93D3-2493-49C7-B26E-B2C9DD556687}">
      <dgm:prSet/>
      <dgm:spPr/>
      <dgm:t>
        <a:bodyPr/>
        <a:lstStyle/>
        <a:p>
          <a:endParaRPr lang="fr-FR"/>
        </a:p>
      </dgm:t>
    </dgm:pt>
    <dgm:pt modelId="{DAFBDFEC-CD73-4F39-B59E-49EEC2ED8BC9}" type="sibTrans" cxnId="{12AA93D3-2493-49C7-B26E-B2C9DD556687}">
      <dgm:prSet/>
      <dgm:spPr/>
      <dgm:t>
        <a:bodyPr/>
        <a:lstStyle/>
        <a:p>
          <a:endParaRPr lang="fr-FR"/>
        </a:p>
      </dgm:t>
    </dgm:pt>
    <dgm:pt modelId="{F8EB7356-49E8-48C1-BE64-5E27D03AB662}">
      <dgm:prSet phldrT="[Texte]" custT="1"/>
      <dgm:spPr/>
      <dgm:t>
        <a:bodyPr/>
        <a:lstStyle/>
        <a:p>
          <a:r>
            <a:rPr lang="fr-FR" sz="1200" dirty="0"/>
            <a:t>Suppression des données résidentiel</a:t>
          </a:r>
        </a:p>
      </dgm:t>
    </dgm:pt>
    <dgm:pt modelId="{6966D71A-7D93-4922-A647-4EA009F3BAF1}" type="parTrans" cxnId="{3D8B5DA2-A21F-4701-8FBC-47ED207ACE81}">
      <dgm:prSet/>
      <dgm:spPr/>
      <dgm:t>
        <a:bodyPr/>
        <a:lstStyle/>
        <a:p>
          <a:endParaRPr lang="fr-FR"/>
        </a:p>
      </dgm:t>
    </dgm:pt>
    <dgm:pt modelId="{230EA09C-FD77-4FC1-B6A3-5AA170C79AF4}" type="sibTrans" cxnId="{3D8B5DA2-A21F-4701-8FBC-47ED207ACE81}">
      <dgm:prSet/>
      <dgm:spPr/>
      <dgm:t>
        <a:bodyPr/>
        <a:lstStyle/>
        <a:p>
          <a:endParaRPr lang="fr-FR"/>
        </a:p>
      </dgm:t>
    </dgm:pt>
    <dgm:pt modelId="{6B359426-2327-4F0D-8CD5-B0464ABD1DB3}">
      <dgm:prSet phldrT="[Texte]" custT="1"/>
      <dgm:spPr/>
      <dgm:t>
        <a:bodyPr/>
        <a:lstStyle/>
        <a:p>
          <a:r>
            <a:rPr lang="fr-FR" sz="1100" dirty="0"/>
            <a:t>Regroupement des catégories </a:t>
          </a:r>
        </a:p>
      </dgm:t>
    </dgm:pt>
    <dgm:pt modelId="{321677B0-2B6B-4CB2-B714-DF4FBC0E5E9B}" type="parTrans" cxnId="{ACBAC5CE-4470-4E5F-A11C-A3C449E90F72}">
      <dgm:prSet/>
      <dgm:spPr/>
      <dgm:t>
        <a:bodyPr/>
        <a:lstStyle/>
        <a:p>
          <a:endParaRPr lang="fr-FR"/>
        </a:p>
      </dgm:t>
    </dgm:pt>
    <dgm:pt modelId="{58246EBC-CE30-4FD4-ADB9-AD18DF72EF96}" type="sibTrans" cxnId="{ACBAC5CE-4470-4E5F-A11C-A3C449E90F72}">
      <dgm:prSet/>
      <dgm:spPr/>
      <dgm:t>
        <a:bodyPr/>
        <a:lstStyle/>
        <a:p>
          <a:endParaRPr lang="fr-FR"/>
        </a:p>
      </dgm:t>
    </dgm:pt>
    <dgm:pt modelId="{C15DD2D8-5187-4FCB-AA26-BEE7CD7DDBC9}">
      <dgm:prSet phldrT="[Texte]"/>
      <dgm:spPr/>
      <dgm:t>
        <a:bodyPr/>
        <a:lstStyle/>
        <a:p>
          <a:r>
            <a:rPr lang="fr-FR" dirty="0"/>
            <a:t>Numériques</a:t>
          </a:r>
        </a:p>
      </dgm:t>
    </dgm:pt>
    <dgm:pt modelId="{92350F3E-7304-4F70-BB1B-4359FA4F1B42}" type="parTrans" cxnId="{422CB8F6-7988-49A0-9F21-35FC0C8F4E50}">
      <dgm:prSet/>
      <dgm:spPr/>
      <dgm:t>
        <a:bodyPr/>
        <a:lstStyle/>
        <a:p>
          <a:endParaRPr lang="fr-FR"/>
        </a:p>
      </dgm:t>
    </dgm:pt>
    <dgm:pt modelId="{49D2FFFD-15DF-4E02-A602-CA247E36B840}" type="sibTrans" cxnId="{422CB8F6-7988-49A0-9F21-35FC0C8F4E50}">
      <dgm:prSet/>
      <dgm:spPr/>
      <dgm:t>
        <a:bodyPr/>
        <a:lstStyle/>
        <a:p>
          <a:endParaRPr lang="fr-FR"/>
        </a:p>
      </dgm:t>
    </dgm:pt>
    <dgm:pt modelId="{E0385431-ADFA-416D-B96F-711159D7F0FB}">
      <dgm:prSet phldrT="[Texte]"/>
      <dgm:spPr/>
      <dgm:t>
        <a:bodyPr/>
        <a:lstStyle/>
        <a:p>
          <a:r>
            <a:rPr lang="fr-FR" dirty="0"/>
            <a:t>Colonnes inutiles</a:t>
          </a:r>
        </a:p>
      </dgm:t>
    </dgm:pt>
    <dgm:pt modelId="{D4EE4057-8E31-4F03-B149-FD5D7040AFE5}" type="parTrans" cxnId="{63727ED4-2FE2-440C-945E-3CF67801B9A4}">
      <dgm:prSet/>
      <dgm:spPr/>
      <dgm:t>
        <a:bodyPr/>
        <a:lstStyle/>
        <a:p>
          <a:endParaRPr lang="fr-FR"/>
        </a:p>
      </dgm:t>
    </dgm:pt>
    <dgm:pt modelId="{11BFE5A5-A66F-4822-8E9E-521BEDEC7B62}" type="sibTrans" cxnId="{63727ED4-2FE2-440C-945E-3CF67801B9A4}">
      <dgm:prSet/>
      <dgm:spPr/>
      <dgm:t>
        <a:bodyPr/>
        <a:lstStyle/>
        <a:p>
          <a:endParaRPr lang="fr-FR"/>
        </a:p>
      </dgm:t>
    </dgm:pt>
    <dgm:pt modelId="{B9A7D59F-5BCC-4B2B-B579-FDF52AB9B15C}">
      <dgm:prSet phldrT="[Texte]"/>
      <dgm:spPr/>
      <dgm:t>
        <a:bodyPr/>
        <a:lstStyle/>
        <a:p>
          <a:r>
            <a:rPr lang="fr-FR" dirty="0"/>
            <a:t>Supprimer les lignes avec valeurs manquantes de la variable cible</a:t>
          </a:r>
        </a:p>
      </dgm:t>
    </dgm:pt>
    <dgm:pt modelId="{7B86A486-3CFA-4757-B20A-07E8E95FB6ED}" type="parTrans" cxnId="{BAC2351D-1D2D-48F9-9BB0-5E3B8A0481A4}">
      <dgm:prSet/>
      <dgm:spPr/>
      <dgm:t>
        <a:bodyPr/>
        <a:lstStyle/>
        <a:p>
          <a:endParaRPr lang="fr-FR"/>
        </a:p>
      </dgm:t>
    </dgm:pt>
    <dgm:pt modelId="{7D79A9AC-E663-4D0E-A473-BDB34EE5531E}" type="sibTrans" cxnId="{BAC2351D-1D2D-48F9-9BB0-5E3B8A0481A4}">
      <dgm:prSet/>
      <dgm:spPr/>
      <dgm:t>
        <a:bodyPr/>
        <a:lstStyle/>
        <a:p>
          <a:endParaRPr lang="fr-FR"/>
        </a:p>
      </dgm:t>
    </dgm:pt>
    <dgm:pt modelId="{0B7D9F36-C8DC-439A-B716-B102C30EE512}">
      <dgm:prSet custT="1"/>
      <dgm:spPr/>
      <dgm:t>
        <a:bodyPr/>
        <a:lstStyle/>
        <a:p>
          <a:pPr algn="l"/>
          <a:r>
            <a:rPr lang="fr-FR" sz="1050" dirty="0"/>
            <a:t>Neighborhood</a:t>
          </a:r>
          <a:endParaRPr lang="fr-FR" sz="1000" dirty="0"/>
        </a:p>
      </dgm:t>
    </dgm:pt>
    <dgm:pt modelId="{C35E81BC-73EA-4E8D-84E2-792E0775AABF}" type="parTrans" cxnId="{B2125A37-5614-4A34-924F-CE9D3946C842}">
      <dgm:prSet/>
      <dgm:spPr/>
      <dgm:t>
        <a:bodyPr/>
        <a:lstStyle/>
        <a:p>
          <a:endParaRPr lang="fr-FR"/>
        </a:p>
      </dgm:t>
    </dgm:pt>
    <dgm:pt modelId="{A3E7838A-BE68-40F9-95F0-36A5C8668FE5}" type="sibTrans" cxnId="{B2125A37-5614-4A34-924F-CE9D3946C842}">
      <dgm:prSet/>
      <dgm:spPr/>
      <dgm:t>
        <a:bodyPr/>
        <a:lstStyle/>
        <a:p>
          <a:endParaRPr lang="fr-FR"/>
        </a:p>
      </dgm:t>
    </dgm:pt>
    <dgm:pt modelId="{036CF202-37DB-4854-A395-C1C1AACCEF0B}">
      <dgm:prSet/>
      <dgm:spPr/>
      <dgm:t>
        <a:bodyPr/>
        <a:lstStyle/>
        <a:p>
          <a:r>
            <a:rPr lang="fr-FR"/>
            <a:t>Supression des colonnes identiques</a:t>
          </a:r>
        </a:p>
      </dgm:t>
    </dgm:pt>
    <dgm:pt modelId="{07D13D1F-6DBF-4CFA-9E63-AD70A709E62E}" type="parTrans" cxnId="{DDAB8DBA-2215-4A85-BB0E-3A81110D9C93}">
      <dgm:prSet/>
      <dgm:spPr/>
      <dgm:t>
        <a:bodyPr/>
        <a:lstStyle/>
        <a:p>
          <a:endParaRPr lang="fr-FR"/>
        </a:p>
      </dgm:t>
    </dgm:pt>
    <dgm:pt modelId="{64961E70-2783-47D1-93BC-54217D968198}" type="sibTrans" cxnId="{DDAB8DBA-2215-4A85-BB0E-3A81110D9C93}">
      <dgm:prSet/>
      <dgm:spPr/>
      <dgm:t>
        <a:bodyPr/>
        <a:lstStyle/>
        <a:p>
          <a:endParaRPr lang="fr-FR"/>
        </a:p>
      </dgm:t>
    </dgm:pt>
    <dgm:pt modelId="{9574AF92-EC3B-46B2-9C28-9454C2492AA4}" type="pres">
      <dgm:prSet presAssocID="{34CA8185-3DEB-41C7-8C85-42FF744C81FD}" presName="list" presStyleCnt="0">
        <dgm:presLayoutVars>
          <dgm:dir/>
          <dgm:animLvl val="lvl"/>
        </dgm:presLayoutVars>
      </dgm:prSet>
      <dgm:spPr/>
    </dgm:pt>
    <dgm:pt modelId="{600E46B1-FCC6-4BC7-ABF0-4427FF61DE78}" type="pres">
      <dgm:prSet presAssocID="{2671D2E6-0E1F-4AAD-B5D8-F731433FF46D}" presName="posSpace" presStyleCnt="0"/>
      <dgm:spPr/>
    </dgm:pt>
    <dgm:pt modelId="{0DDF6876-63A0-4D9B-9F44-D6DDB75233E8}" type="pres">
      <dgm:prSet presAssocID="{2671D2E6-0E1F-4AAD-B5D8-F731433FF46D}" presName="vertFlow" presStyleCnt="0"/>
      <dgm:spPr/>
    </dgm:pt>
    <dgm:pt modelId="{27DA6ACC-8DCF-4574-9FDA-F04EE7FC480F}" type="pres">
      <dgm:prSet presAssocID="{2671D2E6-0E1F-4AAD-B5D8-F731433FF46D}" presName="topSpace" presStyleCnt="0"/>
      <dgm:spPr/>
    </dgm:pt>
    <dgm:pt modelId="{1058BBED-D139-4499-ADC8-49D26608F66A}" type="pres">
      <dgm:prSet presAssocID="{2671D2E6-0E1F-4AAD-B5D8-F731433FF46D}" presName="firstComp" presStyleCnt="0"/>
      <dgm:spPr/>
    </dgm:pt>
    <dgm:pt modelId="{73EC2415-FF8E-4A7E-BCE8-6CE7789E7D23}" type="pres">
      <dgm:prSet presAssocID="{2671D2E6-0E1F-4AAD-B5D8-F731433FF46D}" presName="firstChild" presStyleLbl="bgAccFollowNode1" presStyleIdx="0" presStyleCnt="6" custScaleX="154315" custScaleY="31160"/>
      <dgm:spPr/>
    </dgm:pt>
    <dgm:pt modelId="{9DAB7949-2760-4526-8B50-F45B8EB6CA90}" type="pres">
      <dgm:prSet presAssocID="{2671D2E6-0E1F-4AAD-B5D8-F731433FF46D}" presName="firstChildTx" presStyleLbl="bgAccFollowNode1" presStyleIdx="0" presStyleCnt="6">
        <dgm:presLayoutVars>
          <dgm:bulletEnabled val="1"/>
        </dgm:presLayoutVars>
      </dgm:prSet>
      <dgm:spPr/>
    </dgm:pt>
    <dgm:pt modelId="{9D1BDF34-CB23-4EC3-AEA6-66AC827C0D4C}" type="pres">
      <dgm:prSet presAssocID="{6B359426-2327-4F0D-8CD5-B0464ABD1DB3}" presName="comp" presStyleCnt="0"/>
      <dgm:spPr/>
    </dgm:pt>
    <dgm:pt modelId="{187C56AF-D384-4E3F-8F4F-D4C40EC2FAAF}" type="pres">
      <dgm:prSet presAssocID="{6B359426-2327-4F0D-8CD5-B0464ABD1DB3}" presName="child" presStyleLbl="bgAccFollowNode1" presStyleIdx="1" presStyleCnt="6" custScaleX="158163" custScaleY="60438"/>
      <dgm:spPr/>
    </dgm:pt>
    <dgm:pt modelId="{DBF1D1AD-EAA3-478D-9DB3-0EC168235509}" type="pres">
      <dgm:prSet presAssocID="{6B359426-2327-4F0D-8CD5-B0464ABD1DB3}" presName="childTx" presStyleLbl="bgAccFollowNode1" presStyleIdx="1" presStyleCnt="6">
        <dgm:presLayoutVars>
          <dgm:bulletEnabled val="1"/>
        </dgm:presLayoutVars>
      </dgm:prSet>
      <dgm:spPr/>
    </dgm:pt>
    <dgm:pt modelId="{ACE2F5AE-787B-484E-98D8-1691093574AC}" type="pres">
      <dgm:prSet presAssocID="{0B7D9F36-C8DC-439A-B716-B102C30EE512}" presName="comp" presStyleCnt="0"/>
      <dgm:spPr/>
    </dgm:pt>
    <dgm:pt modelId="{224128BF-51E2-4CE7-9BE8-0285CFDB5215}" type="pres">
      <dgm:prSet presAssocID="{0B7D9F36-C8DC-439A-B716-B102C30EE512}" presName="child" presStyleLbl="bgAccFollowNode1" presStyleIdx="2" presStyleCnt="6" custScaleX="170194"/>
      <dgm:spPr/>
    </dgm:pt>
    <dgm:pt modelId="{EC21BF16-6DF2-422A-8998-5E4B02B5819F}" type="pres">
      <dgm:prSet presAssocID="{0B7D9F36-C8DC-439A-B716-B102C30EE512}" presName="childTx" presStyleLbl="bgAccFollowNode1" presStyleIdx="2" presStyleCnt="6">
        <dgm:presLayoutVars>
          <dgm:bulletEnabled val="1"/>
        </dgm:presLayoutVars>
      </dgm:prSet>
      <dgm:spPr/>
    </dgm:pt>
    <dgm:pt modelId="{3365EF00-1778-4AD9-928D-EFF882B93C18}" type="pres">
      <dgm:prSet presAssocID="{2671D2E6-0E1F-4AAD-B5D8-F731433FF46D}" presName="negSpace" presStyleCnt="0"/>
      <dgm:spPr/>
    </dgm:pt>
    <dgm:pt modelId="{1160F2E2-782E-4506-B466-F973D99A6BCD}" type="pres">
      <dgm:prSet presAssocID="{2671D2E6-0E1F-4AAD-B5D8-F731433FF46D}" presName="circle" presStyleLbl="node1" presStyleIdx="0" presStyleCnt="2" custLinFactNeighborX="1937" custLinFactNeighborY="-61030"/>
      <dgm:spPr/>
    </dgm:pt>
    <dgm:pt modelId="{029FBA0A-55E8-45B2-8879-5562A8D477E1}" type="pres">
      <dgm:prSet presAssocID="{DAFBDFEC-CD73-4F39-B59E-49EEC2ED8BC9}" presName="transSpace" presStyleCnt="0"/>
      <dgm:spPr/>
    </dgm:pt>
    <dgm:pt modelId="{01DF5B28-710C-4020-AD63-AC7A5194E46E}" type="pres">
      <dgm:prSet presAssocID="{C15DD2D8-5187-4FCB-AA26-BEE7CD7DDBC9}" presName="posSpace" presStyleCnt="0"/>
      <dgm:spPr/>
    </dgm:pt>
    <dgm:pt modelId="{4FAFD942-689D-45D1-9874-AF7286463448}" type="pres">
      <dgm:prSet presAssocID="{C15DD2D8-5187-4FCB-AA26-BEE7CD7DDBC9}" presName="vertFlow" presStyleCnt="0"/>
      <dgm:spPr/>
    </dgm:pt>
    <dgm:pt modelId="{E3930E66-9319-4D07-9252-DFC119746BC8}" type="pres">
      <dgm:prSet presAssocID="{C15DD2D8-5187-4FCB-AA26-BEE7CD7DDBC9}" presName="topSpace" presStyleCnt="0"/>
      <dgm:spPr/>
    </dgm:pt>
    <dgm:pt modelId="{B45A83A0-F029-411A-83EA-82AE438F1CDE}" type="pres">
      <dgm:prSet presAssocID="{C15DD2D8-5187-4FCB-AA26-BEE7CD7DDBC9}" presName="firstComp" presStyleCnt="0"/>
      <dgm:spPr/>
    </dgm:pt>
    <dgm:pt modelId="{9064B0F4-484D-4593-B852-C7E821621F5C}" type="pres">
      <dgm:prSet presAssocID="{C15DD2D8-5187-4FCB-AA26-BEE7CD7DDBC9}" presName="firstChild" presStyleLbl="bgAccFollowNode1" presStyleIdx="3" presStyleCnt="6" custScaleX="135346" custScaleY="34543"/>
      <dgm:spPr/>
    </dgm:pt>
    <dgm:pt modelId="{E6C4AEC5-3E78-46FF-A967-244A06B9B03F}" type="pres">
      <dgm:prSet presAssocID="{C15DD2D8-5187-4FCB-AA26-BEE7CD7DDBC9}" presName="firstChildTx" presStyleLbl="bgAccFollowNode1" presStyleIdx="3" presStyleCnt="6">
        <dgm:presLayoutVars>
          <dgm:bulletEnabled val="1"/>
        </dgm:presLayoutVars>
      </dgm:prSet>
      <dgm:spPr/>
    </dgm:pt>
    <dgm:pt modelId="{8DC000D5-AFB9-43C5-B304-2785CBB775B8}" type="pres">
      <dgm:prSet presAssocID="{B9A7D59F-5BCC-4B2B-B579-FDF52AB9B15C}" presName="comp" presStyleCnt="0"/>
      <dgm:spPr/>
    </dgm:pt>
    <dgm:pt modelId="{3702A04E-B59D-44AA-A59F-D7139FE23F41}" type="pres">
      <dgm:prSet presAssocID="{B9A7D59F-5BCC-4B2B-B579-FDF52AB9B15C}" presName="child" presStyleLbl="bgAccFollowNode1" presStyleIdx="4" presStyleCnt="6" custScaleX="146366" custScaleY="54645" custLinFactNeighborX="1180" custLinFactNeighborY="2409"/>
      <dgm:spPr/>
    </dgm:pt>
    <dgm:pt modelId="{9839B128-F3F6-4515-877E-3CFCD838E5AE}" type="pres">
      <dgm:prSet presAssocID="{B9A7D59F-5BCC-4B2B-B579-FDF52AB9B15C}" presName="childTx" presStyleLbl="bgAccFollowNode1" presStyleIdx="4" presStyleCnt="6">
        <dgm:presLayoutVars>
          <dgm:bulletEnabled val="1"/>
        </dgm:presLayoutVars>
      </dgm:prSet>
      <dgm:spPr/>
    </dgm:pt>
    <dgm:pt modelId="{215DA579-68BD-4F04-99F9-99473632FB41}" type="pres">
      <dgm:prSet presAssocID="{036CF202-37DB-4854-A395-C1C1AACCEF0B}" presName="comp" presStyleCnt="0"/>
      <dgm:spPr/>
    </dgm:pt>
    <dgm:pt modelId="{A40E5077-6ED3-45B7-B1B6-9FE39B979ED8}" type="pres">
      <dgm:prSet presAssocID="{036CF202-37DB-4854-A395-C1C1AACCEF0B}" presName="child" presStyleLbl="bgAccFollowNode1" presStyleIdx="5" presStyleCnt="6" custScaleX="178137"/>
      <dgm:spPr/>
    </dgm:pt>
    <dgm:pt modelId="{D3E5FB89-6CB3-4E0C-8C80-C8C26758380B}" type="pres">
      <dgm:prSet presAssocID="{036CF202-37DB-4854-A395-C1C1AACCEF0B}" presName="childTx" presStyleLbl="bgAccFollowNode1" presStyleIdx="5" presStyleCnt="6">
        <dgm:presLayoutVars>
          <dgm:bulletEnabled val="1"/>
        </dgm:presLayoutVars>
      </dgm:prSet>
      <dgm:spPr/>
    </dgm:pt>
    <dgm:pt modelId="{13E02077-6812-4080-89C3-7E979BBAB264}" type="pres">
      <dgm:prSet presAssocID="{C15DD2D8-5187-4FCB-AA26-BEE7CD7DDBC9}" presName="negSpace" presStyleCnt="0"/>
      <dgm:spPr/>
    </dgm:pt>
    <dgm:pt modelId="{61A8BED8-7C97-4BD0-8EFC-AEF879A12606}" type="pres">
      <dgm:prSet presAssocID="{C15DD2D8-5187-4FCB-AA26-BEE7CD7DDBC9}" presName="circle" presStyleLbl="node1" presStyleIdx="1" presStyleCnt="2" custLinFactNeighborX="-29586" custLinFactNeighborY="-58814"/>
      <dgm:spPr/>
    </dgm:pt>
  </dgm:ptLst>
  <dgm:cxnLst>
    <dgm:cxn modelId="{459E3B06-FA2E-4A06-A414-234D643F4AED}" type="presOf" srcId="{E0385431-ADFA-416D-B96F-711159D7F0FB}" destId="{9064B0F4-484D-4593-B852-C7E821621F5C}" srcOrd="0" destOrd="0" presId="urn:microsoft.com/office/officeart/2005/8/layout/hList9"/>
    <dgm:cxn modelId="{6B255F13-6E1E-40EE-B6F4-F42680E700FD}" type="presOf" srcId="{F8EB7356-49E8-48C1-BE64-5E27D03AB662}" destId="{9DAB7949-2760-4526-8B50-F45B8EB6CA90}" srcOrd="1" destOrd="0" presId="urn:microsoft.com/office/officeart/2005/8/layout/hList9"/>
    <dgm:cxn modelId="{25212016-56CD-4AA5-96F6-D08591E539B1}" type="presOf" srcId="{6B359426-2327-4F0D-8CD5-B0464ABD1DB3}" destId="{DBF1D1AD-EAA3-478D-9DB3-0EC168235509}" srcOrd="1" destOrd="0" presId="urn:microsoft.com/office/officeart/2005/8/layout/hList9"/>
    <dgm:cxn modelId="{0D42C216-35AC-46E6-AF4B-2982803BECFE}" type="presOf" srcId="{0B7D9F36-C8DC-439A-B716-B102C30EE512}" destId="{224128BF-51E2-4CE7-9BE8-0285CFDB5215}" srcOrd="0" destOrd="0" presId="urn:microsoft.com/office/officeart/2005/8/layout/hList9"/>
    <dgm:cxn modelId="{BAC2351D-1D2D-48F9-9BB0-5E3B8A0481A4}" srcId="{C15DD2D8-5187-4FCB-AA26-BEE7CD7DDBC9}" destId="{B9A7D59F-5BCC-4B2B-B579-FDF52AB9B15C}" srcOrd="1" destOrd="0" parTransId="{7B86A486-3CFA-4757-B20A-07E8E95FB6ED}" sibTransId="{7D79A9AC-E663-4D0E-A473-BDB34EE5531E}"/>
    <dgm:cxn modelId="{B2125A37-5614-4A34-924F-CE9D3946C842}" srcId="{2671D2E6-0E1F-4AAD-B5D8-F731433FF46D}" destId="{0B7D9F36-C8DC-439A-B716-B102C30EE512}" srcOrd="2" destOrd="0" parTransId="{C35E81BC-73EA-4E8D-84E2-792E0775AABF}" sibTransId="{A3E7838A-BE68-40F9-95F0-36A5C8668FE5}"/>
    <dgm:cxn modelId="{49E59843-7D3D-4C7D-9FDA-B3F62759194B}" type="presOf" srcId="{6B359426-2327-4F0D-8CD5-B0464ABD1DB3}" destId="{187C56AF-D384-4E3F-8F4F-D4C40EC2FAAF}" srcOrd="0" destOrd="0" presId="urn:microsoft.com/office/officeart/2005/8/layout/hList9"/>
    <dgm:cxn modelId="{FC1A1747-DA2A-4D4D-9C17-B67E53306BF4}" type="presOf" srcId="{036CF202-37DB-4854-A395-C1C1AACCEF0B}" destId="{A40E5077-6ED3-45B7-B1B6-9FE39B979ED8}" srcOrd="0" destOrd="0" presId="urn:microsoft.com/office/officeart/2005/8/layout/hList9"/>
    <dgm:cxn modelId="{E456BA6D-C3CB-408D-95C9-A59D63818F9A}" type="presOf" srcId="{2671D2E6-0E1F-4AAD-B5D8-F731433FF46D}" destId="{1160F2E2-782E-4506-B466-F973D99A6BCD}" srcOrd="0" destOrd="0" presId="urn:microsoft.com/office/officeart/2005/8/layout/hList9"/>
    <dgm:cxn modelId="{C15DDA8E-57FA-4F94-83F3-C4C63EB55526}" type="presOf" srcId="{B9A7D59F-5BCC-4B2B-B579-FDF52AB9B15C}" destId="{3702A04E-B59D-44AA-A59F-D7139FE23F41}" srcOrd="0" destOrd="0" presId="urn:microsoft.com/office/officeart/2005/8/layout/hList9"/>
    <dgm:cxn modelId="{14CA048F-9133-4397-B589-7FE36F140163}" type="presOf" srcId="{F8EB7356-49E8-48C1-BE64-5E27D03AB662}" destId="{73EC2415-FF8E-4A7E-BCE8-6CE7789E7D23}" srcOrd="0" destOrd="0" presId="urn:microsoft.com/office/officeart/2005/8/layout/hList9"/>
    <dgm:cxn modelId="{F0B8559B-BFAD-4DE3-9853-96DE6C772705}" type="presOf" srcId="{B9A7D59F-5BCC-4B2B-B579-FDF52AB9B15C}" destId="{9839B128-F3F6-4515-877E-3CFCD838E5AE}" srcOrd="1" destOrd="0" presId="urn:microsoft.com/office/officeart/2005/8/layout/hList9"/>
    <dgm:cxn modelId="{3D8B5DA2-A21F-4701-8FBC-47ED207ACE81}" srcId="{2671D2E6-0E1F-4AAD-B5D8-F731433FF46D}" destId="{F8EB7356-49E8-48C1-BE64-5E27D03AB662}" srcOrd="0" destOrd="0" parTransId="{6966D71A-7D93-4922-A647-4EA009F3BAF1}" sibTransId="{230EA09C-FD77-4FC1-B6A3-5AA170C79AF4}"/>
    <dgm:cxn modelId="{8EE98FAB-8029-4DDD-86B4-93C35A53CA85}" type="presOf" srcId="{C15DD2D8-5187-4FCB-AA26-BEE7CD7DDBC9}" destId="{61A8BED8-7C97-4BD0-8EFC-AEF879A12606}" srcOrd="0" destOrd="0" presId="urn:microsoft.com/office/officeart/2005/8/layout/hList9"/>
    <dgm:cxn modelId="{C7B155B8-6B2B-48A5-9621-212E076052B8}" type="presOf" srcId="{E0385431-ADFA-416D-B96F-711159D7F0FB}" destId="{E6C4AEC5-3E78-46FF-A967-244A06B9B03F}" srcOrd="1" destOrd="0" presId="urn:microsoft.com/office/officeart/2005/8/layout/hList9"/>
    <dgm:cxn modelId="{DDAB8DBA-2215-4A85-BB0E-3A81110D9C93}" srcId="{C15DD2D8-5187-4FCB-AA26-BEE7CD7DDBC9}" destId="{036CF202-37DB-4854-A395-C1C1AACCEF0B}" srcOrd="2" destOrd="0" parTransId="{07D13D1F-6DBF-4CFA-9E63-AD70A709E62E}" sibTransId="{64961E70-2783-47D1-93BC-54217D968198}"/>
    <dgm:cxn modelId="{0A8079CA-EC6B-4BC3-9E54-EA611EB6AF7B}" type="presOf" srcId="{34CA8185-3DEB-41C7-8C85-42FF744C81FD}" destId="{9574AF92-EC3B-46B2-9C28-9454C2492AA4}" srcOrd="0" destOrd="0" presId="urn:microsoft.com/office/officeart/2005/8/layout/hList9"/>
    <dgm:cxn modelId="{ACBAC5CE-4470-4E5F-A11C-A3C449E90F72}" srcId="{2671D2E6-0E1F-4AAD-B5D8-F731433FF46D}" destId="{6B359426-2327-4F0D-8CD5-B0464ABD1DB3}" srcOrd="1" destOrd="0" parTransId="{321677B0-2B6B-4CB2-B714-DF4FBC0E5E9B}" sibTransId="{58246EBC-CE30-4FD4-ADB9-AD18DF72EF96}"/>
    <dgm:cxn modelId="{DB4B25D3-B510-4445-BE0F-04E437F78CD0}" type="presOf" srcId="{0B7D9F36-C8DC-439A-B716-B102C30EE512}" destId="{EC21BF16-6DF2-422A-8998-5E4B02B5819F}" srcOrd="1" destOrd="0" presId="urn:microsoft.com/office/officeart/2005/8/layout/hList9"/>
    <dgm:cxn modelId="{12AA93D3-2493-49C7-B26E-B2C9DD556687}" srcId="{34CA8185-3DEB-41C7-8C85-42FF744C81FD}" destId="{2671D2E6-0E1F-4AAD-B5D8-F731433FF46D}" srcOrd="0" destOrd="0" parTransId="{A1DF52A5-5A64-43B4-B49D-0062D0B92AAF}" sibTransId="{DAFBDFEC-CD73-4F39-B59E-49EEC2ED8BC9}"/>
    <dgm:cxn modelId="{63727ED4-2FE2-440C-945E-3CF67801B9A4}" srcId="{C15DD2D8-5187-4FCB-AA26-BEE7CD7DDBC9}" destId="{E0385431-ADFA-416D-B96F-711159D7F0FB}" srcOrd="0" destOrd="0" parTransId="{D4EE4057-8E31-4F03-B149-FD5D7040AFE5}" sibTransId="{11BFE5A5-A66F-4822-8E9E-521BEDEC7B62}"/>
    <dgm:cxn modelId="{422CB8F6-7988-49A0-9F21-35FC0C8F4E50}" srcId="{34CA8185-3DEB-41C7-8C85-42FF744C81FD}" destId="{C15DD2D8-5187-4FCB-AA26-BEE7CD7DDBC9}" srcOrd="1" destOrd="0" parTransId="{92350F3E-7304-4F70-BB1B-4359FA4F1B42}" sibTransId="{49D2FFFD-15DF-4E02-A602-CA247E36B840}"/>
    <dgm:cxn modelId="{F908D2F6-8848-43A3-89A0-5A4E85A286C4}" type="presOf" srcId="{036CF202-37DB-4854-A395-C1C1AACCEF0B}" destId="{D3E5FB89-6CB3-4E0C-8C80-C8C26758380B}" srcOrd="1" destOrd="0" presId="urn:microsoft.com/office/officeart/2005/8/layout/hList9"/>
    <dgm:cxn modelId="{7943119B-0732-475D-B0EC-99DD8CA636C9}" type="presParOf" srcId="{9574AF92-EC3B-46B2-9C28-9454C2492AA4}" destId="{600E46B1-FCC6-4BC7-ABF0-4427FF61DE78}" srcOrd="0" destOrd="0" presId="urn:microsoft.com/office/officeart/2005/8/layout/hList9"/>
    <dgm:cxn modelId="{EAC4360A-850A-4158-B17C-7F20B2C11FE5}" type="presParOf" srcId="{9574AF92-EC3B-46B2-9C28-9454C2492AA4}" destId="{0DDF6876-63A0-4D9B-9F44-D6DDB75233E8}" srcOrd="1" destOrd="0" presId="urn:microsoft.com/office/officeart/2005/8/layout/hList9"/>
    <dgm:cxn modelId="{2045F5AE-1E89-4F9C-A7F9-DBA704F849E2}" type="presParOf" srcId="{0DDF6876-63A0-4D9B-9F44-D6DDB75233E8}" destId="{27DA6ACC-8DCF-4574-9FDA-F04EE7FC480F}" srcOrd="0" destOrd="0" presId="urn:microsoft.com/office/officeart/2005/8/layout/hList9"/>
    <dgm:cxn modelId="{08E92F0E-7D68-45D7-A877-DD51838A1F90}" type="presParOf" srcId="{0DDF6876-63A0-4D9B-9F44-D6DDB75233E8}" destId="{1058BBED-D139-4499-ADC8-49D26608F66A}" srcOrd="1" destOrd="0" presId="urn:microsoft.com/office/officeart/2005/8/layout/hList9"/>
    <dgm:cxn modelId="{B9AEEDA3-CBE5-4D5C-AA42-3342A92CD453}" type="presParOf" srcId="{1058BBED-D139-4499-ADC8-49D26608F66A}" destId="{73EC2415-FF8E-4A7E-BCE8-6CE7789E7D23}" srcOrd="0" destOrd="0" presId="urn:microsoft.com/office/officeart/2005/8/layout/hList9"/>
    <dgm:cxn modelId="{7C89448E-D7D5-42DB-8FD1-9C236BDA87B8}" type="presParOf" srcId="{1058BBED-D139-4499-ADC8-49D26608F66A}" destId="{9DAB7949-2760-4526-8B50-F45B8EB6CA90}" srcOrd="1" destOrd="0" presId="urn:microsoft.com/office/officeart/2005/8/layout/hList9"/>
    <dgm:cxn modelId="{0F2ACF7D-7F79-4A3C-B5D7-CE14E6A4ADDA}" type="presParOf" srcId="{0DDF6876-63A0-4D9B-9F44-D6DDB75233E8}" destId="{9D1BDF34-CB23-4EC3-AEA6-66AC827C0D4C}" srcOrd="2" destOrd="0" presId="urn:microsoft.com/office/officeart/2005/8/layout/hList9"/>
    <dgm:cxn modelId="{BFF490F7-0428-4806-8C65-4959B4C6F6DC}" type="presParOf" srcId="{9D1BDF34-CB23-4EC3-AEA6-66AC827C0D4C}" destId="{187C56AF-D384-4E3F-8F4F-D4C40EC2FAAF}" srcOrd="0" destOrd="0" presId="urn:microsoft.com/office/officeart/2005/8/layout/hList9"/>
    <dgm:cxn modelId="{1B550F38-2BA2-4D36-B3C1-87555BDD0A12}" type="presParOf" srcId="{9D1BDF34-CB23-4EC3-AEA6-66AC827C0D4C}" destId="{DBF1D1AD-EAA3-478D-9DB3-0EC168235509}" srcOrd="1" destOrd="0" presId="urn:microsoft.com/office/officeart/2005/8/layout/hList9"/>
    <dgm:cxn modelId="{C7CFDF15-2820-4D17-8CAA-07C2C979A4CB}" type="presParOf" srcId="{0DDF6876-63A0-4D9B-9F44-D6DDB75233E8}" destId="{ACE2F5AE-787B-484E-98D8-1691093574AC}" srcOrd="3" destOrd="0" presId="urn:microsoft.com/office/officeart/2005/8/layout/hList9"/>
    <dgm:cxn modelId="{CA29E920-5256-485C-9ECB-4483A3E5AC00}" type="presParOf" srcId="{ACE2F5AE-787B-484E-98D8-1691093574AC}" destId="{224128BF-51E2-4CE7-9BE8-0285CFDB5215}" srcOrd="0" destOrd="0" presId="urn:microsoft.com/office/officeart/2005/8/layout/hList9"/>
    <dgm:cxn modelId="{77EEC20D-53F9-4BC7-A8FB-60BCBF7A8820}" type="presParOf" srcId="{ACE2F5AE-787B-484E-98D8-1691093574AC}" destId="{EC21BF16-6DF2-422A-8998-5E4B02B5819F}" srcOrd="1" destOrd="0" presId="urn:microsoft.com/office/officeart/2005/8/layout/hList9"/>
    <dgm:cxn modelId="{09B9FEF5-2F9B-443A-88FB-E511C684EED2}" type="presParOf" srcId="{9574AF92-EC3B-46B2-9C28-9454C2492AA4}" destId="{3365EF00-1778-4AD9-928D-EFF882B93C18}" srcOrd="2" destOrd="0" presId="urn:microsoft.com/office/officeart/2005/8/layout/hList9"/>
    <dgm:cxn modelId="{F59A362B-C569-47DA-A793-EEDD180C6B24}" type="presParOf" srcId="{9574AF92-EC3B-46B2-9C28-9454C2492AA4}" destId="{1160F2E2-782E-4506-B466-F973D99A6BCD}" srcOrd="3" destOrd="0" presId="urn:microsoft.com/office/officeart/2005/8/layout/hList9"/>
    <dgm:cxn modelId="{C0D31FA0-43AF-43D8-A888-8F9EF0005F62}" type="presParOf" srcId="{9574AF92-EC3B-46B2-9C28-9454C2492AA4}" destId="{029FBA0A-55E8-45B2-8879-5562A8D477E1}" srcOrd="4" destOrd="0" presId="urn:microsoft.com/office/officeart/2005/8/layout/hList9"/>
    <dgm:cxn modelId="{8C25899C-DD46-4A18-8931-DA1CADAC26B3}" type="presParOf" srcId="{9574AF92-EC3B-46B2-9C28-9454C2492AA4}" destId="{01DF5B28-710C-4020-AD63-AC7A5194E46E}" srcOrd="5" destOrd="0" presId="urn:microsoft.com/office/officeart/2005/8/layout/hList9"/>
    <dgm:cxn modelId="{6D03727C-8D0A-4149-B410-99B0AF23D61E}" type="presParOf" srcId="{9574AF92-EC3B-46B2-9C28-9454C2492AA4}" destId="{4FAFD942-689D-45D1-9874-AF7286463448}" srcOrd="6" destOrd="0" presId="urn:microsoft.com/office/officeart/2005/8/layout/hList9"/>
    <dgm:cxn modelId="{A3C55882-9C61-4C30-A4A9-AAF75962666A}" type="presParOf" srcId="{4FAFD942-689D-45D1-9874-AF7286463448}" destId="{E3930E66-9319-4D07-9252-DFC119746BC8}" srcOrd="0" destOrd="0" presId="urn:microsoft.com/office/officeart/2005/8/layout/hList9"/>
    <dgm:cxn modelId="{01C20815-41EE-4E15-8817-730C95054931}" type="presParOf" srcId="{4FAFD942-689D-45D1-9874-AF7286463448}" destId="{B45A83A0-F029-411A-83EA-82AE438F1CDE}" srcOrd="1" destOrd="0" presId="urn:microsoft.com/office/officeart/2005/8/layout/hList9"/>
    <dgm:cxn modelId="{A8D3D53D-9A17-475E-AF3D-6EAFC7C23029}" type="presParOf" srcId="{B45A83A0-F029-411A-83EA-82AE438F1CDE}" destId="{9064B0F4-484D-4593-B852-C7E821621F5C}" srcOrd="0" destOrd="0" presId="urn:microsoft.com/office/officeart/2005/8/layout/hList9"/>
    <dgm:cxn modelId="{F5841611-79FD-4955-988B-F393E9A1DE99}" type="presParOf" srcId="{B45A83A0-F029-411A-83EA-82AE438F1CDE}" destId="{E6C4AEC5-3E78-46FF-A967-244A06B9B03F}" srcOrd="1" destOrd="0" presId="urn:microsoft.com/office/officeart/2005/8/layout/hList9"/>
    <dgm:cxn modelId="{CF913643-FF55-4820-8EDE-F225028B5682}" type="presParOf" srcId="{4FAFD942-689D-45D1-9874-AF7286463448}" destId="{8DC000D5-AFB9-43C5-B304-2785CBB775B8}" srcOrd="2" destOrd="0" presId="urn:microsoft.com/office/officeart/2005/8/layout/hList9"/>
    <dgm:cxn modelId="{9AE06813-C3AE-4D59-9308-E888964CBCC0}" type="presParOf" srcId="{8DC000D5-AFB9-43C5-B304-2785CBB775B8}" destId="{3702A04E-B59D-44AA-A59F-D7139FE23F41}" srcOrd="0" destOrd="0" presId="urn:microsoft.com/office/officeart/2005/8/layout/hList9"/>
    <dgm:cxn modelId="{E9DD35C1-0BB8-49C8-BE14-E5798D9EBA96}" type="presParOf" srcId="{8DC000D5-AFB9-43C5-B304-2785CBB775B8}" destId="{9839B128-F3F6-4515-877E-3CFCD838E5AE}" srcOrd="1" destOrd="0" presId="urn:microsoft.com/office/officeart/2005/8/layout/hList9"/>
    <dgm:cxn modelId="{9549430B-C564-4AE9-A5B2-65475524185B}" type="presParOf" srcId="{4FAFD942-689D-45D1-9874-AF7286463448}" destId="{215DA579-68BD-4F04-99F9-99473632FB41}" srcOrd="3" destOrd="0" presId="urn:microsoft.com/office/officeart/2005/8/layout/hList9"/>
    <dgm:cxn modelId="{0B8E1C45-8908-4366-A191-F14523623C92}" type="presParOf" srcId="{215DA579-68BD-4F04-99F9-99473632FB41}" destId="{A40E5077-6ED3-45B7-B1B6-9FE39B979ED8}" srcOrd="0" destOrd="0" presId="urn:microsoft.com/office/officeart/2005/8/layout/hList9"/>
    <dgm:cxn modelId="{FF434607-137D-41ED-8DBE-44495A27B58F}" type="presParOf" srcId="{215DA579-68BD-4F04-99F9-99473632FB41}" destId="{D3E5FB89-6CB3-4E0C-8C80-C8C26758380B}" srcOrd="1" destOrd="0" presId="urn:microsoft.com/office/officeart/2005/8/layout/hList9"/>
    <dgm:cxn modelId="{F501E1BD-8999-4C56-841B-ECA3669F08F5}" type="presParOf" srcId="{9574AF92-EC3B-46B2-9C28-9454C2492AA4}" destId="{13E02077-6812-4080-89C3-7E979BBAB264}" srcOrd="7" destOrd="0" presId="urn:microsoft.com/office/officeart/2005/8/layout/hList9"/>
    <dgm:cxn modelId="{042510F6-DFF1-415D-AA56-1834A7EE2BAC}" type="presParOf" srcId="{9574AF92-EC3B-46B2-9C28-9454C2492AA4}" destId="{61A8BED8-7C97-4BD0-8EFC-AEF879A12606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C2415-FF8E-4A7E-BCE8-6CE7789E7D23}">
      <dsp:nvSpPr>
        <dsp:cNvPr id="0" name=""/>
        <dsp:cNvSpPr/>
      </dsp:nvSpPr>
      <dsp:spPr>
        <a:xfrm>
          <a:off x="-812880" y="1373900"/>
          <a:ext cx="3418197" cy="2705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Suppression des données résidentiel</a:t>
          </a:r>
        </a:p>
      </dsp:txBody>
      <dsp:txXfrm>
        <a:off x="-265968" y="1373900"/>
        <a:ext cx="2871286" cy="270500"/>
      </dsp:txXfrm>
    </dsp:sp>
    <dsp:sp modelId="{187C56AF-D384-4E3F-8F4F-D4C40EC2FAAF}">
      <dsp:nvSpPr>
        <dsp:cNvPr id="0" name=""/>
        <dsp:cNvSpPr/>
      </dsp:nvSpPr>
      <dsp:spPr>
        <a:xfrm>
          <a:off x="-855498" y="1644401"/>
          <a:ext cx="3503434" cy="5246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Regroupement des catégories </a:t>
          </a:r>
        </a:p>
      </dsp:txBody>
      <dsp:txXfrm>
        <a:off x="-294948" y="1644401"/>
        <a:ext cx="2942884" cy="524663"/>
      </dsp:txXfrm>
    </dsp:sp>
    <dsp:sp modelId="{224128BF-51E2-4CE7-9BE8-0285CFDB5215}">
      <dsp:nvSpPr>
        <dsp:cNvPr id="0" name=""/>
        <dsp:cNvSpPr/>
      </dsp:nvSpPr>
      <dsp:spPr>
        <a:xfrm>
          <a:off x="-988746" y="2169064"/>
          <a:ext cx="3769930" cy="8681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/>
            <a:t>Neighborhood</a:t>
          </a:r>
          <a:endParaRPr lang="fr-FR" sz="1000" kern="1200" dirty="0"/>
        </a:p>
      </dsp:txBody>
      <dsp:txXfrm>
        <a:off x="-385557" y="2169064"/>
        <a:ext cx="3166741" cy="868101"/>
      </dsp:txXfrm>
    </dsp:sp>
    <dsp:sp modelId="{1160F2E2-782E-4506-B466-F973D99A6BCD}">
      <dsp:nvSpPr>
        <dsp:cNvPr id="0" name=""/>
        <dsp:cNvSpPr/>
      </dsp:nvSpPr>
      <dsp:spPr>
        <a:xfrm>
          <a:off x="810757" y="497295"/>
          <a:ext cx="867667" cy="8676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Catégorielles</a:t>
          </a:r>
        </a:p>
      </dsp:txBody>
      <dsp:txXfrm>
        <a:off x="937824" y="624362"/>
        <a:ext cx="613533" cy="613533"/>
      </dsp:txXfrm>
    </dsp:sp>
    <dsp:sp modelId="{9064B0F4-484D-4593-B852-C7E821621F5C}">
      <dsp:nvSpPr>
        <dsp:cNvPr id="0" name=""/>
        <dsp:cNvSpPr/>
      </dsp:nvSpPr>
      <dsp:spPr>
        <a:xfrm>
          <a:off x="4144897" y="1373900"/>
          <a:ext cx="3137938" cy="29986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Colonnes inutiles</a:t>
          </a:r>
        </a:p>
      </dsp:txBody>
      <dsp:txXfrm>
        <a:off x="4646967" y="1373900"/>
        <a:ext cx="2635868" cy="299868"/>
      </dsp:txXfrm>
    </dsp:sp>
    <dsp:sp modelId="{3702A04E-B59D-44AA-A59F-D7139FE23F41}">
      <dsp:nvSpPr>
        <dsp:cNvPr id="0" name=""/>
        <dsp:cNvSpPr/>
      </dsp:nvSpPr>
      <dsp:spPr>
        <a:xfrm>
          <a:off x="4017150" y="1694681"/>
          <a:ext cx="3393432" cy="4743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Supprimer les lignes avec valeurs manquantes de la variable cible</a:t>
          </a:r>
        </a:p>
      </dsp:txBody>
      <dsp:txXfrm>
        <a:off x="4560099" y="1694681"/>
        <a:ext cx="2850482" cy="474374"/>
      </dsp:txXfrm>
    </dsp:sp>
    <dsp:sp modelId="{A40E5077-6ED3-45B7-B1B6-9FE39B979ED8}">
      <dsp:nvSpPr>
        <dsp:cNvPr id="0" name=""/>
        <dsp:cNvSpPr/>
      </dsp:nvSpPr>
      <dsp:spPr>
        <a:xfrm>
          <a:off x="3648851" y="2148143"/>
          <a:ext cx="4130028" cy="8681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Supression des colonnes identiques</a:t>
          </a:r>
        </a:p>
      </dsp:txBody>
      <dsp:txXfrm>
        <a:off x="4309656" y="2148143"/>
        <a:ext cx="3469224" cy="868101"/>
      </dsp:txXfrm>
    </dsp:sp>
    <dsp:sp modelId="{61A8BED8-7C97-4BD0-8EFC-AEF879A12606}">
      <dsp:nvSpPr>
        <dsp:cNvPr id="0" name=""/>
        <dsp:cNvSpPr/>
      </dsp:nvSpPr>
      <dsp:spPr>
        <a:xfrm>
          <a:off x="5192815" y="516523"/>
          <a:ext cx="867667" cy="8676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Numériques</a:t>
          </a:r>
        </a:p>
      </dsp:txBody>
      <dsp:txXfrm>
        <a:off x="5319882" y="643590"/>
        <a:ext cx="613533" cy="613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CFDFE66-22D8-06FD-E54A-DA046B4475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6278E4-0D5E-3A26-10E2-42B2B4A705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3AF7E-13C3-47F1-B328-1C14D31FCAD5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2B784B-66A0-1C8D-9252-8D40CEFA06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D80BE8-FDFF-BBC9-39EE-FDD7E2A5B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D4AE7-BED1-4ED2-97BF-E52436AB3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5776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1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2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3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5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6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7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8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9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3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14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15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rot="10800000" flipH="1">
              <a:off x="927364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rot="10800000" flipH="1">
              <a:off x="273054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2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3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4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rot="10800000" flipH="1">
              <a:off x="-118698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rot="10800000" flipH="1">
              <a:off x="-519458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1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2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3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4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5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6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7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8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0" r:id="rId7"/>
    <p:sldLayoutId id="2147483670" r:id="rId8"/>
    <p:sldLayoutId id="2147483673" r:id="rId9"/>
    <p:sldLayoutId id="2147483674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577704" y="371735"/>
            <a:ext cx="4041917" cy="12941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2400" b="1" dirty="0"/>
              <a:t>Projet 4:</a:t>
            </a:r>
            <a:br>
              <a:rPr lang="en" b="1" dirty="0"/>
            </a:br>
            <a:r>
              <a:rPr lang="fr-FR" sz="2000" b="1" dirty="0"/>
              <a:t>Anticipez les besoins en consommation de bâtiments</a:t>
            </a:r>
            <a:endParaRPr sz="4800"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-1" y="1692057"/>
            <a:ext cx="58492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Etudiante: Kaoutar El Mardi                </a:t>
            </a:r>
            <a:r>
              <a:rPr lang="en" dirty="0">
                <a:solidFill>
                  <a:srgbClr val="FF0000"/>
                </a:solidFill>
              </a:rPr>
              <a:t>Jury</a:t>
            </a:r>
            <a:r>
              <a:rPr lang="en" dirty="0"/>
              <a:t>:Mr.Adrien Chambord</a:t>
            </a:r>
            <a:endParaRPr dirty="0"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8961187-7B07-4DDE-64BF-DD0FD8287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91CC3D32-3709-D5BC-CD83-69519BD92B4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8FA707E-CC98-9C6A-A9F0-43AD4823CE31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8382BA1E-317E-53D6-1E32-797AB348A049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4CBB5F72-AF0D-08F0-829C-AED56AF0255B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BE2D9ED7-0BE4-D302-0F40-D917DE371A08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0173C873-CE3A-ED2A-07EE-EC704F03BA44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AEC5CB7E-10FE-8682-6E1B-66EEFD420ABF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F18D38-E43C-096A-597F-AD3A0C3B5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34" y="110772"/>
            <a:ext cx="7382932" cy="492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51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574" name="Google Shape;574;p46"/>
          <p:cNvSpPr txBox="1">
            <a:spLocks noGrp="1"/>
          </p:cNvSpPr>
          <p:nvPr>
            <p:ph type="subTitle" idx="7"/>
          </p:nvPr>
        </p:nvSpPr>
        <p:spPr>
          <a:xfrm>
            <a:off x="395644" y="1916422"/>
            <a:ext cx="2997657" cy="468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Proportion_surface_parking</a:t>
            </a:r>
            <a:endParaRPr sz="1600" dirty="0"/>
          </a:p>
        </p:txBody>
      </p:sp>
      <p:sp>
        <p:nvSpPr>
          <p:cNvPr id="575" name="Google Shape;575;p46"/>
          <p:cNvSpPr txBox="1">
            <a:spLocks noGrp="1"/>
          </p:cNvSpPr>
          <p:nvPr>
            <p:ph type="subTitle" idx="8"/>
          </p:nvPr>
        </p:nvSpPr>
        <p:spPr>
          <a:xfrm>
            <a:off x="3312206" y="1882848"/>
            <a:ext cx="2861374" cy="494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Proportion_surface_second</a:t>
            </a:r>
            <a:endParaRPr sz="1600" dirty="0"/>
          </a:p>
        </p:txBody>
      </p:sp>
      <p:sp>
        <p:nvSpPr>
          <p:cNvPr id="576" name="Google Shape;576;p46"/>
          <p:cNvSpPr txBox="1">
            <a:spLocks noGrp="1"/>
          </p:cNvSpPr>
          <p:nvPr>
            <p:ph type="subTitle" idx="9"/>
          </p:nvPr>
        </p:nvSpPr>
        <p:spPr>
          <a:xfrm>
            <a:off x="6056867" y="2026835"/>
            <a:ext cx="3087133" cy="4137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fr-FR" sz="1600" dirty="0"/>
              <a:t>Proportion_electricty_energy</a:t>
            </a:r>
            <a:endParaRPr dirty="0"/>
          </a:p>
        </p:txBody>
      </p:sp>
      <p:sp>
        <p:nvSpPr>
          <p:cNvPr id="577" name="Google Shape;577;p46"/>
          <p:cNvSpPr txBox="1">
            <a:spLocks noGrp="1"/>
          </p:cNvSpPr>
          <p:nvPr>
            <p:ph type="subTitle" idx="13"/>
          </p:nvPr>
        </p:nvSpPr>
        <p:spPr>
          <a:xfrm>
            <a:off x="720000" y="3764486"/>
            <a:ext cx="2514424" cy="3921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Proportion_gaz_energy</a:t>
            </a:r>
            <a:endParaRPr sz="1600" dirty="0"/>
          </a:p>
        </p:txBody>
      </p:sp>
      <p:sp>
        <p:nvSpPr>
          <p:cNvPr id="578" name="Google Shape;578;p46"/>
          <p:cNvSpPr txBox="1">
            <a:spLocks noGrp="1"/>
          </p:cNvSpPr>
          <p:nvPr>
            <p:ph type="subTitle" idx="14"/>
          </p:nvPr>
        </p:nvSpPr>
        <p:spPr>
          <a:xfrm>
            <a:off x="3234424" y="3662252"/>
            <a:ext cx="2567285" cy="494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Proportion_vap_energy</a:t>
            </a:r>
            <a:endParaRPr sz="1600" dirty="0"/>
          </a:p>
        </p:txBody>
      </p:sp>
      <p:sp>
        <p:nvSpPr>
          <p:cNvPr id="579" name="Google Shape;579;p46"/>
          <p:cNvSpPr txBox="1">
            <a:spLocks noGrp="1"/>
          </p:cNvSpPr>
          <p:nvPr>
            <p:ph type="subTitle" idx="15"/>
          </p:nvPr>
        </p:nvSpPr>
        <p:spPr>
          <a:xfrm>
            <a:off x="6006440" y="3819312"/>
            <a:ext cx="2265900" cy="4137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O</a:t>
            </a:r>
            <a:r>
              <a:rPr lang="en" sz="1600" dirty="0"/>
              <a:t>ne Hot_encoding</a:t>
            </a:r>
            <a:endParaRPr sz="1600" dirty="0"/>
          </a:p>
        </p:txBody>
      </p:sp>
      <p:grpSp>
        <p:nvGrpSpPr>
          <p:cNvPr id="580" name="Google Shape;580;p46"/>
          <p:cNvGrpSpPr/>
          <p:nvPr/>
        </p:nvGrpSpPr>
        <p:grpSpPr>
          <a:xfrm>
            <a:off x="4375937" y="1255431"/>
            <a:ext cx="392133" cy="392133"/>
            <a:chOff x="6727565" y="1999856"/>
            <a:chExt cx="392133" cy="392133"/>
          </a:xfrm>
        </p:grpSpPr>
        <p:sp>
          <p:nvSpPr>
            <p:cNvPr id="581" name="Google Shape;581;p46"/>
            <p:cNvSpPr/>
            <p:nvPr/>
          </p:nvSpPr>
          <p:spPr>
            <a:xfrm>
              <a:off x="6832701" y="2123614"/>
              <a:ext cx="181862" cy="268375"/>
            </a:xfrm>
            <a:custGeom>
              <a:avLst/>
              <a:gdLst/>
              <a:ahLst/>
              <a:cxnLst/>
              <a:rect l="l" t="t" r="r" b="b"/>
              <a:pathLst>
                <a:path w="8047" h="11875" extrusionOk="0">
                  <a:moveTo>
                    <a:pt x="4654" y="1018"/>
                  </a:moveTo>
                  <a:lnTo>
                    <a:pt x="5138" y="1067"/>
                  </a:lnTo>
                  <a:lnTo>
                    <a:pt x="5574" y="1212"/>
                  </a:lnTo>
                  <a:lnTo>
                    <a:pt x="6011" y="1406"/>
                  </a:lnTo>
                  <a:lnTo>
                    <a:pt x="6350" y="1697"/>
                  </a:lnTo>
                  <a:lnTo>
                    <a:pt x="6641" y="2036"/>
                  </a:lnTo>
                  <a:lnTo>
                    <a:pt x="6834" y="2424"/>
                  </a:lnTo>
                  <a:lnTo>
                    <a:pt x="6980" y="2860"/>
                  </a:lnTo>
                  <a:lnTo>
                    <a:pt x="7028" y="3296"/>
                  </a:lnTo>
                  <a:lnTo>
                    <a:pt x="7028" y="3781"/>
                  </a:lnTo>
                  <a:lnTo>
                    <a:pt x="6883" y="4217"/>
                  </a:lnTo>
                  <a:lnTo>
                    <a:pt x="6641" y="4653"/>
                  </a:lnTo>
                  <a:lnTo>
                    <a:pt x="6350" y="4992"/>
                  </a:lnTo>
                  <a:lnTo>
                    <a:pt x="6301" y="5041"/>
                  </a:lnTo>
                  <a:lnTo>
                    <a:pt x="6059" y="5332"/>
                  </a:lnTo>
                  <a:lnTo>
                    <a:pt x="5817" y="5623"/>
                  </a:lnTo>
                  <a:lnTo>
                    <a:pt x="5574" y="5962"/>
                  </a:lnTo>
                  <a:lnTo>
                    <a:pt x="5429" y="6301"/>
                  </a:lnTo>
                  <a:lnTo>
                    <a:pt x="5235" y="6640"/>
                  </a:lnTo>
                  <a:lnTo>
                    <a:pt x="5138" y="7028"/>
                  </a:lnTo>
                  <a:lnTo>
                    <a:pt x="5041" y="7416"/>
                  </a:lnTo>
                  <a:lnTo>
                    <a:pt x="4993" y="7803"/>
                  </a:lnTo>
                  <a:lnTo>
                    <a:pt x="4557" y="7803"/>
                  </a:lnTo>
                  <a:lnTo>
                    <a:pt x="4557" y="4944"/>
                  </a:lnTo>
                  <a:lnTo>
                    <a:pt x="4993" y="4799"/>
                  </a:lnTo>
                  <a:lnTo>
                    <a:pt x="5381" y="4556"/>
                  </a:lnTo>
                  <a:lnTo>
                    <a:pt x="5526" y="4411"/>
                  </a:lnTo>
                  <a:lnTo>
                    <a:pt x="5574" y="4217"/>
                  </a:lnTo>
                  <a:lnTo>
                    <a:pt x="5574" y="4023"/>
                  </a:lnTo>
                  <a:lnTo>
                    <a:pt x="5477" y="3829"/>
                  </a:lnTo>
                  <a:lnTo>
                    <a:pt x="5332" y="3732"/>
                  </a:lnTo>
                  <a:lnTo>
                    <a:pt x="5138" y="3635"/>
                  </a:lnTo>
                  <a:lnTo>
                    <a:pt x="4944" y="3635"/>
                  </a:lnTo>
                  <a:lnTo>
                    <a:pt x="4799" y="3732"/>
                  </a:lnTo>
                  <a:lnTo>
                    <a:pt x="4605" y="3829"/>
                  </a:lnTo>
                  <a:lnTo>
                    <a:pt x="4411" y="3926"/>
                  </a:lnTo>
                  <a:lnTo>
                    <a:pt x="4217" y="3975"/>
                  </a:lnTo>
                  <a:lnTo>
                    <a:pt x="3830" y="3975"/>
                  </a:lnTo>
                  <a:lnTo>
                    <a:pt x="3636" y="3926"/>
                  </a:lnTo>
                  <a:lnTo>
                    <a:pt x="3442" y="3829"/>
                  </a:lnTo>
                  <a:lnTo>
                    <a:pt x="3297" y="3732"/>
                  </a:lnTo>
                  <a:lnTo>
                    <a:pt x="3103" y="3635"/>
                  </a:lnTo>
                  <a:lnTo>
                    <a:pt x="2909" y="3635"/>
                  </a:lnTo>
                  <a:lnTo>
                    <a:pt x="2715" y="3732"/>
                  </a:lnTo>
                  <a:lnTo>
                    <a:pt x="2570" y="3829"/>
                  </a:lnTo>
                  <a:lnTo>
                    <a:pt x="2473" y="4023"/>
                  </a:lnTo>
                  <a:lnTo>
                    <a:pt x="2473" y="4217"/>
                  </a:lnTo>
                  <a:lnTo>
                    <a:pt x="2521" y="4411"/>
                  </a:lnTo>
                  <a:lnTo>
                    <a:pt x="2666" y="4556"/>
                  </a:lnTo>
                  <a:lnTo>
                    <a:pt x="3103" y="4799"/>
                  </a:lnTo>
                  <a:lnTo>
                    <a:pt x="3539" y="4944"/>
                  </a:lnTo>
                  <a:lnTo>
                    <a:pt x="3539" y="7803"/>
                  </a:lnTo>
                  <a:lnTo>
                    <a:pt x="3103" y="7803"/>
                  </a:lnTo>
                  <a:lnTo>
                    <a:pt x="3006" y="7416"/>
                  </a:lnTo>
                  <a:lnTo>
                    <a:pt x="2909" y="7028"/>
                  </a:lnTo>
                  <a:lnTo>
                    <a:pt x="2812" y="6640"/>
                  </a:lnTo>
                  <a:lnTo>
                    <a:pt x="2666" y="6301"/>
                  </a:lnTo>
                  <a:lnTo>
                    <a:pt x="2473" y="5962"/>
                  </a:lnTo>
                  <a:lnTo>
                    <a:pt x="2230" y="5623"/>
                  </a:lnTo>
                  <a:lnTo>
                    <a:pt x="1988" y="5283"/>
                  </a:lnTo>
                  <a:lnTo>
                    <a:pt x="1746" y="5041"/>
                  </a:lnTo>
                  <a:lnTo>
                    <a:pt x="1406" y="4653"/>
                  </a:lnTo>
                  <a:lnTo>
                    <a:pt x="1213" y="4265"/>
                  </a:lnTo>
                  <a:lnTo>
                    <a:pt x="1067" y="3829"/>
                  </a:lnTo>
                  <a:lnTo>
                    <a:pt x="1019" y="3345"/>
                  </a:lnTo>
                  <a:lnTo>
                    <a:pt x="1067" y="2908"/>
                  </a:lnTo>
                  <a:lnTo>
                    <a:pt x="1213" y="2472"/>
                  </a:lnTo>
                  <a:lnTo>
                    <a:pt x="1406" y="2036"/>
                  </a:lnTo>
                  <a:lnTo>
                    <a:pt x="1697" y="1697"/>
                  </a:lnTo>
                  <a:lnTo>
                    <a:pt x="2036" y="1406"/>
                  </a:lnTo>
                  <a:lnTo>
                    <a:pt x="2473" y="1164"/>
                  </a:lnTo>
                  <a:lnTo>
                    <a:pt x="2909" y="1067"/>
                  </a:lnTo>
                  <a:lnTo>
                    <a:pt x="3345" y="1018"/>
                  </a:lnTo>
                  <a:close/>
                  <a:moveTo>
                    <a:pt x="4944" y="8773"/>
                  </a:moveTo>
                  <a:lnTo>
                    <a:pt x="4944" y="9451"/>
                  </a:lnTo>
                  <a:lnTo>
                    <a:pt x="4896" y="9597"/>
                  </a:lnTo>
                  <a:lnTo>
                    <a:pt x="4847" y="9694"/>
                  </a:lnTo>
                  <a:lnTo>
                    <a:pt x="4702" y="9790"/>
                  </a:lnTo>
                  <a:lnTo>
                    <a:pt x="3345" y="9790"/>
                  </a:lnTo>
                  <a:lnTo>
                    <a:pt x="3248" y="9694"/>
                  </a:lnTo>
                  <a:lnTo>
                    <a:pt x="3151" y="9597"/>
                  </a:lnTo>
                  <a:lnTo>
                    <a:pt x="3103" y="9451"/>
                  </a:lnTo>
                  <a:lnTo>
                    <a:pt x="3103" y="8773"/>
                  </a:lnTo>
                  <a:close/>
                  <a:moveTo>
                    <a:pt x="3006" y="1"/>
                  </a:moveTo>
                  <a:lnTo>
                    <a:pt x="2715" y="49"/>
                  </a:lnTo>
                  <a:lnTo>
                    <a:pt x="2376" y="146"/>
                  </a:lnTo>
                  <a:lnTo>
                    <a:pt x="2085" y="243"/>
                  </a:lnTo>
                  <a:lnTo>
                    <a:pt x="1794" y="388"/>
                  </a:lnTo>
                  <a:lnTo>
                    <a:pt x="1503" y="534"/>
                  </a:lnTo>
                  <a:lnTo>
                    <a:pt x="1213" y="728"/>
                  </a:lnTo>
                  <a:lnTo>
                    <a:pt x="970" y="970"/>
                  </a:lnTo>
                  <a:lnTo>
                    <a:pt x="776" y="1212"/>
                  </a:lnTo>
                  <a:lnTo>
                    <a:pt x="582" y="1503"/>
                  </a:lnTo>
                  <a:lnTo>
                    <a:pt x="389" y="1745"/>
                  </a:lnTo>
                  <a:lnTo>
                    <a:pt x="243" y="2036"/>
                  </a:lnTo>
                  <a:lnTo>
                    <a:pt x="146" y="2375"/>
                  </a:lnTo>
                  <a:lnTo>
                    <a:pt x="49" y="2666"/>
                  </a:lnTo>
                  <a:lnTo>
                    <a:pt x="1" y="3005"/>
                  </a:lnTo>
                  <a:lnTo>
                    <a:pt x="1" y="3345"/>
                  </a:lnTo>
                  <a:lnTo>
                    <a:pt x="1" y="3684"/>
                  </a:lnTo>
                  <a:lnTo>
                    <a:pt x="49" y="4023"/>
                  </a:lnTo>
                  <a:lnTo>
                    <a:pt x="146" y="4314"/>
                  </a:lnTo>
                  <a:lnTo>
                    <a:pt x="243" y="4653"/>
                  </a:lnTo>
                  <a:lnTo>
                    <a:pt x="389" y="4944"/>
                  </a:lnTo>
                  <a:lnTo>
                    <a:pt x="582" y="5235"/>
                  </a:lnTo>
                  <a:lnTo>
                    <a:pt x="776" y="5477"/>
                  </a:lnTo>
                  <a:lnTo>
                    <a:pt x="1019" y="5768"/>
                  </a:lnTo>
                  <a:lnTo>
                    <a:pt x="1261" y="6010"/>
                  </a:lnTo>
                  <a:lnTo>
                    <a:pt x="1455" y="6301"/>
                  </a:lnTo>
                  <a:lnTo>
                    <a:pt x="1649" y="6592"/>
                  </a:lnTo>
                  <a:lnTo>
                    <a:pt x="1794" y="6931"/>
                  </a:lnTo>
                  <a:lnTo>
                    <a:pt x="1939" y="7270"/>
                  </a:lnTo>
                  <a:lnTo>
                    <a:pt x="2036" y="7610"/>
                  </a:lnTo>
                  <a:lnTo>
                    <a:pt x="2085" y="7949"/>
                  </a:lnTo>
                  <a:lnTo>
                    <a:pt x="2085" y="8288"/>
                  </a:lnTo>
                  <a:lnTo>
                    <a:pt x="2085" y="9451"/>
                  </a:lnTo>
                  <a:lnTo>
                    <a:pt x="2133" y="9742"/>
                  </a:lnTo>
                  <a:lnTo>
                    <a:pt x="2230" y="9984"/>
                  </a:lnTo>
                  <a:lnTo>
                    <a:pt x="2327" y="10227"/>
                  </a:lnTo>
                  <a:lnTo>
                    <a:pt x="2521" y="10421"/>
                  </a:lnTo>
                  <a:lnTo>
                    <a:pt x="2715" y="10614"/>
                  </a:lnTo>
                  <a:lnTo>
                    <a:pt x="2957" y="10711"/>
                  </a:lnTo>
                  <a:lnTo>
                    <a:pt x="3200" y="10808"/>
                  </a:lnTo>
                  <a:lnTo>
                    <a:pt x="3539" y="10808"/>
                  </a:lnTo>
                  <a:lnTo>
                    <a:pt x="3539" y="11390"/>
                  </a:lnTo>
                  <a:lnTo>
                    <a:pt x="3587" y="11584"/>
                  </a:lnTo>
                  <a:lnTo>
                    <a:pt x="3684" y="11729"/>
                  </a:lnTo>
                  <a:lnTo>
                    <a:pt x="3830" y="11826"/>
                  </a:lnTo>
                  <a:lnTo>
                    <a:pt x="4023" y="11874"/>
                  </a:lnTo>
                  <a:lnTo>
                    <a:pt x="4217" y="11826"/>
                  </a:lnTo>
                  <a:lnTo>
                    <a:pt x="4411" y="11729"/>
                  </a:lnTo>
                  <a:lnTo>
                    <a:pt x="4508" y="11584"/>
                  </a:lnTo>
                  <a:lnTo>
                    <a:pt x="4557" y="11390"/>
                  </a:lnTo>
                  <a:lnTo>
                    <a:pt x="4557" y="10808"/>
                  </a:lnTo>
                  <a:lnTo>
                    <a:pt x="4847" y="10808"/>
                  </a:lnTo>
                  <a:lnTo>
                    <a:pt x="5138" y="10711"/>
                  </a:lnTo>
                  <a:lnTo>
                    <a:pt x="5332" y="10614"/>
                  </a:lnTo>
                  <a:lnTo>
                    <a:pt x="5574" y="10421"/>
                  </a:lnTo>
                  <a:lnTo>
                    <a:pt x="5720" y="10227"/>
                  </a:lnTo>
                  <a:lnTo>
                    <a:pt x="5865" y="9984"/>
                  </a:lnTo>
                  <a:lnTo>
                    <a:pt x="5914" y="9742"/>
                  </a:lnTo>
                  <a:lnTo>
                    <a:pt x="5962" y="9451"/>
                  </a:lnTo>
                  <a:lnTo>
                    <a:pt x="5962" y="8288"/>
                  </a:lnTo>
                  <a:lnTo>
                    <a:pt x="5962" y="7949"/>
                  </a:lnTo>
                  <a:lnTo>
                    <a:pt x="6011" y="7561"/>
                  </a:lnTo>
                  <a:lnTo>
                    <a:pt x="6107" y="7222"/>
                  </a:lnTo>
                  <a:lnTo>
                    <a:pt x="6253" y="6931"/>
                  </a:lnTo>
                  <a:lnTo>
                    <a:pt x="6398" y="6592"/>
                  </a:lnTo>
                  <a:lnTo>
                    <a:pt x="6592" y="6301"/>
                  </a:lnTo>
                  <a:lnTo>
                    <a:pt x="6786" y="6010"/>
                  </a:lnTo>
                  <a:lnTo>
                    <a:pt x="7028" y="5768"/>
                  </a:lnTo>
                  <a:lnTo>
                    <a:pt x="7077" y="5719"/>
                  </a:lnTo>
                  <a:lnTo>
                    <a:pt x="7319" y="5477"/>
                  </a:lnTo>
                  <a:lnTo>
                    <a:pt x="7513" y="5186"/>
                  </a:lnTo>
                  <a:lnTo>
                    <a:pt x="7658" y="4896"/>
                  </a:lnTo>
                  <a:lnTo>
                    <a:pt x="7804" y="4605"/>
                  </a:lnTo>
                  <a:lnTo>
                    <a:pt x="7949" y="4314"/>
                  </a:lnTo>
                  <a:lnTo>
                    <a:pt x="7998" y="3975"/>
                  </a:lnTo>
                  <a:lnTo>
                    <a:pt x="8046" y="3635"/>
                  </a:lnTo>
                  <a:lnTo>
                    <a:pt x="8046" y="3296"/>
                  </a:lnTo>
                  <a:lnTo>
                    <a:pt x="8046" y="2957"/>
                  </a:lnTo>
                  <a:lnTo>
                    <a:pt x="7998" y="2618"/>
                  </a:lnTo>
                  <a:lnTo>
                    <a:pt x="7901" y="2327"/>
                  </a:lnTo>
                  <a:lnTo>
                    <a:pt x="7804" y="2036"/>
                  </a:lnTo>
                  <a:lnTo>
                    <a:pt x="7658" y="1745"/>
                  </a:lnTo>
                  <a:lnTo>
                    <a:pt x="7465" y="1455"/>
                  </a:lnTo>
                  <a:lnTo>
                    <a:pt x="7271" y="1212"/>
                  </a:lnTo>
                  <a:lnTo>
                    <a:pt x="7077" y="970"/>
                  </a:lnTo>
                  <a:lnTo>
                    <a:pt x="6834" y="728"/>
                  </a:lnTo>
                  <a:lnTo>
                    <a:pt x="6544" y="582"/>
                  </a:lnTo>
                  <a:lnTo>
                    <a:pt x="6253" y="388"/>
                  </a:lnTo>
                  <a:lnTo>
                    <a:pt x="5962" y="243"/>
                  </a:lnTo>
                  <a:lnTo>
                    <a:pt x="5671" y="146"/>
                  </a:lnTo>
                  <a:lnTo>
                    <a:pt x="5332" y="49"/>
                  </a:lnTo>
                  <a:lnTo>
                    <a:pt x="4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6986064" y="1999856"/>
              <a:ext cx="133634" cy="133634"/>
            </a:xfrm>
            <a:custGeom>
              <a:avLst/>
              <a:gdLst/>
              <a:ahLst/>
              <a:cxnLst/>
              <a:rect l="l" t="t" r="r" b="b"/>
              <a:pathLst>
                <a:path w="5913" h="5913" extrusionOk="0">
                  <a:moveTo>
                    <a:pt x="4895" y="1018"/>
                  </a:moveTo>
                  <a:lnTo>
                    <a:pt x="4895" y="3199"/>
                  </a:lnTo>
                  <a:lnTo>
                    <a:pt x="4556" y="2811"/>
                  </a:lnTo>
                  <a:lnTo>
                    <a:pt x="4362" y="2714"/>
                  </a:lnTo>
                  <a:lnTo>
                    <a:pt x="4168" y="2666"/>
                  </a:lnTo>
                  <a:lnTo>
                    <a:pt x="3974" y="2714"/>
                  </a:lnTo>
                  <a:lnTo>
                    <a:pt x="3829" y="2811"/>
                  </a:lnTo>
                  <a:lnTo>
                    <a:pt x="1939" y="4701"/>
                  </a:lnTo>
                  <a:lnTo>
                    <a:pt x="1212" y="3974"/>
                  </a:lnTo>
                  <a:lnTo>
                    <a:pt x="3102" y="2133"/>
                  </a:lnTo>
                  <a:lnTo>
                    <a:pt x="3199" y="1939"/>
                  </a:lnTo>
                  <a:lnTo>
                    <a:pt x="3247" y="1745"/>
                  </a:lnTo>
                  <a:lnTo>
                    <a:pt x="3199" y="1551"/>
                  </a:lnTo>
                  <a:lnTo>
                    <a:pt x="3102" y="1406"/>
                  </a:lnTo>
                  <a:lnTo>
                    <a:pt x="2763" y="1018"/>
                  </a:lnTo>
                  <a:close/>
                  <a:moveTo>
                    <a:pt x="1502" y="0"/>
                  </a:moveTo>
                  <a:lnTo>
                    <a:pt x="1357" y="49"/>
                  </a:lnTo>
                  <a:lnTo>
                    <a:pt x="1212" y="97"/>
                  </a:lnTo>
                  <a:lnTo>
                    <a:pt x="1115" y="194"/>
                  </a:lnTo>
                  <a:lnTo>
                    <a:pt x="1066" y="339"/>
                  </a:lnTo>
                  <a:lnTo>
                    <a:pt x="1018" y="485"/>
                  </a:lnTo>
                  <a:lnTo>
                    <a:pt x="1018" y="630"/>
                  </a:lnTo>
                  <a:lnTo>
                    <a:pt x="1066" y="776"/>
                  </a:lnTo>
                  <a:lnTo>
                    <a:pt x="1163" y="872"/>
                  </a:lnTo>
                  <a:lnTo>
                    <a:pt x="2036" y="1745"/>
                  </a:lnTo>
                  <a:lnTo>
                    <a:pt x="145" y="3635"/>
                  </a:lnTo>
                  <a:lnTo>
                    <a:pt x="48" y="3780"/>
                  </a:lnTo>
                  <a:lnTo>
                    <a:pt x="0" y="3974"/>
                  </a:lnTo>
                  <a:lnTo>
                    <a:pt x="48" y="4168"/>
                  </a:lnTo>
                  <a:lnTo>
                    <a:pt x="145" y="4362"/>
                  </a:lnTo>
                  <a:lnTo>
                    <a:pt x="1599" y="5767"/>
                  </a:lnTo>
                  <a:lnTo>
                    <a:pt x="1745" y="5913"/>
                  </a:lnTo>
                  <a:lnTo>
                    <a:pt x="2132" y="5913"/>
                  </a:lnTo>
                  <a:lnTo>
                    <a:pt x="2326" y="5767"/>
                  </a:lnTo>
                  <a:lnTo>
                    <a:pt x="4168" y="3926"/>
                  </a:lnTo>
                  <a:lnTo>
                    <a:pt x="5040" y="4798"/>
                  </a:lnTo>
                  <a:lnTo>
                    <a:pt x="5186" y="4847"/>
                  </a:lnTo>
                  <a:lnTo>
                    <a:pt x="5331" y="4895"/>
                  </a:lnTo>
                  <a:lnTo>
                    <a:pt x="5477" y="4943"/>
                  </a:lnTo>
                  <a:lnTo>
                    <a:pt x="5622" y="4895"/>
                  </a:lnTo>
                  <a:lnTo>
                    <a:pt x="5719" y="4798"/>
                  </a:lnTo>
                  <a:lnTo>
                    <a:pt x="5816" y="4701"/>
                  </a:lnTo>
                  <a:lnTo>
                    <a:pt x="5913" y="4556"/>
                  </a:lnTo>
                  <a:lnTo>
                    <a:pt x="5913" y="4410"/>
                  </a:lnTo>
                  <a:lnTo>
                    <a:pt x="5913" y="533"/>
                  </a:lnTo>
                  <a:lnTo>
                    <a:pt x="5864" y="339"/>
                  </a:lnTo>
                  <a:lnTo>
                    <a:pt x="5767" y="145"/>
                  </a:lnTo>
                  <a:lnTo>
                    <a:pt x="5622" y="49"/>
                  </a:lnTo>
                  <a:lnTo>
                    <a:pt x="54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6"/>
            <p:cNvSpPr/>
            <p:nvPr/>
          </p:nvSpPr>
          <p:spPr>
            <a:xfrm>
              <a:off x="6727565" y="1999856"/>
              <a:ext cx="133634" cy="133634"/>
            </a:xfrm>
            <a:custGeom>
              <a:avLst/>
              <a:gdLst/>
              <a:ahLst/>
              <a:cxnLst/>
              <a:rect l="l" t="t" r="r" b="b"/>
              <a:pathLst>
                <a:path w="5913" h="5913" extrusionOk="0">
                  <a:moveTo>
                    <a:pt x="3199" y="1018"/>
                  </a:moveTo>
                  <a:lnTo>
                    <a:pt x="2811" y="1406"/>
                  </a:lnTo>
                  <a:lnTo>
                    <a:pt x="2714" y="1551"/>
                  </a:lnTo>
                  <a:lnTo>
                    <a:pt x="2666" y="1745"/>
                  </a:lnTo>
                  <a:lnTo>
                    <a:pt x="2714" y="1939"/>
                  </a:lnTo>
                  <a:lnTo>
                    <a:pt x="2811" y="2133"/>
                  </a:lnTo>
                  <a:lnTo>
                    <a:pt x="4701" y="3974"/>
                  </a:lnTo>
                  <a:lnTo>
                    <a:pt x="3974" y="4701"/>
                  </a:lnTo>
                  <a:lnTo>
                    <a:pt x="2133" y="2811"/>
                  </a:lnTo>
                  <a:lnTo>
                    <a:pt x="1939" y="2714"/>
                  </a:lnTo>
                  <a:lnTo>
                    <a:pt x="1745" y="2666"/>
                  </a:lnTo>
                  <a:lnTo>
                    <a:pt x="1551" y="2714"/>
                  </a:lnTo>
                  <a:lnTo>
                    <a:pt x="1406" y="2811"/>
                  </a:lnTo>
                  <a:lnTo>
                    <a:pt x="1018" y="3199"/>
                  </a:lnTo>
                  <a:lnTo>
                    <a:pt x="1018" y="1018"/>
                  </a:lnTo>
                  <a:close/>
                  <a:moveTo>
                    <a:pt x="533" y="0"/>
                  </a:moveTo>
                  <a:lnTo>
                    <a:pt x="340" y="49"/>
                  </a:lnTo>
                  <a:lnTo>
                    <a:pt x="146" y="145"/>
                  </a:lnTo>
                  <a:lnTo>
                    <a:pt x="49" y="339"/>
                  </a:lnTo>
                  <a:lnTo>
                    <a:pt x="0" y="533"/>
                  </a:lnTo>
                  <a:lnTo>
                    <a:pt x="0" y="4410"/>
                  </a:lnTo>
                  <a:lnTo>
                    <a:pt x="49" y="4556"/>
                  </a:lnTo>
                  <a:lnTo>
                    <a:pt x="97" y="4701"/>
                  </a:lnTo>
                  <a:lnTo>
                    <a:pt x="194" y="4798"/>
                  </a:lnTo>
                  <a:lnTo>
                    <a:pt x="340" y="4895"/>
                  </a:lnTo>
                  <a:lnTo>
                    <a:pt x="485" y="4943"/>
                  </a:lnTo>
                  <a:lnTo>
                    <a:pt x="630" y="4895"/>
                  </a:lnTo>
                  <a:lnTo>
                    <a:pt x="776" y="4847"/>
                  </a:lnTo>
                  <a:lnTo>
                    <a:pt x="873" y="4798"/>
                  </a:lnTo>
                  <a:lnTo>
                    <a:pt x="1745" y="3926"/>
                  </a:lnTo>
                  <a:lnTo>
                    <a:pt x="3635" y="5767"/>
                  </a:lnTo>
                  <a:lnTo>
                    <a:pt x="3781" y="5913"/>
                  </a:lnTo>
                  <a:lnTo>
                    <a:pt x="4168" y="5913"/>
                  </a:lnTo>
                  <a:lnTo>
                    <a:pt x="4362" y="5767"/>
                  </a:lnTo>
                  <a:lnTo>
                    <a:pt x="5768" y="4362"/>
                  </a:lnTo>
                  <a:lnTo>
                    <a:pt x="5913" y="4168"/>
                  </a:lnTo>
                  <a:lnTo>
                    <a:pt x="5913" y="3974"/>
                  </a:lnTo>
                  <a:lnTo>
                    <a:pt x="5913" y="3780"/>
                  </a:lnTo>
                  <a:lnTo>
                    <a:pt x="5768" y="3635"/>
                  </a:lnTo>
                  <a:lnTo>
                    <a:pt x="3926" y="1745"/>
                  </a:lnTo>
                  <a:lnTo>
                    <a:pt x="4798" y="872"/>
                  </a:lnTo>
                  <a:lnTo>
                    <a:pt x="4847" y="776"/>
                  </a:lnTo>
                  <a:lnTo>
                    <a:pt x="4895" y="630"/>
                  </a:lnTo>
                  <a:lnTo>
                    <a:pt x="4944" y="485"/>
                  </a:lnTo>
                  <a:lnTo>
                    <a:pt x="4895" y="339"/>
                  </a:lnTo>
                  <a:lnTo>
                    <a:pt x="4798" y="194"/>
                  </a:lnTo>
                  <a:lnTo>
                    <a:pt x="4701" y="97"/>
                  </a:lnTo>
                  <a:lnTo>
                    <a:pt x="4556" y="49"/>
                  </a:lnTo>
                  <a:lnTo>
                    <a:pt x="44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6"/>
            <p:cNvSpPr/>
            <p:nvPr/>
          </p:nvSpPr>
          <p:spPr>
            <a:xfrm>
              <a:off x="7037524" y="2182758"/>
              <a:ext cx="56997" cy="23029"/>
            </a:xfrm>
            <a:custGeom>
              <a:avLst/>
              <a:gdLst/>
              <a:ahLst/>
              <a:cxnLst/>
              <a:rect l="l" t="t" r="r" b="b"/>
              <a:pathLst>
                <a:path w="2522" h="1019" extrusionOk="0">
                  <a:moveTo>
                    <a:pt x="340" y="1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2036" y="1018"/>
                  </a:lnTo>
                  <a:lnTo>
                    <a:pt x="2230" y="970"/>
                  </a:lnTo>
                  <a:lnTo>
                    <a:pt x="2376" y="873"/>
                  </a:lnTo>
                  <a:lnTo>
                    <a:pt x="2473" y="679"/>
                  </a:lnTo>
                  <a:lnTo>
                    <a:pt x="2521" y="485"/>
                  </a:lnTo>
                  <a:lnTo>
                    <a:pt x="2473" y="291"/>
                  </a:lnTo>
                  <a:lnTo>
                    <a:pt x="2376" y="146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6"/>
            <p:cNvSpPr/>
            <p:nvPr/>
          </p:nvSpPr>
          <p:spPr>
            <a:xfrm>
              <a:off x="6752742" y="2182758"/>
              <a:ext cx="56997" cy="23029"/>
            </a:xfrm>
            <a:custGeom>
              <a:avLst/>
              <a:gdLst/>
              <a:ahLst/>
              <a:cxnLst/>
              <a:rect l="l" t="t" r="r" b="b"/>
              <a:pathLst>
                <a:path w="2522" h="1019" extrusionOk="0">
                  <a:moveTo>
                    <a:pt x="340" y="1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2036" y="1018"/>
                  </a:lnTo>
                  <a:lnTo>
                    <a:pt x="2230" y="970"/>
                  </a:lnTo>
                  <a:lnTo>
                    <a:pt x="2376" y="873"/>
                  </a:lnTo>
                  <a:lnTo>
                    <a:pt x="2473" y="679"/>
                  </a:lnTo>
                  <a:lnTo>
                    <a:pt x="2521" y="485"/>
                  </a:lnTo>
                  <a:lnTo>
                    <a:pt x="2473" y="291"/>
                  </a:lnTo>
                  <a:lnTo>
                    <a:pt x="2376" y="146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6"/>
            <p:cNvSpPr/>
            <p:nvPr/>
          </p:nvSpPr>
          <p:spPr>
            <a:xfrm>
              <a:off x="6766980" y="2232049"/>
              <a:ext cx="50421" cy="41652"/>
            </a:xfrm>
            <a:custGeom>
              <a:avLst/>
              <a:gdLst/>
              <a:ahLst/>
              <a:cxnLst/>
              <a:rect l="l" t="t" r="r" b="b"/>
              <a:pathLst>
                <a:path w="2231" h="1843" extrusionOk="0">
                  <a:moveTo>
                    <a:pt x="1649" y="1"/>
                  </a:moveTo>
                  <a:lnTo>
                    <a:pt x="1455" y="98"/>
                  </a:lnTo>
                  <a:lnTo>
                    <a:pt x="195" y="873"/>
                  </a:lnTo>
                  <a:lnTo>
                    <a:pt x="49" y="1018"/>
                  </a:lnTo>
                  <a:lnTo>
                    <a:pt x="1" y="1212"/>
                  </a:lnTo>
                  <a:lnTo>
                    <a:pt x="1" y="1406"/>
                  </a:lnTo>
                  <a:lnTo>
                    <a:pt x="49" y="1600"/>
                  </a:lnTo>
                  <a:lnTo>
                    <a:pt x="195" y="1745"/>
                  </a:lnTo>
                  <a:lnTo>
                    <a:pt x="389" y="1794"/>
                  </a:lnTo>
                  <a:lnTo>
                    <a:pt x="583" y="1842"/>
                  </a:lnTo>
                  <a:lnTo>
                    <a:pt x="776" y="1745"/>
                  </a:lnTo>
                  <a:lnTo>
                    <a:pt x="2037" y="921"/>
                  </a:lnTo>
                  <a:lnTo>
                    <a:pt x="2182" y="825"/>
                  </a:lnTo>
                  <a:lnTo>
                    <a:pt x="2230" y="631"/>
                  </a:lnTo>
                  <a:lnTo>
                    <a:pt x="2230" y="437"/>
                  </a:lnTo>
                  <a:lnTo>
                    <a:pt x="2182" y="243"/>
                  </a:lnTo>
                  <a:lnTo>
                    <a:pt x="2037" y="98"/>
                  </a:lnTo>
                  <a:lnTo>
                    <a:pt x="1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7029863" y="2232049"/>
              <a:ext cx="51505" cy="41652"/>
            </a:xfrm>
            <a:custGeom>
              <a:avLst/>
              <a:gdLst/>
              <a:ahLst/>
              <a:cxnLst/>
              <a:rect l="l" t="t" r="r" b="b"/>
              <a:pathLst>
                <a:path w="2279" h="1843" extrusionOk="0">
                  <a:moveTo>
                    <a:pt x="388" y="1"/>
                  </a:moveTo>
                  <a:lnTo>
                    <a:pt x="194" y="98"/>
                  </a:lnTo>
                  <a:lnTo>
                    <a:pt x="98" y="243"/>
                  </a:lnTo>
                  <a:lnTo>
                    <a:pt x="1" y="437"/>
                  </a:lnTo>
                  <a:lnTo>
                    <a:pt x="1" y="631"/>
                  </a:lnTo>
                  <a:lnTo>
                    <a:pt x="98" y="825"/>
                  </a:lnTo>
                  <a:lnTo>
                    <a:pt x="243" y="921"/>
                  </a:lnTo>
                  <a:lnTo>
                    <a:pt x="1503" y="1745"/>
                  </a:lnTo>
                  <a:lnTo>
                    <a:pt x="1697" y="1842"/>
                  </a:lnTo>
                  <a:lnTo>
                    <a:pt x="1891" y="1794"/>
                  </a:lnTo>
                  <a:lnTo>
                    <a:pt x="2036" y="1745"/>
                  </a:lnTo>
                  <a:lnTo>
                    <a:pt x="2182" y="1600"/>
                  </a:lnTo>
                  <a:lnTo>
                    <a:pt x="2278" y="1406"/>
                  </a:lnTo>
                  <a:lnTo>
                    <a:pt x="2278" y="1212"/>
                  </a:lnTo>
                  <a:lnTo>
                    <a:pt x="2182" y="1018"/>
                  </a:lnTo>
                  <a:lnTo>
                    <a:pt x="2036" y="873"/>
                  </a:lnTo>
                  <a:lnTo>
                    <a:pt x="776" y="98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46"/>
          <p:cNvGrpSpPr/>
          <p:nvPr/>
        </p:nvGrpSpPr>
        <p:grpSpPr>
          <a:xfrm>
            <a:off x="6862274" y="2988556"/>
            <a:ext cx="392133" cy="392155"/>
            <a:chOff x="6727565" y="2635120"/>
            <a:chExt cx="392133" cy="392155"/>
          </a:xfrm>
        </p:grpSpPr>
        <p:sp>
          <p:nvSpPr>
            <p:cNvPr id="589" name="Google Shape;589;p46"/>
            <p:cNvSpPr/>
            <p:nvPr/>
          </p:nvSpPr>
          <p:spPr>
            <a:xfrm>
              <a:off x="6727565" y="2635120"/>
              <a:ext cx="306705" cy="307812"/>
            </a:xfrm>
            <a:custGeom>
              <a:avLst/>
              <a:gdLst/>
              <a:ahLst/>
              <a:cxnLst/>
              <a:rect l="l" t="t" r="r" b="b"/>
              <a:pathLst>
                <a:path w="13571" h="13620" extrusionOk="0">
                  <a:moveTo>
                    <a:pt x="10614" y="1018"/>
                  </a:moveTo>
                  <a:lnTo>
                    <a:pt x="10808" y="1067"/>
                  </a:lnTo>
                  <a:lnTo>
                    <a:pt x="10953" y="1164"/>
                  </a:lnTo>
                  <a:lnTo>
                    <a:pt x="12407" y="2618"/>
                  </a:lnTo>
                  <a:lnTo>
                    <a:pt x="12553" y="2812"/>
                  </a:lnTo>
                  <a:lnTo>
                    <a:pt x="12553" y="2957"/>
                  </a:lnTo>
                  <a:lnTo>
                    <a:pt x="12553" y="3151"/>
                  </a:lnTo>
                  <a:lnTo>
                    <a:pt x="12407" y="3345"/>
                  </a:lnTo>
                  <a:lnTo>
                    <a:pt x="11826" y="3926"/>
                  </a:lnTo>
                  <a:lnTo>
                    <a:pt x="9645" y="1794"/>
                  </a:lnTo>
                  <a:lnTo>
                    <a:pt x="10275" y="1164"/>
                  </a:lnTo>
                  <a:lnTo>
                    <a:pt x="10420" y="1067"/>
                  </a:lnTo>
                  <a:lnTo>
                    <a:pt x="10614" y="1018"/>
                  </a:lnTo>
                  <a:close/>
                  <a:moveTo>
                    <a:pt x="8918" y="2521"/>
                  </a:moveTo>
                  <a:lnTo>
                    <a:pt x="9693" y="3248"/>
                  </a:lnTo>
                  <a:lnTo>
                    <a:pt x="3150" y="9742"/>
                  </a:lnTo>
                  <a:lnTo>
                    <a:pt x="2424" y="9015"/>
                  </a:lnTo>
                  <a:lnTo>
                    <a:pt x="8918" y="2521"/>
                  </a:lnTo>
                  <a:close/>
                  <a:moveTo>
                    <a:pt x="10372" y="3975"/>
                  </a:moveTo>
                  <a:lnTo>
                    <a:pt x="11099" y="4653"/>
                  </a:lnTo>
                  <a:lnTo>
                    <a:pt x="4556" y="11148"/>
                  </a:lnTo>
                  <a:lnTo>
                    <a:pt x="3877" y="10469"/>
                  </a:lnTo>
                  <a:lnTo>
                    <a:pt x="10372" y="3975"/>
                  </a:lnTo>
                  <a:close/>
                  <a:moveTo>
                    <a:pt x="1939" y="9984"/>
                  </a:moveTo>
                  <a:lnTo>
                    <a:pt x="3635" y="11632"/>
                  </a:lnTo>
                  <a:lnTo>
                    <a:pt x="1260" y="12359"/>
                  </a:lnTo>
                  <a:lnTo>
                    <a:pt x="1260" y="12359"/>
                  </a:lnTo>
                  <a:lnTo>
                    <a:pt x="1939" y="9984"/>
                  </a:lnTo>
                  <a:close/>
                  <a:moveTo>
                    <a:pt x="10614" y="1"/>
                  </a:moveTo>
                  <a:lnTo>
                    <a:pt x="10323" y="49"/>
                  </a:lnTo>
                  <a:lnTo>
                    <a:pt x="10033" y="98"/>
                  </a:lnTo>
                  <a:lnTo>
                    <a:pt x="9790" y="243"/>
                  </a:lnTo>
                  <a:lnTo>
                    <a:pt x="9548" y="437"/>
                  </a:lnTo>
                  <a:lnTo>
                    <a:pt x="8579" y="1406"/>
                  </a:lnTo>
                  <a:lnTo>
                    <a:pt x="1357" y="8676"/>
                  </a:lnTo>
                  <a:lnTo>
                    <a:pt x="1260" y="8773"/>
                  </a:lnTo>
                  <a:lnTo>
                    <a:pt x="1212" y="8870"/>
                  </a:lnTo>
                  <a:lnTo>
                    <a:pt x="49" y="12989"/>
                  </a:lnTo>
                  <a:lnTo>
                    <a:pt x="0" y="13086"/>
                  </a:lnTo>
                  <a:lnTo>
                    <a:pt x="49" y="13232"/>
                  </a:lnTo>
                  <a:lnTo>
                    <a:pt x="97" y="13377"/>
                  </a:lnTo>
                  <a:lnTo>
                    <a:pt x="194" y="13474"/>
                  </a:lnTo>
                  <a:lnTo>
                    <a:pt x="291" y="13571"/>
                  </a:lnTo>
                  <a:lnTo>
                    <a:pt x="388" y="13619"/>
                  </a:lnTo>
                  <a:lnTo>
                    <a:pt x="533" y="13619"/>
                  </a:lnTo>
                  <a:lnTo>
                    <a:pt x="679" y="13571"/>
                  </a:lnTo>
                  <a:lnTo>
                    <a:pt x="4701" y="12359"/>
                  </a:lnTo>
                  <a:lnTo>
                    <a:pt x="4798" y="12359"/>
                  </a:lnTo>
                  <a:lnTo>
                    <a:pt x="4944" y="12262"/>
                  </a:lnTo>
                  <a:lnTo>
                    <a:pt x="13134" y="4023"/>
                  </a:lnTo>
                  <a:lnTo>
                    <a:pt x="13328" y="3781"/>
                  </a:lnTo>
                  <a:lnTo>
                    <a:pt x="13474" y="3539"/>
                  </a:lnTo>
                  <a:lnTo>
                    <a:pt x="13570" y="3248"/>
                  </a:lnTo>
                  <a:lnTo>
                    <a:pt x="13570" y="2957"/>
                  </a:lnTo>
                  <a:lnTo>
                    <a:pt x="13570" y="2715"/>
                  </a:lnTo>
                  <a:lnTo>
                    <a:pt x="13474" y="2424"/>
                  </a:lnTo>
                  <a:lnTo>
                    <a:pt x="13328" y="2133"/>
                  </a:lnTo>
                  <a:lnTo>
                    <a:pt x="13134" y="1939"/>
                  </a:lnTo>
                  <a:lnTo>
                    <a:pt x="11680" y="437"/>
                  </a:lnTo>
                  <a:lnTo>
                    <a:pt x="11438" y="243"/>
                  </a:lnTo>
                  <a:lnTo>
                    <a:pt x="11196" y="98"/>
                  </a:lnTo>
                  <a:lnTo>
                    <a:pt x="10905" y="49"/>
                  </a:lnTo>
                  <a:lnTo>
                    <a:pt x="10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6911575" y="2816937"/>
              <a:ext cx="208123" cy="210338"/>
            </a:xfrm>
            <a:custGeom>
              <a:avLst/>
              <a:gdLst/>
              <a:ahLst/>
              <a:cxnLst/>
              <a:rect l="l" t="t" r="r" b="b"/>
              <a:pathLst>
                <a:path w="9209" h="9307" extrusionOk="0">
                  <a:moveTo>
                    <a:pt x="5138" y="1019"/>
                  </a:moveTo>
                  <a:lnTo>
                    <a:pt x="5138" y="1649"/>
                  </a:lnTo>
                  <a:lnTo>
                    <a:pt x="5138" y="1794"/>
                  </a:lnTo>
                  <a:lnTo>
                    <a:pt x="5235" y="1939"/>
                  </a:lnTo>
                  <a:lnTo>
                    <a:pt x="5332" y="2036"/>
                  </a:lnTo>
                  <a:lnTo>
                    <a:pt x="5477" y="2133"/>
                  </a:lnTo>
                  <a:lnTo>
                    <a:pt x="5962" y="2327"/>
                  </a:lnTo>
                  <a:lnTo>
                    <a:pt x="6349" y="2666"/>
                  </a:lnTo>
                  <a:lnTo>
                    <a:pt x="6495" y="2763"/>
                  </a:lnTo>
                  <a:lnTo>
                    <a:pt x="6834" y="2763"/>
                  </a:lnTo>
                  <a:lnTo>
                    <a:pt x="6979" y="2715"/>
                  </a:lnTo>
                  <a:lnTo>
                    <a:pt x="7512" y="2376"/>
                  </a:lnTo>
                  <a:lnTo>
                    <a:pt x="7997" y="3296"/>
                  </a:lnTo>
                  <a:lnTo>
                    <a:pt x="7464" y="3587"/>
                  </a:lnTo>
                  <a:lnTo>
                    <a:pt x="7367" y="3684"/>
                  </a:lnTo>
                  <a:lnTo>
                    <a:pt x="7270" y="3830"/>
                  </a:lnTo>
                  <a:lnTo>
                    <a:pt x="7222" y="3975"/>
                  </a:lnTo>
                  <a:lnTo>
                    <a:pt x="7222" y="4120"/>
                  </a:lnTo>
                  <a:lnTo>
                    <a:pt x="7270" y="4653"/>
                  </a:lnTo>
                  <a:lnTo>
                    <a:pt x="7222" y="5187"/>
                  </a:lnTo>
                  <a:lnTo>
                    <a:pt x="7222" y="5332"/>
                  </a:lnTo>
                  <a:lnTo>
                    <a:pt x="7270" y="5477"/>
                  </a:lnTo>
                  <a:lnTo>
                    <a:pt x="7367" y="5623"/>
                  </a:lnTo>
                  <a:lnTo>
                    <a:pt x="7464" y="5720"/>
                  </a:lnTo>
                  <a:lnTo>
                    <a:pt x="7997" y="6010"/>
                  </a:lnTo>
                  <a:lnTo>
                    <a:pt x="7512" y="6931"/>
                  </a:lnTo>
                  <a:lnTo>
                    <a:pt x="6979" y="6592"/>
                  </a:lnTo>
                  <a:lnTo>
                    <a:pt x="6834" y="6544"/>
                  </a:lnTo>
                  <a:lnTo>
                    <a:pt x="6495" y="6544"/>
                  </a:lnTo>
                  <a:lnTo>
                    <a:pt x="6349" y="6640"/>
                  </a:lnTo>
                  <a:lnTo>
                    <a:pt x="5962" y="6980"/>
                  </a:lnTo>
                  <a:lnTo>
                    <a:pt x="5477" y="7174"/>
                  </a:lnTo>
                  <a:lnTo>
                    <a:pt x="5332" y="7271"/>
                  </a:lnTo>
                  <a:lnTo>
                    <a:pt x="5235" y="7367"/>
                  </a:lnTo>
                  <a:lnTo>
                    <a:pt x="5138" y="7513"/>
                  </a:lnTo>
                  <a:lnTo>
                    <a:pt x="5138" y="7658"/>
                  </a:lnTo>
                  <a:lnTo>
                    <a:pt x="5138" y="8288"/>
                  </a:lnTo>
                  <a:lnTo>
                    <a:pt x="4120" y="8288"/>
                  </a:lnTo>
                  <a:lnTo>
                    <a:pt x="4120" y="7658"/>
                  </a:lnTo>
                  <a:lnTo>
                    <a:pt x="4071" y="7513"/>
                  </a:lnTo>
                  <a:lnTo>
                    <a:pt x="4023" y="7367"/>
                  </a:lnTo>
                  <a:lnTo>
                    <a:pt x="3926" y="7271"/>
                  </a:lnTo>
                  <a:lnTo>
                    <a:pt x="3781" y="7174"/>
                  </a:lnTo>
                  <a:lnTo>
                    <a:pt x="3296" y="6980"/>
                  </a:lnTo>
                  <a:lnTo>
                    <a:pt x="2860" y="6640"/>
                  </a:lnTo>
                  <a:lnTo>
                    <a:pt x="2714" y="6544"/>
                  </a:lnTo>
                  <a:lnTo>
                    <a:pt x="2424" y="6544"/>
                  </a:lnTo>
                  <a:lnTo>
                    <a:pt x="2278" y="6592"/>
                  </a:lnTo>
                  <a:lnTo>
                    <a:pt x="1745" y="6931"/>
                  </a:lnTo>
                  <a:lnTo>
                    <a:pt x="1212" y="6010"/>
                  </a:lnTo>
                  <a:lnTo>
                    <a:pt x="1745" y="5720"/>
                  </a:lnTo>
                  <a:lnTo>
                    <a:pt x="1891" y="5623"/>
                  </a:lnTo>
                  <a:lnTo>
                    <a:pt x="1987" y="5477"/>
                  </a:lnTo>
                  <a:lnTo>
                    <a:pt x="2036" y="5332"/>
                  </a:lnTo>
                  <a:lnTo>
                    <a:pt x="1987" y="5187"/>
                  </a:lnTo>
                  <a:lnTo>
                    <a:pt x="1939" y="4653"/>
                  </a:lnTo>
                  <a:lnTo>
                    <a:pt x="1987" y="4120"/>
                  </a:lnTo>
                  <a:lnTo>
                    <a:pt x="2036" y="3975"/>
                  </a:lnTo>
                  <a:lnTo>
                    <a:pt x="1987" y="3830"/>
                  </a:lnTo>
                  <a:lnTo>
                    <a:pt x="1891" y="3684"/>
                  </a:lnTo>
                  <a:lnTo>
                    <a:pt x="1745" y="3587"/>
                  </a:lnTo>
                  <a:lnTo>
                    <a:pt x="1212" y="3296"/>
                  </a:lnTo>
                  <a:lnTo>
                    <a:pt x="1745" y="2376"/>
                  </a:lnTo>
                  <a:lnTo>
                    <a:pt x="2278" y="2715"/>
                  </a:lnTo>
                  <a:lnTo>
                    <a:pt x="2424" y="2763"/>
                  </a:lnTo>
                  <a:lnTo>
                    <a:pt x="2714" y="2763"/>
                  </a:lnTo>
                  <a:lnTo>
                    <a:pt x="2860" y="2666"/>
                  </a:lnTo>
                  <a:lnTo>
                    <a:pt x="3296" y="2327"/>
                  </a:lnTo>
                  <a:lnTo>
                    <a:pt x="3781" y="2133"/>
                  </a:lnTo>
                  <a:lnTo>
                    <a:pt x="3926" y="2036"/>
                  </a:lnTo>
                  <a:lnTo>
                    <a:pt x="4023" y="1939"/>
                  </a:lnTo>
                  <a:lnTo>
                    <a:pt x="4071" y="1794"/>
                  </a:lnTo>
                  <a:lnTo>
                    <a:pt x="4120" y="1649"/>
                  </a:lnTo>
                  <a:lnTo>
                    <a:pt x="4120" y="1019"/>
                  </a:lnTo>
                  <a:close/>
                  <a:moveTo>
                    <a:pt x="3587" y="1"/>
                  </a:moveTo>
                  <a:lnTo>
                    <a:pt x="3393" y="49"/>
                  </a:lnTo>
                  <a:lnTo>
                    <a:pt x="3248" y="146"/>
                  </a:lnTo>
                  <a:lnTo>
                    <a:pt x="3151" y="292"/>
                  </a:lnTo>
                  <a:lnTo>
                    <a:pt x="3102" y="534"/>
                  </a:lnTo>
                  <a:lnTo>
                    <a:pt x="3102" y="1309"/>
                  </a:lnTo>
                  <a:lnTo>
                    <a:pt x="2763" y="1455"/>
                  </a:lnTo>
                  <a:lnTo>
                    <a:pt x="2472" y="1649"/>
                  </a:lnTo>
                  <a:lnTo>
                    <a:pt x="1794" y="1261"/>
                  </a:lnTo>
                  <a:lnTo>
                    <a:pt x="1600" y="1212"/>
                  </a:lnTo>
                  <a:lnTo>
                    <a:pt x="1406" y="1212"/>
                  </a:lnTo>
                  <a:lnTo>
                    <a:pt x="1212" y="1309"/>
                  </a:lnTo>
                  <a:lnTo>
                    <a:pt x="1115" y="1455"/>
                  </a:lnTo>
                  <a:lnTo>
                    <a:pt x="97" y="3199"/>
                  </a:lnTo>
                  <a:lnTo>
                    <a:pt x="0" y="3393"/>
                  </a:lnTo>
                  <a:lnTo>
                    <a:pt x="49" y="3587"/>
                  </a:lnTo>
                  <a:lnTo>
                    <a:pt x="97" y="3781"/>
                  </a:lnTo>
                  <a:lnTo>
                    <a:pt x="243" y="3926"/>
                  </a:lnTo>
                  <a:lnTo>
                    <a:pt x="970" y="4314"/>
                  </a:lnTo>
                  <a:lnTo>
                    <a:pt x="921" y="4653"/>
                  </a:lnTo>
                  <a:lnTo>
                    <a:pt x="970" y="4993"/>
                  </a:lnTo>
                  <a:lnTo>
                    <a:pt x="243" y="5429"/>
                  </a:lnTo>
                  <a:lnTo>
                    <a:pt x="97" y="5526"/>
                  </a:lnTo>
                  <a:lnTo>
                    <a:pt x="49" y="5720"/>
                  </a:lnTo>
                  <a:lnTo>
                    <a:pt x="0" y="5914"/>
                  </a:lnTo>
                  <a:lnTo>
                    <a:pt x="97" y="6107"/>
                  </a:lnTo>
                  <a:lnTo>
                    <a:pt x="1115" y="7852"/>
                  </a:lnTo>
                  <a:lnTo>
                    <a:pt x="1212" y="7997"/>
                  </a:lnTo>
                  <a:lnTo>
                    <a:pt x="1406" y="8094"/>
                  </a:lnTo>
                  <a:lnTo>
                    <a:pt x="1600" y="8094"/>
                  </a:lnTo>
                  <a:lnTo>
                    <a:pt x="1794" y="8046"/>
                  </a:lnTo>
                  <a:lnTo>
                    <a:pt x="2472" y="7658"/>
                  </a:lnTo>
                  <a:lnTo>
                    <a:pt x="2763" y="7852"/>
                  </a:lnTo>
                  <a:lnTo>
                    <a:pt x="3102" y="7997"/>
                  </a:lnTo>
                  <a:lnTo>
                    <a:pt x="3102" y="8773"/>
                  </a:lnTo>
                  <a:lnTo>
                    <a:pt x="3151" y="9015"/>
                  </a:lnTo>
                  <a:lnTo>
                    <a:pt x="3248" y="9161"/>
                  </a:lnTo>
                  <a:lnTo>
                    <a:pt x="3393" y="9258"/>
                  </a:lnTo>
                  <a:lnTo>
                    <a:pt x="3587" y="9306"/>
                  </a:lnTo>
                  <a:lnTo>
                    <a:pt x="5622" y="9306"/>
                  </a:lnTo>
                  <a:lnTo>
                    <a:pt x="5816" y="9258"/>
                  </a:lnTo>
                  <a:lnTo>
                    <a:pt x="6010" y="9161"/>
                  </a:lnTo>
                  <a:lnTo>
                    <a:pt x="6107" y="9015"/>
                  </a:lnTo>
                  <a:lnTo>
                    <a:pt x="6155" y="8773"/>
                  </a:lnTo>
                  <a:lnTo>
                    <a:pt x="6155" y="7997"/>
                  </a:lnTo>
                  <a:lnTo>
                    <a:pt x="6446" y="7852"/>
                  </a:lnTo>
                  <a:lnTo>
                    <a:pt x="6737" y="7658"/>
                  </a:lnTo>
                  <a:lnTo>
                    <a:pt x="7464" y="8046"/>
                  </a:lnTo>
                  <a:lnTo>
                    <a:pt x="7609" y="8094"/>
                  </a:lnTo>
                  <a:lnTo>
                    <a:pt x="7803" y="8094"/>
                  </a:lnTo>
                  <a:lnTo>
                    <a:pt x="7997" y="7997"/>
                  </a:lnTo>
                  <a:lnTo>
                    <a:pt x="8143" y="7852"/>
                  </a:lnTo>
                  <a:lnTo>
                    <a:pt x="9160" y="6107"/>
                  </a:lnTo>
                  <a:lnTo>
                    <a:pt x="9209" y="5914"/>
                  </a:lnTo>
                  <a:lnTo>
                    <a:pt x="9209" y="5720"/>
                  </a:lnTo>
                  <a:lnTo>
                    <a:pt x="9112" y="5526"/>
                  </a:lnTo>
                  <a:lnTo>
                    <a:pt x="8966" y="5429"/>
                  </a:lnTo>
                  <a:lnTo>
                    <a:pt x="8288" y="4993"/>
                  </a:lnTo>
                  <a:lnTo>
                    <a:pt x="8288" y="4653"/>
                  </a:lnTo>
                  <a:lnTo>
                    <a:pt x="8288" y="4314"/>
                  </a:lnTo>
                  <a:lnTo>
                    <a:pt x="8966" y="3926"/>
                  </a:lnTo>
                  <a:lnTo>
                    <a:pt x="9112" y="3781"/>
                  </a:lnTo>
                  <a:lnTo>
                    <a:pt x="9209" y="3587"/>
                  </a:lnTo>
                  <a:lnTo>
                    <a:pt x="9209" y="3393"/>
                  </a:lnTo>
                  <a:lnTo>
                    <a:pt x="9160" y="3199"/>
                  </a:lnTo>
                  <a:lnTo>
                    <a:pt x="8143" y="1455"/>
                  </a:lnTo>
                  <a:lnTo>
                    <a:pt x="7997" y="1309"/>
                  </a:lnTo>
                  <a:lnTo>
                    <a:pt x="7803" y="1212"/>
                  </a:lnTo>
                  <a:lnTo>
                    <a:pt x="7609" y="1212"/>
                  </a:lnTo>
                  <a:lnTo>
                    <a:pt x="7464" y="1261"/>
                  </a:lnTo>
                  <a:lnTo>
                    <a:pt x="6737" y="1649"/>
                  </a:lnTo>
                  <a:lnTo>
                    <a:pt x="6446" y="1455"/>
                  </a:lnTo>
                  <a:lnTo>
                    <a:pt x="6155" y="1309"/>
                  </a:lnTo>
                  <a:lnTo>
                    <a:pt x="6155" y="534"/>
                  </a:lnTo>
                  <a:lnTo>
                    <a:pt x="6107" y="292"/>
                  </a:lnTo>
                  <a:lnTo>
                    <a:pt x="6010" y="146"/>
                  </a:lnTo>
                  <a:lnTo>
                    <a:pt x="5816" y="49"/>
                  </a:lnTo>
                  <a:lnTo>
                    <a:pt x="5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6981680" y="2888149"/>
              <a:ext cx="69020" cy="67913"/>
            </a:xfrm>
            <a:custGeom>
              <a:avLst/>
              <a:gdLst/>
              <a:ahLst/>
              <a:cxnLst/>
              <a:rect l="l" t="t" r="r" b="b"/>
              <a:pathLst>
                <a:path w="3054" h="3005" extrusionOk="0">
                  <a:moveTo>
                    <a:pt x="1696" y="1018"/>
                  </a:moveTo>
                  <a:lnTo>
                    <a:pt x="1890" y="1163"/>
                  </a:lnTo>
                  <a:lnTo>
                    <a:pt x="1987" y="1309"/>
                  </a:lnTo>
                  <a:lnTo>
                    <a:pt x="2036" y="1502"/>
                  </a:lnTo>
                  <a:lnTo>
                    <a:pt x="1987" y="1696"/>
                  </a:lnTo>
                  <a:lnTo>
                    <a:pt x="1890" y="1842"/>
                  </a:lnTo>
                  <a:lnTo>
                    <a:pt x="1696" y="1987"/>
                  </a:lnTo>
                  <a:lnTo>
                    <a:pt x="1309" y="1987"/>
                  </a:lnTo>
                  <a:lnTo>
                    <a:pt x="1163" y="1842"/>
                  </a:lnTo>
                  <a:lnTo>
                    <a:pt x="1066" y="1696"/>
                  </a:lnTo>
                  <a:lnTo>
                    <a:pt x="1018" y="1502"/>
                  </a:lnTo>
                  <a:lnTo>
                    <a:pt x="1066" y="1309"/>
                  </a:lnTo>
                  <a:lnTo>
                    <a:pt x="1163" y="1163"/>
                  </a:lnTo>
                  <a:lnTo>
                    <a:pt x="1309" y="1018"/>
                  </a:lnTo>
                  <a:close/>
                  <a:moveTo>
                    <a:pt x="1212" y="0"/>
                  </a:moveTo>
                  <a:lnTo>
                    <a:pt x="921" y="97"/>
                  </a:lnTo>
                  <a:lnTo>
                    <a:pt x="679" y="242"/>
                  </a:lnTo>
                  <a:lnTo>
                    <a:pt x="436" y="436"/>
                  </a:lnTo>
                  <a:lnTo>
                    <a:pt x="242" y="630"/>
                  </a:lnTo>
                  <a:lnTo>
                    <a:pt x="97" y="921"/>
                  </a:lnTo>
                  <a:lnTo>
                    <a:pt x="0" y="1212"/>
                  </a:lnTo>
                  <a:lnTo>
                    <a:pt x="0" y="1502"/>
                  </a:lnTo>
                  <a:lnTo>
                    <a:pt x="0" y="1793"/>
                  </a:lnTo>
                  <a:lnTo>
                    <a:pt x="97" y="2084"/>
                  </a:lnTo>
                  <a:lnTo>
                    <a:pt x="242" y="2375"/>
                  </a:lnTo>
                  <a:lnTo>
                    <a:pt x="436" y="2569"/>
                  </a:lnTo>
                  <a:lnTo>
                    <a:pt x="679" y="2763"/>
                  </a:lnTo>
                  <a:lnTo>
                    <a:pt x="921" y="2908"/>
                  </a:lnTo>
                  <a:lnTo>
                    <a:pt x="1212" y="3005"/>
                  </a:lnTo>
                  <a:lnTo>
                    <a:pt x="1842" y="3005"/>
                  </a:lnTo>
                  <a:lnTo>
                    <a:pt x="2084" y="2908"/>
                  </a:lnTo>
                  <a:lnTo>
                    <a:pt x="2375" y="2763"/>
                  </a:lnTo>
                  <a:lnTo>
                    <a:pt x="2569" y="2569"/>
                  </a:lnTo>
                  <a:lnTo>
                    <a:pt x="2763" y="2375"/>
                  </a:lnTo>
                  <a:lnTo>
                    <a:pt x="2908" y="2084"/>
                  </a:lnTo>
                  <a:lnTo>
                    <a:pt x="3005" y="1793"/>
                  </a:lnTo>
                  <a:lnTo>
                    <a:pt x="3053" y="1502"/>
                  </a:lnTo>
                  <a:lnTo>
                    <a:pt x="3005" y="1212"/>
                  </a:lnTo>
                  <a:lnTo>
                    <a:pt x="2908" y="921"/>
                  </a:lnTo>
                  <a:lnTo>
                    <a:pt x="2763" y="630"/>
                  </a:lnTo>
                  <a:lnTo>
                    <a:pt x="2569" y="436"/>
                  </a:lnTo>
                  <a:lnTo>
                    <a:pt x="2375" y="242"/>
                  </a:lnTo>
                  <a:lnTo>
                    <a:pt x="2084" y="97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46"/>
          <p:cNvGrpSpPr/>
          <p:nvPr/>
        </p:nvGrpSpPr>
        <p:grpSpPr>
          <a:xfrm>
            <a:off x="6862268" y="1255409"/>
            <a:ext cx="392133" cy="392155"/>
            <a:chOff x="7408842" y="2635120"/>
            <a:chExt cx="392133" cy="392155"/>
          </a:xfrm>
        </p:grpSpPr>
        <p:sp>
          <p:nvSpPr>
            <p:cNvPr id="593" name="Google Shape;593;p46"/>
            <p:cNvSpPr/>
            <p:nvPr/>
          </p:nvSpPr>
          <p:spPr>
            <a:xfrm>
              <a:off x="7408842" y="2773138"/>
              <a:ext cx="392133" cy="254137"/>
            </a:xfrm>
            <a:custGeom>
              <a:avLst/>
              <a:gdLst/>
              <a:ahLst/>
              <a:cxnLst/>
              <a:rect l="l" t="t" r="r" b="b"/>
              <a:pathLst>
                <a:path w="17351" h="11245" extrusionOk="0">
                  <a:moveTo>
                    <a:pt x="14298" y="9160"/>
                  </a:moveTo>
                  <a:lnTo>
                    <a:pt x="14298" y="10226"/>
                  </a:lnTo>
                  <a:lnTo>
                    <a:pt x="3054" y="10226"/>
                  </a:lnTo>
                  <a:lnTo>
                    <a:pt x="3054" y="9160"/>
                  </a:lnTo>
                  <a:close/>
                  <a:moveTo>
                    <a:pt x="15655" y="1018"/>
                  </a:moveTo>
                  <a:lnTo>
                    <a:pt x="15897" y="1066"/>
                  </a:lnTo>
                  <a:lnTo>
                    <a:pt x="16139" y="1212"/>
                  </a:lnTo>
                  <a:lnTo>
                    <a:pt x="16285" y="1406"/>
                  </a:lnTo>
                  <a:lnTo>
                    <a:pt x="16333" y="1696"/>
                  </a:lnTo>
                  <a:lnTo>
                    <a:pt x="16333" y="10226"/>
                  </a:lnTo>
                  <a:lnTo>
                    <a:pt x="15315" y="10226"/>
                  </a:lnTo>
                  <a:lnTo>
                    <a:pt x="15315" y="8675"/>
                  </a:lnTo>
                  <a:lnTo>
                    <a:pt x="15267" y="8482"/>
                  </a:lnTo>
                  <a:lnTo>
                    <a:pt x="15170" y="8288"/>
                  </a:lnTo>
                  <a:lnTo>
                    <a:pt x="15025" y="8191"/>
                  </a:lnTo>
                  <a:lnTo>
                    <a:pt x="14831" y="8142"/>
                  </a:lnTo>
                  <a:lnTo>
                    <a:pt x="2569" y="8142"/>
                  </a:lnTo>
                  <a:lnTo>
                    <a:pt x="2327" y="8191"/>
                  </a:lnTo>
                  <a:lnTo>
                    <a:pt x="2181" y="8288"/>
                  </a:lnTo>
                  <a:lnTo>
                    <a:pt x="2085" y="8482"/>
                  </a:lnTo>
                  <a:lnTo>
                    <a:pt x="2036" y="8675"/>
                  </a:lnTo>
                  <a:lnTo>
                    <a:pt x="2036" y="10226"/>
                  </a:lnTo>
                  <a:lnTo>
                    <a:pt x="1018" y="10226"/>
                  </a:lnTo>
                  <a:lnTo>
                    <a:pt x="1018" y="1696"/>
                  </a:lnTo>
                  <a:lnTo>
                    <a:pt x="1067" y="1406"/>
                  </a:lnTo>
                  <a:lnTo>
                    <a:pt x="1212" y="1212"/>
                  </a:lnTo>
                  <a:lnTo>
                    <a:pt x="1454" y="1066"/>
                  </a:lnTo>
                  <a:lnTo>
                    <a:pt x="1697" y="1018"/>
                  </a:lnTo>
                  <a:close/>
                  <a:moveTo>
                    <a:pt x="1697" y="0"/>
                  </a:moveTo>
                  <a:lnTo>
                    <a:pt x="1358" y="49"/>
                  </a:lnTo>
                  <a:lnTo>
                    <a:pt x="1018" y="146"/>
                  </a:lnTo>
                  <a:lnTo>
                    <a:pt x="776" y="291"/>
                  </a:lnTo>
                  <a:lnTo>
                    <a:pt x="485" y="485"/>
                  </a:lnTo>
                  <a:lnTo>
                    <a:pt x="291" y="727"/>
                  </a:lnTo>
                  <a:lnTo>
                    <a:pt x="146" y="1018"/>
                  </a:lnTo>
                  <a:lnTo>
                    <a:pt x="49" y="1357"/>
                  </a:lnTo>
                  <a:lnTo>
                    <a:pt x="1" y="1696"/>
                  </a:lnTo>
                  <a:lnTo>
                    <a:pt x="1" y="10711"/>
                  </a:lnTo>
                  <a:lnTo>
                    <a:pt x="49" y="10905"/>
                  </a:lnTo>
                  <a:lnTo>
                    <a:pt x="146" y="11099"/>
                  </a:lnTo>
                  <a:lnTo>
                    <a:pt x="340" y="11196"/>
                  </a:lnTo>
                  <a:lnTo>
                    <a:pt x="534" y="11244"/>
                  </a:lnTo>
                  <a:lnTo>
                    <a:pt x="16818" y="11244"/>
                  </a:lnTo>
                  <a:lnTo>
                    <a:pt x="17012" y="11196"/>
                  </a:lnTo>
                  <a:lnTo>
                    <a:pt x="17206" y="11099"/>
                  </a:lnTo>
                  <a:lnTo>
                    <a:pt x="17303" y="10905"/>
                  </a:lnTo>
                  <a:lnTo>
                    <a:pt x="17351" y="10711"/>
                  </a:lnTo>
                  <a:lnTo>
                    <a:pt x="17351" y="1696"/>
                  </a:lnTo>
                  <a:lnTo>
                    <a:pt x="17303" y="1357"/>
                  </a:lnTo>
                  <a:lnTo>
                    <a:pt x="17206" y="1018"/>
                  </a:lnTo>
                  <a:lnTo>
                    <a:pt x="17060" y="727"/>
                  </a:lnTo>
                  <a:lnTo>
                    <a:pt x="16866" y="485"/>
                  </a:lnTo>
                  <a:lnTo>
                    <a:pt x="16576" y="291"/>
                  </a:lnTo>
                  <a:lnTo>
                    <a:pt x="16333" y="146"/>
                  </a:lnTo>
                  <a:lnTo>
                    <a:pt x="15994" y="49"/>
                  </a:lnTo>
                  <a:lnTo>
                    <a:pt x="15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7685964" y="2819129"/>
              <a:ext cx="23007" cy="23029"/>
            </a:xfrm>
            <a:custGeom>
              <a:avLst/>
              <a:gdLst/>
              <a:ahLst/>
              <a:cxnLst/>
              <a:rect l="l" t="t" r="r" b="b"/>
              <a:pathLst>
                <a:path w="1018" h="1019" extrusionOk="0">
                  <a:moveTo>
                    <a:pt x="291" y="1"/>
                  </a:moveTo>
                  <a:lnTo>
                    <a:pt x="146" y="146"/>
                  </a:lnTo>
                  <a:lnTo>
                    <a:pt x="49" y="292"/>
                  </a:lnTo>
                  <a:lnTo>
                    <a:pt x="0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533" y="1018"/>
                  </a:lnTo>
                  <a:lnTo>
                    <a:pt x="727" y="970"/>
                  </a:lnTo>
                  <a:lnTo>
                    <a:pt x="873" y="873"/>
                  </a:lnTo>
                  <a:lnTo>
                    <a:pt x="969" y="679"/>
                  </a:lnTo>
                  <a:lnTo>
                    <a:pt x="1018" y="485"/>
                  </a:lnTo>
                  <a:lnTo>
                    <a:pt x="969" y="292"/>
                  </a:lnTo>
                  <a:lnTo>
                    <a:pt x="873" y="146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7454856" y="2819129"/>
              <a:ext cx="104073" cy="23029"/>
            </a:xfrm>
            <a:custGeom>
              <a:avLst/>
              <a:gdLst/>
              <a:ahLst/>
              <a:cxnLst/>
              <a:rect l="l" t="t" r="r" b="b"/>
              <a:pathLst>
                <a:path w="4605" h="1019" extrusionOk="0">
                  <a:moveTo>
                    <a:pt x="533" y="1"/>
                  </a:moveTo>
                  <a:lnTo>
                    <a:pt x="291" y="49"/>
                  </a:lnTo>
                  <a:lnTo>
                    <a:pt x="145" y="146"/>
                  </a:lnTo>
                  <a:lnTo>
                    <a:pt x="49" y="292"/>
                  </a:lnTo>
                  <a:lnTo>
                    <a:pt x="0" y="485"/>
                  </a:lnTo>
                  <a:lnTo>
                    <a:pt x="49" y="679"/>
                  </a:lnTo>
                  <a:lnTo>
                    <a:pt x="145" y="873"/>
                  </a:lnTo>
                  <a:lnTo>
                    <a:pt x="291" y="970"/>
                  </a:lnTo>
                  <a:lnTo>
                    <a:pt x="533" y="1018"/>
                  </a:lnTo>
                  <a:lnTo>
                    <a:pt x="4071" y="1018"/>
                  </a:lnTo>
                  <a:lnTo>
                    <a:pt x="4265" y="970"/>
                  </a:lnTo>
                  <a:lnTo>
                    <a:pt x="4459" y="873"/>
                  </a:lnTo>
                  <a:lnTo>
                    <a:pt x="4556" y="679"/>
                  </a:lnTo>
                  <a:lnTo>
                    <a:pt x="4604" y="485"/>
                  </a:lnTo>
                  <a:lnTo>
                    <a:pt x="4556" y="292"/>
                  </a:lnTo>
                  <a:lnTo>
                    <a:pt x="4459" y="146"/>
                  </a:lnTo>
                  <a:lnTo>
                    <a:pt x="4265" y="49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7454856" y="2865142"/>
              <a:ext cx="208123" cy="69020"/>
            </a:xfrm>
            <a:custGeom>
              <a:avLst/>
              <a:gdLst/>
              <a:ahLst/>
              <a:cxnLst/>
              <a:rect l="l" t="t" r="r" b="b"/>
              <a:pathLst>
                <a:path w="9209" h="3054" extrusionOk="0">
                  <a:moveTo>
                    <a:pt x="8191" y="1018"/>
                  </a:moveTo>
                  <a:lnTo>
                    <a:pt x="8191" y="2036"/>
                  </a:lnTo>
                  <a:lnTo>
                    <a:pt x="1018" y="2036"/>
                  </a:lnTo>
                  <a:lnTo>
                    <a:pt x="1018" y="1018"/>
                  </a:lnTo>
                  <a:close/>
                  <a:moveTo>
                    <a:pt x="533" y="0"/>
                  </a:moveTo>
                  <a:lnTo>
                    <a:pt x="291" y="49"/>
                  </a:lnTo>
                  <a:lnTo>
                    <a:pt x="145" y="146"/>
                  </a:lnTo>
                  <a:lnTo>
                    <a:pt x="49" y="340"/>
                  </a:lnTo>
                  <a:lnTo>
                    <a:pt x="0" y="533"/>
                  </a:lnTo>
                  <a:lnTo>
                    <a:pt x="0" y="2569"/>
                  </a:lnTo>
                  <a:lnTo>
                    <a:pt x="49" y="2763"/>
                  </a:lnTo>
                  <a:lnTo>
                    <a:pt x="145" y="2908"/>
                  </a:lnTo>
                  <a:lnTo>
                    <a:pt x="291" y="3005"/>
                  </a:lnTo>
                  <a:lnTo>
                    <a:pt x="533" y="3054"/>
                  </a:lnTo>
                  <a:lnTo>
                    <a:pt x="8724" y="3054"/>
                  </a:lnTo>
                  <a:lnTo>
                    <a:pt x="8918" y="3005"/>
                  </a:lnTo>
                  <a:lnTo>
                    <a:pt x="9063" y="2908"/>
                  </a:lnTo>
                  <a:lnTo>
                    <a:pt x="9160" y="2763"/>
                  </a:lnTo>
                  <a:lnTo>
                    <a:pt x="9208" y="2569"/>
                  </a:lnTo>
                  <a:lnTo>
                    <a:pt x="9208" y="533"/>
                  </a:lnTo>
                  <a:lnTo>
                    <a:pt x="9160" y="340"/>
                  </a:lnTo>
                  <a:lnTo>
                    <a:pt x="9063" y="146"/>
                  </a:lnTo>
                  <a:lnTo>
                    <a:pt x="8918" y="49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7685964" y="2865142"/>
              <a:ext cx="69020" cy="69020"/>
            </a:xfrm>
            <a:custGeom>
              <a:avLst/>
              <a:gdLst/>
              <a:ahLst/>
              <a:cxnLst/>
              <a:rect l="l" t="t" r="r" b="b"/>
              <a:pathLst>
                <a:path w="3054" h="3054" extrusionOk="0">
                  <a:moveTo>
                    <a:pt x="2036" y="1018"/>
                  </a:moveTo>
                  <a:lnTo>
                    <a:pt x="2036" y="2036"/>
                  </a:lnTo>
                  <a:lnTo>
                    <a:pt x="1018" y="2036"/>
                  </a:lnTo>
                  <a:lnTo>
                    <a:pt x="1018" y="1018"/>
                  </a:lnTo>
                  <a:close/>
                  <a:moveTo>
                    <a:pt x="533" y="0"/>
                  </a:moveTo>
                  <a:lnTo>
                    <a:pt x="339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0" y="533"/>
                  </a:lnTo>
                  <a:lnTo>
                    <a:pt x="0" y="2569"/>
                  </a:lnTo>
                  <a:lnTo>
                    <a:pt x="49" y="2763"/>
                  </a:lnTo>
                  <a:lnTo>
                    <a:pt x="146" y="2908"/>
                  </a:lnTo>
                  <a:lnTo>
                    <a:pt x="339" y="3005"/>
                  </a:lnTo>
                  <a:lnTo>
                    <a:pt x="533" y="3054"/>
                  </a:lnTo>
                  <a:lnTo>
                    <a:pt x="2569" y="3054"/>
                  </a:lnTo>
                  <a:lnTo>
                    <a:pt x="2763" y="3005"/>
                  </a:lnTo>
                  <a:lnTo>
                    <a:pt x="2908" y="2908"/>
                  </a:lnTo>
                  <a:lnTo>
                    <a:pt x="3005" y="2763"/>
                  </a:lnTo>
                  <a:lnTo>
                    <a:pt x="3053" y="2569"/>
                  </a:lnTo>
                  <a:lnTo>
                    <a:pt x="3053" y="533"/>
                  </a:lnTo>
                  <a:lnTo>
                    <a:pt x="3005" y="340"/>
                  </a:lnTo>
                  <a:lnTo>
                    <a:pt x="2908" y="146"/>
                  </a:lnTo>
                  <a:lnTo>
                    <a:pt x="2763" y="4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7408842" y="2635120"/>
              <a:ext cx="392133" cy="115034"/>
            </a:xfrm>
            <a:custGeom>
              <a:avLst/>
              <a:gdLst/>
              <a:ahLst/>
              <a:cxnLst/>
              <a:rect l="l" t="t" r="r" b="b"/>
              <a:pathLst>
                <a:path w="17351" h="5090" extrusionOk="0">
                  <a:moveTo>
                    <a:pt x="12601" y="1018"/>
                  </a:moveTo>
                  <a:lnTo>
                    <a:pt x="12601" y="1988"/>
                  </a:lnTo>
                  <a:lnTo>
                    <a:pt x="3393" y="1988"/>
                  </a:lnTo>
                  <a:lnTo>
                    <a:pt x="3393" y="1018"/>
                  </a:lnTo>
                  <a:close/>
                  <a:moveTo>
                    <a:pt x="13619" y="1358"/>
                  </a:moveTo>
                  <a:lnTo>
                    <a:pt x="15800" y="2521"/>
                  </a:lnTo>
                  <a:lnTo>
                    <a:pt x="13619" y="3684"/>
                  </a:lnTo>
                  <a:lnTo>
                    <a:pt x="13619" y="1358"/>
                  </a:lnTo>
                  <a:close/>
                  <a:moveTo>
                    <a:pt x="2375" y="1018"/>
                  </a:moveTo>
                  <a:lnTo>
                    <a:pt x="2375" y="4072"/>
                  </a:lnTo>
                  <a:lnTo>
                    <a:pt x="1503" y="4072"/>
                  </a:lnTo>
                  <a:lnTo>
                    <a:pt x="1309" y="4023"/>
                  </a:lnTo>
                  <a:lnTo>
                    <a:pt x="1164" y="3926"/>
                  </a:lnTo>
                  <a:lnTo>
                    <a:pt x="1067" y="3781"/>
                  </a:lnTo>
                  <a:lnTo>
                    <a:pt x="1018" y="3587"/>
                  </a:lnTo>
                  <a:lnTo>
                    <a:pt x="1018" y="1503"/>
                  </a:lnTo>
                  <a:lnTo>
                    <a:pt x="1067" y="1309"/>
                  </a:lnTo>
                  <a:lnTo>
                    <a:pt x="1164" y="1164"/>
                  </a:lnTo>
                  <a:lnTo>
                    <a:pt x="1309" y="1067"/>
                  </a:lnTo>
                  <a:lnTo>
                    <a:pt x="1503" y="1018"/>
                  </a:lnTo>
                  <a:close/>
                  <a:moveTo>
                    <a:pt x="12601" y="3005"/>
                  </a:moveTo>
                  <a:lnTo>
                    <a:pt x="12601" y="4072"/>
                  </a:lnTo>
                  <a:lnTo>
                    <a:pt x="3393" y="4072"/>
                  </a:lnTo>
                  <a:lnTo>
                    <a:pt x="3393" y="3005"/>
                  </a:lnTo>
                  <a:close/>
                  <a:moveTo>
                    <a:pt x="1503" y="1"/>
                  </a:moveTo>
                  <a:lnTo>
                    <a:pt x="1212" y="49"/>
                  </a:lnTo>
                  <a:lnTo>
                    <a:pt x="921" y="98"/>
                  </a:lnTo>
                  <a:lnTo>
                    <a:pt x="679" y="243"/>
                  </a:lnTo>
                  <a:lnTo>
                    <a:pt x="437" y="437"/>
                  </a:lnTo>
                  <a:lnTo>
                    <a:pt x="243" y="679"/>
                  </a:lnTo>
                  <a:lnTo>
                    <a:pt x="146" y="921"/>
                  </a:lnTo>
                  <a:lnTo>
                    <a:pt x="49" y="1212"/>
                  </a:lnTo>
                  <a:lnTo>
                    <a:pt x="1" y="1503"/>
                  </a:lnTo>
                  <a:lnTo>
                    <a:pt x="1" y="3587"/>
                  </a:lnTo>
                  <a:lnTo>
                    <a:pt x="49" y="3878"/>
                  </a:lnTo>
                  <a:lnTo>
                    <a:pt x="146" y="4169"/>
                  </a:lnTo>
                  <a:lnTo>
                    <a:pt x="243" y="4411"/>
                  </a:lnTo>
                  <a:lnTo>
                    <a:pt x="437" y="4653"/>
                  </a:lnTo>
                  <a:lnTo>
                    <a:pt x="679" y="4799"/>
                  </a:lnTo>
                  <a:lnTo>
                    <a:pt x="921" y="4944"/>
                  </a:lnTo>
                  <a:lnTo>
                    <a:pt x="1212" y="5041"/>
                  </a:lnTo>
                  <a:lnTo>
                    <a:pt x="1503" y="5089"/>
                  </a:lnTo>
                  <a:lnTo>
                    <a:pt x="13135" y="5089"/>
                  </a:lnTo>
                  <a:lnTo>
                    <a:pt x="13231" y="5041"/>
                  </a:lnTo>
                  <a:lnTo>
                    <a:pt x="13377" y="4993"/>
                  </a:lnTo>
                  <a:lnTo>
                    <a:pt x="17060" y="2957"/>
                  </a:lnTo>
                  <a:lnTo>
                    <a:pt x="17206" y="2860"/>
                  </a:lnTo>
                  <a:lnTo>
                    <a:pt x="17254" y="2763"/>
                  </a:lnTo>
                  <a:lnTo>
                    <a:pt x="17351" y="2618"/>
                  </a:lnTo>
                  <a:lnTo>
                    <a:pt x="17351" y="2521"/>
                  </a:lnTo>
                  <a:lnTo>
                    <a:pt x="17303" y="2375"/>
                  </a:lnTo>
                  <a:lnTo>
                    <a:pt x="17254" y="2230"/>
                  </a:lnTo>
                  <a:lnTo>
                    <a:pt x="17206" y="2133"/>
                  </a:lnTo>
                  <a:lnTo>
                    <a:pt x="17060" y="2036"/>
                  </a:lnTo>
                  <a:lnTo>
                    <a:pt x="13377" y="49"/>
                  </a:lnTo>
                  <a:lnTo>
                    <a:pt x="132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7731955" y="2819129"/>
              <a:ext cx="23029" cy="23029"/>
            </a:xfrm>
            <a:custGeom>
              <a:avLst/>
              <a:gdLst/>
              <a:ahLst/>
              <a:cxnLst/>
              <a:rect l="l" t="t" r="r" b="b"/>
              <a:pathLst>
                <a:path w="1019" h="1019" extrusionOk="0">
                  <a:moveTo>
                    <a:pt x="292" y="1"/>
                  </a:moveTo>
                  <a:lnTo>
                    <a:pt x="146" y="146"/>
                  </a:lnTo>
                  <a:lnTo>
                    <a:pt x="49" y="292"/>
                  </a:lnTo>
                  <a:lnTo>
                    <a:pt x="1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5" y="1018"/>
                  </a:lnTo>
                  <a:lnTo>
                    <a:pt x="728" y="970"/>
                  </a:lnTo>
                  <a:lnTo>
                    <a:pt x="873" y="873"/>
                  </a:lnTo>
                  <a:lnTo>
                    <a:pt x="970" y="679"/>
                  </a:lnTo>
                  <a:lnTo>
                    <a:pt x="1018" y="485"/>
                  </a:lnTo>
                  <a:lnTo>
                    <a:pt x="970" y="292"/>
                  </a:lnTo>
                  <a:lnTo>
                    <a:pt x="873" y="146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46"/>
          <p:cNvGrpSpPr/>
          <p:nvPr/>
        </p:nvGrpSpPr>
        <p:grpSpPr>
          <a:xfrm>
            <a:off x="4470898" y="2988579"/>
            <a:ext cx="369148" cy="392133"/>
            <a:chOff x="6042989" y="3315312"/>
            <a:chExt cx="369148" cy="392133"/>
          </a:xfrm>
        </p:grpSpPr>
        <p:sp>
          <p:nvSpPr>
            <p:cNvPr id="601" name="Google Shape;601;p46"/>
            <p:cNvSpPr/>
            <p:nvPr/>
          </p:nvSpPr>
          <p:spPr>
            <a:xfrm>
              <a:off x="6193053" y="3409509"/>
              <a:ext cx="69020" cy="69020"/>
            </a:xfrm>
            <a:custGeom>
              <a:avLst/>
              <a:gdLst/>
              <a:ahLst/>
              <a:cxnLst/>
              <a:rect l="l" t="t" r="r" b="b"/>
              <a:pathLst>
                <a:path w="3054" h="3054" extrusionOk="0">
                  <a:moveTo>
                    <a:pt x="1503" y="1018"/>
                  </a:moveTo>
                  <a:lnTo>
                    <a:pt x="1697" y="1066"/>
                  </a:lnTo>
                  <a:lnTo>
                    <a:pt x="1890" y="1163"/>
                  </a:lnTo>
                  <a:lnTo>
                    <a:pt x="1987" y="1357"/>
                  </a:lnTo>
                  <a:lnTo>
                    <a:pt x="2036" y="1551"/>
                  </a:lnTo>
                  <a:lnTo>
                    <a:pt x="1987" y="1745"/>
                  </a:lnTo>
                  <a:lnTo>
                    <a:pt x="1890" y="1890"/>
                  </a:lnTo>
                  <a:lnTo>
                    <a:pt x="1697" y="1987"/>
                  </a:lnTo>
                  <a:lnTo>
                    <a:pt x="1503" y="2036"/>
                  </a:lnTo>
                  <a:lnTo>
                    <a:pt x="1309" y="1987"/>
                  </a:lnTo>
                  <a:lnTo>
                    <a:pt x="1163" y="1890"/>
                  </a:lnTo>
                  <a:lnTo>
                    <a:pt x="1018" y="1745"/>
                  </a:lnTo>
                  <a:lnTo>
                    <a:pt x="1018" y="1551"/>
                  </a:lnTo>
                  <a:lnTo>
                    <a:pt x="1018" y="1357"/>
                  </a:lnTo>
                  <a:lnTo>
                    <a:pt x="1163" y="1163"/>
                  </a:lnTo>
                  <a:lnTo>
                    <a:pt x="1309" y="1066"/>
                  </a:lnTo>
                  <a:lnTo>
                    <a:pt x="1503" y="1018"/>
                  </a:lnTo>
                  <a:close/>
                  <a:moveTo>
                    <a:pt x="1503" y="0"/>
                  </a:moveTo>
                  <a:lnTo>
                    <a:pt x="1212" y="49"/>
                  </a:lnTo>
                  <a:lnTo>
                    <a:pt x="921" y="146"/>
                  </a:lnTo>
                  <a:lnTo>
                    <a:pt x="679" y="291"/>
                  </a:lnTo>
                  <a:lnTo>
                    <a:pt x="436" y="436"/>
                  </a:lnTo>
                  <a:lnTo>
                    <a:pt x="243" y="679"/>
                  </a:lnTo>
                  <a:lnTo>
                    <a:pt x="97" y="921"/>
                  </a:lnTo>
                  <a:lnTo>
                    <a:pt x="0" y="1212"/>
                  </a:lnTo>
                  <a:lnTo>
                    <a:pt x="0" y="1551"/>
                  </a:lnTo>
                  <a:lnTo>
                    <a:pt x="0" y="1842"/>
                  </a:lnTo>
                  <a:lnTo>
                    <a:pt x="97" y="2133"/>
                  </a:lnTo>
                  <a:lnTo>
                    <a:pt x="243" y="2375"/>
                  </a:lnTo>
                  <a:lnTo>
                    <a:pt x="436" y="2617"/>
                  </a:lnTo>
                  <a:lnTo>
                    <a:pt x="679" y="2811"/>
                  </a:lnTo>
                  <a:lnTo>
                    <a:pt x="921" y="2957"/>
                  </a:lnTo>
                  <a:lnTo>
                    <a:pt x="1212" y="3005"/>
                  </a:lnTo>
                  <a:lnTo>
                    <a:pt x="1503" y="3054"/>
                  </a:lnTo>
                  <a:lnTo>
                    <a:pt x="1794" y="3005"/>
                  </a:lnTo>
                  <a:lnTo>
                    <a:pt x="2084" y="2957"/>
                  </a:lnTo>
                  <a:lnTo>
                    <a:pt x="2375" y="2811"/>
                  </a:lnTo>
                  <a:lnTo>
                    <a:pt x="2569" y="2617"/>
                  </a:lnTo>
                  <a:lnTo>
                    <a:pt x="2763" y="2375"/>
                  </a:lnTo>
                  <a:lnTo>
                    <a:pt x="2908" y="2133"/>
                  </a:lnTo>
                  <a:lnTo>
                    <a:pt x="3005" y="1842"/>
                  </a:lnTo>
                  <a:lnTo>
                    <a:pt x="3054" y="1551"/>
                  </a:lnTo>
                  <a:lnTo>
                    <a:pt x="3005" y="1212"/>
                  </a:lnTo>
                  <a:lnTo>
                    <a:pt x="2908" y="921"/>
                  </a:lnTo>
                  <a:lnTo>
                    <a:pt x="2763" y="679"/>
                  </a:lnTo>
                  <a:lnTo>
                    <a:pt x="2569" y="436"/>
                  </a:lnTo>
                  <a:lnTo>
                    <a:pt x="2375" y="291"/>
                  </a:lnTo>
                  <a:lnTo>
                    <a:pt x="2084" y="146"/>
                  </a:lnTo>
                  <a:lnTo>
                    <a:pt x="1794" y="49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6042989" y="3315312"/>
              <a:ext cx="369148" cy="392133"/>
            </a:xfrm>
            <a:custGeom>
              <a:avLst/>
              <a:gdLst/>
              <a:ahLst/>
              <a:cxnLst/>
              <a:rect l="l" t="t" r="r" b="b"/>
              <a:pathLst>
                <a:path w="16334" h="17351" extrusionOk="0">
                  <a:moveTo>
                    <a:pt x="4508" y="7318"/>
                  </a:moveTo>
                  <a:lnTo>
                    <a:pt x="4653" y="8336"/>
                  </a:lnTo>
                  <a:lnTo>
                    <a:pt x="4847" y="9306"/>
                  </a:lnTo>
                  <a:lnTo>
                    <a:pt x="3490" y="9306"/>
                  </a:lnTo>
                  <a:lnTo>
                    <a:pt x="3490" y="8675"/>
                  </a:lnTo>
                  <a:lnTo>
                    <a:pt x="3539" y="8433"/>
                  </a:lnTo>
                  <a:lnTo>
                    <a:pt x="3587" y="8239"/>
                  </a:lnTo>
                  <a:lnTo>
                    <a:pt x="3684" y="7997"/>
                  </a:lnTo>
                  <a:lnTo>
                    <a:pt x="3781" y="7852"/>
                  </a:lnTo>
                  <a:lnTo>
                    <a:pt x="3926" y="7658"/>
                  </a:lnTo>
                  <a:lnTo>
                    <a:pt x="4120" y="7512"/>
                  </a:lnTo>
                  <a:lnTo>
                    <a:pt x="4314" y="7415"/>
                  </a:lnTo>
                  <a:lnTo>
                    <a:pt x="4508" y="7318"/>
                  </a:lnTo>
                  <a:close/>
                  <a:moveTo>
                    <a:pt x="8143" y="1163"/>
                  </a:moveTo>
                  <a:lnTo>
                    <a:pt x="8482" y="1454"/>
                  </a:lnTo>
                  <a:lnTo>
                    <a:pt x="8870" y="1890"/>
                  </a:lnTo>
                  <a:lnTo>
                    <a:pt x="9306" y="2424"/>
                  </a:lnTo>
                  <a:lnTo>
                    <a:pt x="9742" y="3102"/>
                  </a:lnTo>
                  <a:lnTo>
                    <a:pt x="10130" y="3829"/>
                  </a:lnTo>
                  <a:lnTo>
                    <a:pt x="10324" y="4265"/>
                  </a:lnTo>
                  <a:lnTo>
                    <a:pt x="10469" y="4701"/>
                  </a:lnTo>
                  <a:lnTo>
                    <a:pt x="10566" y="5186"/>
                  </a:lnTo>
                  <a:lnTo>
                    <a:pt x="10663" y="5671"/>
                  </a:lnTo>
                  <a:lnTo>
                    <a:pt x="10760" y="6204"/>
                  </a:lnTo>
                  <a:lnTo>
                    <a:pt x="10760" y="6737"/>
                  </a:lnTo>
                  <a:lnTo>
                    <a:pt x="10760" y="7415"/>
                  </a:lnTo>
                  <a:lnTo>
                    <a:pt x="10663" y="8045"/>
                  </a:lnTo>
                  <a:lnTo>
                    <a:pt x="10566" y="8675"/>
                  </a:lnTo>
                  <a:lnTo>
                    <a:pt x="10421" y="9306"/>
                  </a:lnTo>
                  <a:lnTo>
                    <a:pt x="5865" y="9306"/>
                  </a:lnTo>
                  <a:lnTo>
                    <a:pt x="5719" y="8675"/>
                  </a:lnTo>
                  <a:lnTo>
                    <a:pt x="5623" y="8045"/>
                  </a:lnTo>
                  <a:lnTo>
                    <a:pt x="5574" y="7415"/>
                  </a:lnTo>
                  <a:lnTo>
                    <a:pt x="5526" y="6737"/>
                  </a:lnTo>
                  <a:lnTo>
                    <a:pt x="5574" y="6010"/>
                  </a:lnTo>
                  <a:lnTo>
                    <a:pt x="5671" y="5234"/>
                  </a:lnTo>
                  <a:lnTo>
                    <a:pt x="5913" y="4508"/>
                  </a:lnTo>
                  <a:lnTo>
                    <a:pt x="6156" y="3829"/>
                  </a:lnTo>
                  <a:lnTo>
                    <a:pt x="6350" y="3490"/>
                  </a:lnTo>
                  <a:lnTo>
                    <a:pt x="6543" y="3102"/>
                  </a:lnTo>
                  <a:lnTo>
                    <a:pt x="7076" y="2327"/>
                  </a:lnTo>
                  <a:lnTo>
                    <a:pt x="7658" y="1648"/>
                  </a:lnTo>
                  <a:lnTo>
                    <a:pt x="8143" y="1163"/>
                  </a:lnTo>
                  <a:close/>
                  <a:moveTo>
                    <a:pt x="11778" y="7318"/>
                  </a:moveTo>
                  <a:lnTo>
                    <a:pt x="11971" y="7415"/>
                  </a:lnTo>
                  <a:lnTo>
                    <a:pt x="12165" y="7512"/>
                  </a:lnTo>
                  <a:lnTo>
                    <a:pt x="12359" y="7658"/>
                  </a:lnTo>
                  <a:lnTo>
                    <a:pt x="12505" y="7852"/>
                  </a:lnTo>
                  <a:lnTo>
                    <a:pt x="12602" y="7997"/>
                  </a:lnTo>
                  <a:lnTo>
                    <a:pt x="12698" y="8239"/>
                  </a:lnTo>
                  <a:lnTo>
                    <a:pt x="12747" y="8433"/>
                  </a:lnTo>
                  <a:lnTo>
                    <a:pt x="12795" y="8675"/>
                  </a:lnTo>
                  <a:lnTo>
                    <a:pt x="12795" y="9306"/>
                  </a:lnTo>
                  <a:lnTo>
                    <a:pt x="11487" y="9306"/>
                  </a:lnTo>
                  <a:lnTo>
                    <a:pt x="11681" y="8336"/>
                  </a:lnTo>
                  <a:lnTo>
                    <a:pt x="11778" y="7318"/>
                  </a:lnTo>
                  <a:close/>
                  <a:moveTo>
                    <a:pt x="10275" y="10323"/>
                  </a:moveTo>
                  <a:lnTo>
                    <a:pt x="10275" y="11341"/>
                  </a:lnTo>
                  <a:lnTo>
                    <a:pt x="6010" y="11341"/>
                  </a:lnTo>
                  <a:lnTo>
                    <a:pt x="6010" y="10323"/>
                  </a:lnTo>
                  <a:close/>
                  <a:moveTo>
                    <a:pt x="4992" y="4071"/>
                  </a:moveTo>
                  <a:lnTo>
                    <a:pt x="4799" y="4604"/>
                  </a:lnTo>
                  <a:lnTo>
                    <a:pt x="4653" y="5186"/>
                  </a:lnTo>
                  <a:lnTo>
                    <a:pt x="4605" y="5719"/>
                  </a:lnTo>
                  <a:lnTo>
                    <a:pt x="4508" y="6301"/>
                  </a:lnTo>
                  <a:lnTo>
                    <a:pt x="4120" y="6398"/>
                  </a:lnTo>
                  <a:lnTo>
                    <a:pt x="3732" y="6592"/>
                  </a:lnTo>
                  <a:lnTo>
                    <a:pt x="3393" y="6785"/>
                  </a:lnTo>
                  <a:lnTo>
                    <a:pt x="3102" y="7125"/>
                  </a:lnTo>
                  <a:lnTo>
                    <a:pt x="2812" y="7464"/>
                  </a:lnTo>
                  <a:lnTo>
                    <a:pt x="2666" y="7852"/>
                  </a:lnTo>
                  <a:lnTo>
                    <a:pt x="2521" y="8239"/>
                  </a:lnTo>
                  <a:lnTo>
                    <a:pt x="2472" y="8675"/>
                  </a:lnTo>
                  <a:lnTo>
                    <a:pt x="2472" y="9790"/>
                  </a:lnTo>
                  <a:lnTo>
                    <a:pt x="2521" y="9984"/>
                  </a:lnTo>
                  <a:lnTo>
                    <a:pt x="2666" y="10178"/>
                  </a:lnTo>
                  <a:lnTo>
                    <a:pt x="2812" y="10275"/>
                  </a:lnTo>
                  <a:lnTo>
                    <a:pt x="3005" y="10323"/>
                  </a:lnTo>
                  <a:lnTo>
                    <a:pt x="4992" y="10323"/>
                  </a:lnTo>
                  <a:lnTo>
                    <a:pt x="4992" y="11826"/>
                  </a:lnTo>
                  <a:lnTo>
                    <a:pt x="5041" y="12020"/>
                  </a:lnTo>
                  <a:lnTo>
                    <a:pt x="5138" y="12213"/>
                  </a:lnTo>
                  <a:lnTo>
                    <a:pt x="5332" y="12310"/>
                  </a:lnTo>
                  <a:lnTo>
                    <a:pt x="5526" y="12359"/>
                  </a:lnTo>
                  <a:lnTo>
                    <a:pt x="6689" y="12359"/>
                  </a:lnTo>
                  <a:lnTo>
                    <a:pt x="6495" y="12795"/>
                  </a:lnTo>
                  <a:lnTo>
                    <a:pt x="6398" y="13086"/>
                  </a:lnTo>
                  <a:lnTo>
                    <a:pt x="6204" y="13328"/>
                  </a:lnTo>
                  <a:lnTo>
                    <a:pt x="6010" y="13570"/>
                  </a:lnTo>
                  <a:lnTo>
                    <a:pt x="5768" y="13764"/>
                  </a:lnTo>
                  <a:lnTo>
                    <a:pt x="5429" y="13958"/>
                  </a:lnTo>
                  <a:lnTo>
                    <a:pt x="5089" y="14152"/>
                  </a:lnTo>
                  <a:lnTo>
                    <a:pt x="1018" y="14152"/>
                  </a:lnTo>
                  <a:lnTo>
                    <a:pt x="1018" y="4071"/>
                  </a:lnTo>
                  <a:close/>
                  <a:moveTo>
                    <a:pt x="8579" y="12359"/>
                  </a:moveTo>
                  <a:lnTo>
                    <a:pt x="8676" y="12747"/>
                  </a:lnTo>
                  <a:lnTo>
                    <a:pt x="8870" y="13231"/>
                  </a:lnTo>
                  <a:lnTo>
                    <a:pt x="9112" y="13716"/>
                  </a:lnTo>
                  <a:lnTo>
                    <a:pt x="9451" y="14152"/>
                  </a:lnTo>
                  <a:lnTo>
                    <a:pt x="6883" y="14152"/>
                  </a:lnTo>
                  <a:lnTo>
                    <a:pt x="7173" y="13716"/>
                  </a:lnTo>
                  <a:lnTo>
                    <a:pt x="7464" y="13231"/>
                  </a:lnTo>
                  <a:lnTo>
                    <a:pt x="7610" y="12747"/>
                  </a:lnTo>
                  <a:lnTo>
                    <a:pt x="7755" y="12359"/>
                  </a:lnTo>
                  <a:close/>
                  <a:moveTo>
                    <a:pt x="15316" y="4071"/>
                  </a:moveTo>
                  <a:lnTo>
                    <a:pt x="15316" y="14152"/>
                  </a:lnTo>
                  <a:lnTo>
                    <a:pt x="11196" y="14152"/>
                  </a:lnTo>
                  <a:lnTo>
                    <a:pt x="10857" y="13958"/>
                  </a:lnTo>
                  <a:lnTo>
                    <a:pt x="10566" y="13764"/>
                  </a:lnTo>
                  <a:lnTo>
                    <a:pt x="10275" y="13570"/>
                  </a:lnTo>
                  <a:lnTo>
                    <a:pt x="10081" y="13328"/>
                  </a:lnTo>
                  <a:lnTo>
                    <a:pt x="9936" y="13086"/>
                  </a:lnTo>
                  <a:lnTo>
                    <a:pt x="9791" y="12795"/>
                  </a:lnTo>
                  <a:lnTo>
                    <a:pt x="9597" y="12359"/>
                  </a:lnTo>
                  <a:lnTo>
                    <a:pt x="10808" y="12359"/>
                  </a:lnTo>
                  <a:lnTo>
                    <a:pt x="11002" y="12310"/>
                  </a:lnTo>
                  <a:lnTo>
                    <a:pt x="11148" y="12213"/>
                  </a:lnTo>
                  <a:lnTo>
                    <a:pt x="11244" y="12020"/>
                  </a:lnTo>
                  <a:lnTo>
                    <a:pt x="11293" y="11826"/>
                  </a:lnTo>
                  <a:lnTo>
                    <a:pt x="11293" y="10323"/>
                  </a:lnTo>
                  <a:lnTo>
                    <a:pt x="13280" y="10323"/>
                  </a:lnTo>
                  <a:lnTo>
                    <a:pt x="13474" y="10275"/>
                  </a:lnTo>
                  <a:lnTo>
                    <a:pt x="13668" y="10178"/>
                  </a:lnTo>
                  <a:lnTo>
                    <a:pt x="13765" y="9984"/>
                  </a:lnTo>
                  <a:lnTo>
                    <a:pt x="13813" y="9790"/>
                  </a:lnTo>
                  <a:lnTo>
                    <a:pt x="13813" y="8675"/>
                  </a:lnTo>
                  <a:lnTo>
                    <a:pt x="13765" y="8239"/>
                  </a:lnTo>
                  <a:lnTo>
                    <a:pt x="13668" y="7852"/>
                  </a:lnTo>
                  <a:lnTo>
                    <a:pt x="13474" y="7464"/>
                  </a:lnTo>
                  <a:lnTo>
                    <a:pt x="13232" y="7125"/>
                  </a:lnTo>
                  <a:lnTo>
                    <a:pt x="12941" y="6785"/>
                  </a:lnTo>
                  <a:lnTo>
                    <a:pt x="12553" y="6592"/>
                  </a:lnTo>
                  <a:lnTo>
                    <a:pt x="12165" y="6398"/>
                  </a:lnTo>
                  <a:lnTo>
                    <a:pt x="11778" y="6301"/>
                  </a:lnTo>
                  <a:lnTo>
                    <a:pt x="11729" y="5719"/>
                  </a:lnTo>
                  <a:lnTo>
                    <a:pt x="11632" y="5186"/>
                  </a:lnTo>
                  <a:lnTo>
                    <a:pt x="11487" y="4604"/>
                  </a:lnTo>
                  <a:lnTo>
                    <a:pt x="11341" y="4071"/>
                  </a:lnTo>
                  <a:close/>
                  <a:moveTo>
                    <a:pt x="8143" y="0"/>
                  </a:moveTo>
                  <a:lnTo>
                    <a:pt x="7997" y="49"/>
                  </a:lnTo>
                  <a:lnTo>
                    <a:pt x="7852" y="97"/>
                  </a:lnTo>
                  <a:lnTo>
                    <a:pt x="7707" y="243"/>
                  </a:lnTo>
                  <a:lnTo>
                    <a:pt x="7319" y="582"/>
                  </a:lnTo>
                  <a:lnTo>
                    <a:pt x="6786" y="1115"/>
                  </a:lnTo>
                  <a:lnTo>
                    <a:pt x="6156" y="1842"/>
                  </a:lnTo>
                  <a:lnTo>
                    <a:pt x="5768" y="2424"/>
                  </a:lnTo>
                  <a:lnTo>
                    <a:pt x="5429" y="3054"/>
                  </a:lnTo>
                  <a:lnTo>
                    <a:pt x="485" y="3054"/>
                  </a:lnTo>
                  <a:lnTo>
                    <a:pt x="291" y="3102"/>
                  </a:lnTo>
                  <a:lnTo>
                    <a:pt x="146" y="3199"/>
                  </a:lnTo>
                  <a:lnTo>
                    <a:pt x="49" y="3393"/>
                  </a:lnTo>
                  <a:lnTo>
                    <a:pt x="1" y="3587"/>
                  </a:lnTo>
                  <a:lnTo>
                    <a:pt x="1" y="14637"/>
                  </a:lnTo>
                  <a:lnTo>
                    <a:pt x="49" y="14831"/>
                  </a:lnTo>
                  <a:lnTo>
                    <a:pt x="146" y="15024"/>
                  </a:lnTo>
                  <a:lnTo>
                    <a:pt x="291" y="15121"/>
                  </a:lnTo>
                  <a:lnTo>
                    <a:pt x="485" y="15170"/>
                  </a:lnTo>
                  <a:lnTo>
                    <a:pt x="7658" y="15170"/>
                  </a:lnTo>
                  <a:lnTo>
                    <a:pt x="7658" y="16333"/>
                  </a:lnTo>
                  <a:lnTo>
                    <a:pt x="3878" y="16333"/>
                  </a:lnTo>
                  <a:lnTo>
                    <a:pt x="3684" y="16381"/>
                  </a:lnTo>
                  <a:lnTo>
                    <a:pt x="3539" y="16478"/>
                  </a:lnTo>
                  <a:lnTo>
                    <a:pt x="3393" y="16624"/>
                  </a:lnTo>
                  <a:lnTo>
                    <a:pt x="3393" y="16866"/>
                  </a:lnTo>
                  <a:lnTo>
                    <a:pt x="3393" y="17060"/>
                  </a:lnTo>
                  <a:lnTo>
                    <a:pt x="3539" y="17205"/>
                  </a:lnTo>
                  <a:lnTo>
                    <a:pt x="3684" y="17302"/>
                  </a:lnTo>
                  <a:lnTo>
                    <a:pt x="3878" y="17351"/>
                  </a:lnTo>
                  <a:lnTo>
                    <a:pt x="12408" y="17351"/>
                  </a:lnTo>
                  <a:lnTo>
                    <a:pt x="12602" y="17302"/>
                  </a:lnTo>
                  <a:lnTo>
                    <a:pt x="12795" y="17205"/>
                  </a:lnTo>
                  <a:lnTo>
                    <a:pt x="12892" y="17060"/>
                  </a:lnTo>
                  <a:lnTo>
                    <a:pt x="12941" y="16866"/>
                  </a:lnTo>
                  <a:lnTo>
                    <a:pt x="12892" y="16624"/>
                  </a:lnTo>
                  <a:lnTo>
                    <a:pt x="12795" y="16478"/>
                  </a:lnTo>
                  <a:lnTo>
                    <a:pt x="12602" y="16381"/>
                  </a:lnTo>
                  <a:lnTo>
                    <a:pt x="12408" y="16333"/>
                  </a:lnTo>
                  <a:lnTo>
                    <a:pt x="8676" y="16333"/>
                  </a:lnTo>
                  <a:lnTo>
                    <a:pt x="8676" y="15170"/>
                  </a:lnTo>
                  <a:lnTo>
                    <a:pt x="15800" y="15170"/>
                  </a:lnTo>
                  <a:lnTo>
                    <a:pt x="15994" y="15121"/>
                  </a:lnTo>
                  <a:lnTo>
                    <a:pt x="16139" y="15024"/>
                  </a:lnTo>
                  <a:lnTo>
                    <a:pt x="16285" y="14831"/>
                  </a:lnTo>
                  <a:lnTo>
                    <a:pt x="16333" y="14637"/>
                  </a:lnTo>
                  <a:lnTo>
                    <a:pt x="16333" y="3587"/>
                  </a:lnTo>
                  <a:lnTo>
                    <a:pt x="16285" y="3393"/>
                  </a:lnTo>
                  <a:lnTo>
                    <a:pt x="16139" y="3199"/>
                  </a:lnTo>
                  <a:lnTo>
                    <a:pt x="15994" y="3102"/>
                  </a:lnTo>
                  <a:lnTo>
                    <a:pt x="15800" y="3054"/>
                  </a:lnTo>
                  <a:lnTo>
                    <a:pt x="10905" y="3054"/>
                  </a:lnTo>
                  <a:lnTo>
                    <a:pt x="10518" y="2424"/>
                  </a:lnTo>
                  <a:lnTo>
                    <a:pt x="10130" y="1842"/>
                  </a:lnTo>
                  <a:lnTo>
                    <a:pt x="9500" y="1115"/>
                  </a:lnTo>
                  <a:lnTo>
                    <a:pt x="8967" y="582"/>
                  </a:lnTo>
                  <a:lnTo>
                    <a:pt x="8627" y="243"/>
                  </a:lnTo>
                  <a:lnTo>
                    <a:pt x="8434" y="97"/>
                  </a:lnTo>
                  <a:lnTo>
                    <a:pt x="8288" y="49"/>
                  </a:lnTo>
                  <a:lnTo>
                    <a:pt x="81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46"/>
          <p:cNvGrpSpPr/>
          <p:nvPr/>
        </p:nvGrpSpPr>
        <p:grpSpPr>
          <a:xfrm>
            <a:off x="2067900" y="2988579"/>
            <a:ext cx="340672" cy="392133"/>
            <a:chOff x="1363817" y="3990012"/>
            <a:chExt cx="340672" cy="392133"/>
          </a:xfrm>
        </p:grpSpPr>
        <p:sp>
          <p:nvSpPr>
            <p:cNvPr id="604" name="Google Shape;604;p46"/>
            <p:cNvSpPr/>
            <p:nvPr/>
          </p:nvSpPr>
          <p:spPr>
            <a:xfrm>
              <a:off x="1363817" y="3990012"/>
              <a:ext cx="177478" cy="392133"/>
            </a:xfrm>
            <a:custGeom>
              <a:avLst/>
              <a:gdLst/>
              <a:ahLst/>
              <a:cxnLst/>
              <a:rect l="l" t="t" r="r" b="b"/>
              <a:pathLst>
                <a:path w="7853" h="17351" extrusionOk="0">
                  <a:moveTo>
                    <a:pt x="3927" y="1018"/>
                  </a:moveTo>
                  <a:lnTo>
                    <a:pt x="4411" y="1067"/>
                  </a:lnTo>
                  <a:lnTo>
                    <a:pt x="4896" y="1212"/>
                  </a:lnTo>
                  <a:lnTo>
                    <a:pt x="5332" y="1455"/>
                  </a:lnTo>
                  <a:lnTo>
                    <a:pt x="5720" y="1745"/>
                  </a:lnTo>
                  <a:lnTo>
                    <a:pt x="6011" y="2133"/>
                  </a:lnTo>
                  <a:lnTo>
                    <a:pt x="6253" y="2569"/>
                  </a:lnTo>
                  <a:lnTo>
                    <a:pt x="6398" y="3054"/>
                  </a:lnTo>
                  <a:lnTo>
                    <a:pt x="6447" y="3539"/>
                  </a:lnTo>
                  <a:lnTo>
                    <a:pt x="6398" y="4072"/>
                  </a:lnTo>
                  <a:lnTo>
                    <a:pt x="6253" y="4556"/>
                  </a:lnTo>
                  <a:lnTo>
                    <a:pt x="6011" y="4992"/>
                  </a:lnTo>
                  <a:lnTo>
                    <a:pt x="5720" y="5332"/>
                  </a:lnTo>
                  <a:lnTo>
                    <a:pt x="5332" y="5671"/>
                  </a:lnTo>
                  <a:lnTo>
                    <a:pt x="4896" y="5913"/>
                  </a:lnTo>
                  <a:lnTo>
                    <a:pt x="4411" y="6059"/>
                  </a:lnTo>
                  <a:lnTo>
                    <a:pt x="3927" y="6107"/>
                  </a:lnTo>
                  <a:lnTo>
                    <a:pt x="3393" y="6059"/>
                  </a:lnTo>
                  <a:lnTo>
                    <a:pt x="2909" y="5913"/>
                  </a:lnTo>
                  <a:lnTo>
                    <a:pt x="2521" y="5671"/>
                  </a:lnTo>
                  <a:lnTo>
                    <a:pt x="2133" y="5332"/>
                  </a:lnTo>
                  <a:lnTo>
                    <a:pt x="1794" y="4992"/>
                  </a:lnTo>
                  <a:lnTo>
                    <a:pt x="1600" y="4556"/>
                  </a:lnTo>
                  <a:lnTo>
                    <a:pt x="1406" y="4072"/>
                  </a:lnTo>
                  <a:lnTo>
                    <a:pt x="1358" y="3539"/>
                  </a:lnTo>
                  <a:lnTo>
                    <a:pt x="1406" y="3054"/>
                  </a:lnTo>
                  <a:lnTo>
                    <a:pt x="1600" y="2569"/>
                  </a:lnTo>
                  <a:lnTo>
                    <a:pt x="1794" y="2133"/>
                  </a:lnTo>
                  <a:lnTo>
                    <a:pt x="2133" y="1745"/>
                  </a:lnTo>
                  <a:lnTo>
                    <a:pt x="2521" y="1455"/>
                  </a:lnTo>
                  <a:lnTo>
                    <a:pt x="2909" y="1212"/>
                  </a:lnTo>
                  <a:lnTo>
                    <a:pt x="3393" y="1067"/>
                  </a:lnTo>
                  <a:lnTo>
                    <a:pt x="3927" y="1018"/>
                  </a:lnTo>
                  <a:close/>
                  <a:moveTo>
                    <a:pt x="2327" y="8870"/>
                  </a:moveTo>
                  <a:lnTo>
                    <a:pt x="2521" y="8918"/>
                  </a:lnTo>
                  <a:lnTo>
                    <a:pt x="2715" y="8967"/>
                  </a:lnTo>
                  <a:lnTo>
                    <a:pt x="2909" y="9064"/>
                  </a:lnTo>
                  <a:lnTo>
                    <a:pt x="3054" y="9160"/>
                  </a:lnTo>
                  <a:lnTo>
                    <a:pt x="3200" y="9306"/>
                  </a:lnTo>
                  <a:lnTo>
                    <a:pt x="3296" y="9500"/>
                  </a:lnTo>
                  <a:lnTo>
                    <a:pt x="3393" y="9694"/>
                  </a:lnTo>
                  <a:lnTo>
                    <a:pt x="3393" y="9887"/>
                  </a:lnTo>
                  <a:lnTo>
                    <a:pt x="1891" y="9887"/>
                  </a:lnTo>
                  <a:lnTo>
                    <a:pt x="1697" y="9790"/>
                  </a:lnTo>
                  <a:lnTo>
                    <a:pt x="1552" y="9742"/>
                  </a:lnTo>
                  <a:lnTo>
                    <a:pt x="1358" y="9597"/>
                  </a:lnTo>
                  <a:lnTo>
                    <a:pt x="1261" y="9451"/>
                  </a:lnTo>
                  <a:lnTo>
                    <a:pt x="1164" y="9257"/>
                  </a:lnTo>
                  <a:lnTo>
                    <a:pt x="1067" y="9064"/>
                  </a:lnTo>
                  <a:lnTo>
                    <a:pt x="1019" y="8870"/>
                  </a:lnTo>
                  <a:close/>
                  <a:moveTo>
                    <a:pt x="6786" y="8870"/>
                  </a:moveTo>
                  <a:lnTo>
                    <a:pt x="6737" y="9064"/>
                  </a:lnTo>
                  <a:lnTo>
                    <a:pt x="6689" y="9257"/>
                  </a:lnTo>
                  <a:lnTo>
                    <a:pt x="6592" y="9451"/>
                  </a:lnTo>
                  <a:lnTo>
                    <a:pt x="6447" y="9597"/>
                  </a:lnTo>
                  <a:lnTo>
                    <a:pt x="6301" y="9742"/>
                  </a:lnTo>
                  <a:lnTo>
                    <a:pt x="6107" y="9790"/>
                  </a:lnTo>
                  <a:lnTo>
                    <a:pt x="5914" y="9887"/>
                  </a:lnTo>
                  <a:lnTo>
                    <a:pt x="4411" y="9887"/>
                  </a:lnTo>
                  <a:lnTo>
                    <a:pt x="4460" y="9694"/>
                  </a:lnTo>
                  <a:lnTo>
                    <a:pt x="4508" y="9500"/>
                  </a:lnTo>
                  <a:lnTo>
                    <a:pt x="4653" y="9306"/>
                  </a:lnTo>
                  <a:lnTo>
                    <a:pt x="4750" y="9160"/>
                  </a:lnTo>
                  <a:lnTo>
                    <a:pt x="4944" y="9064"/>
                  </a:lnTo>
                  <a:lnTo>
                    <a:pt x="5090" y="8967"/>
                  </a:lnTo>
                  <a:lnTo>
                    <a:pt x="5284" y="8918"/>
                  </a:lnTo>
                  <a:lnTo>
                    <a:pt x="5526" y="8870"/>
                  </a:lnTo>
                  <a:close/>
                  <a:moveTo>
                    <a:pt x="6301" y="12941"/>
                  </a:moveTo>
                  <a:lnTo>
                    <a:pt x="5768" y="16333"/>
                  </a:lnTo>
                  <a:lnTo>
                    <a:pt x="2036" y="16333"/>
                  </a:lnTo>
                  <a:lnTo>
                    <a:pt x="1552" y="12941"/>
                  </a:lnTo>
                  <a:close/>
                  <a:moveTo>
                    <a:pt x="3539" y="1"/>
                  </a:moveTo>
                  <a:lnTo>
                    <a:pt x="3200" y="49"/>
                  </a:lnTo>
                  <a:lnTo>
                    <a:pt x="2860" y="146"/>
                  </a:lnTo>
                  <a:lnTo>
                    <a:pt x="2521" y="291"/>
                  </a:lnTo>
                  <a:lnTo>
                    <a:pt x="2230" y="437"/>
                  </a:lnTo>
                  <a:lnTo>
                    <a:pt x="1939" y="631"/>
                  </a:lnTo>
                  <a:lnTo>
                    <a:pt x="1649" y="825"/>
                  </a:lnTo>
                  <a:lnTo>
                    <a:pt x="1406" y="1067"/>
                  </a:lnTo>
                  <a:lnTo>
                    <a:pt x="1164" y="1309"/>
                  </a:lnTo>
                  <a:lnTo>
                    <a:pt x="970" y="1551"/>
                  </a:lnTo>
                  <a:lnTo>
                    <a:pt x="776" y="1842"/>
                  </a:lnTo>
                  <a:lnTo>
                    <a:pt x="631" y="2182"/>
                  </a:lnTo>
                  <a:lnTo>
                    <a:pt x="534" y="2521"/>
                  </a:lnTo>
                  <a:lnTo>
                    <a:pt x="437" y="2860"/>
                  </a:lnTo>
                  <a:lnTo>
                    <a:pt x="389" y="3199"/>
                  </a:lnTo>
                  <a:lnTo>
                    <a:pt x="340" y="3539"/>
                  </a:lnTo>
                  <a:lnTo>
                    <a:pt x="389" y="3878"/>
                  </a:lnTo>
                  <a:lnTo>
                    <a:pt x="437" y="4217"/>
                  </a:lnTo>
                  <a:lnTo>
                    <a:pt x="485" y="4508"/>
                  </a:lnTo>
                  <a:lnTo>
                    <a:pt x="582" y="4847"/>
                  </a:lnTo>
                  <a:lnTo>
                    <a:pt x="873" y="5380"/>
                  </a:lnTo>
                  <a:lnTo>
                    <a:pt x="1261" y="5913"/>
                  </a:lnTo>
                  <a:lnTo>
                    <a:pt x="1697" y="6349"/>
                  </a:lnTo>
                  <a:lnTo>
                    <a:pt x="2230" y="6689"/>
                  </a:lnTo>
                  <a:lnTo>
                    <a:pt x="2763" y="6931"/>
                  </a:lnTo>
                  <a:lnTo>
                    <a:pt x="3103" y="7028"/>
                  </a:lnTo>
                  <a:lnTo>
                    <a:pt x="3393" y="7076"/>
                  </a:lnTo>
                  <a:lnTo>
                    <a:pt x="3393" y="8143"/>
                  </a:lnTo>
                  <a:lnTo>
                    <a:pt x="3151" y="8046"/>
                  </a:lnTo>
                  <a:lnTo>
                    <a:pt x="2909" y="7949"/>
                  </a:lnTo>
                  <a:lnTo>
                    <a:pt x="2618" y="7900"/>
                  </a:lnTo>
                  <a:lnTo>
                    <a:pt x="2327" y="7852"/>
                  </a:lnTo>
                  <a:lnTo>
                    <a:pt x="534" y="7852"/>
                  </a:lnTo>
                  <a:lnTo>
                    <a:pt x="340" y="7900"/>
                  </a:lnTo>
                  <a:lnTo>
                    <a:pt x="146" y="7997"/>
                  </a:lnTo>
                  <a:lnTo>
                    <a:pt x="49" y="8191"/>
                  </a:lnTo>
                  <a:lnTo>
                    <a:pt x="1" y="8385"/>
                  </a:lnTo>
                  <a:lnTo>
                    <a:pt x="1" y="8821"/>
                  </a:lnTo>
                  <a:lnTo>
                    <a:pt x="49" y="9209"/>
                  </a:lnTo>
                  <a:lnTo>
                    <a:pt x="195" y="9645"/>
                  </a:lnTo>
                  <a:lnTo>
                    <a:pt x="389" y="9984"/>
                  </a:lnTo>
                  <a:lnTo>
                    <a:pt x="631" y="10275"/>
                  </a:lnTo>
                  <a:lnTo>
                    <a:pt x="970" y="10566"/>
                  </a:lnTo>
                  <a:lnTo>
                    <a:pt x="1309" y="10760"/>
                  </a:lnTo>
                  <a:lnTo>
                    <a:pt x="1697" y="10857"/>
                  </a:lnTo>
                  <a:lnTo>
                    <a:pt x="2133" y="10905"/>
                  </a:lnTo>
                  <a:lnTo>
                    <a:pt x="3393" y="10905"/>
                  </a:lnTo>
                  <a:lnTo>
                    <a:pt x="3393" y="11923"/>
                  </a:lnTo>
                  <a:lnTo>
                    <a:pt x="922" y="11923"/>
                  </a:lnTo>
                  <a:lnTo>
                    <a:pt x="728" y="11971"/>
                  </a:lnTo>
                  <a:lnTo>
                    <a:pt x="534" y="12117"/>
                  </a:lnTo>
                  <a:lnTo>
                    <a:pt x="437" y="12311"/>
                  </a:lnTo>
                  <a:lnTo>
                    <a:pt x="437" y="12505"/>
                  </a:lnTo>
                  <a:lnTo>
                    <a:pt x="1019" y="16333"/>
                  </a:lnTo>
                  <a:lnTo>
                    <a:pt x="485" y="16333"/>
                  </a:lnTo>
                  <a:lnTo>
                    <a:pt x="292" y="16382"/>
                  </a:lnTo>
                  <a:lnTo>
                    <a:pt x="146" y="16479"/>
                  </a:lnTo>
                  <a:lnTo>
                    <a:pt x="49" y="16624"/>
                  </a:lnTo>
                  <a:lnTo>
                    <a:pt x="1" y="16818"/>
                  </a:lnTo>
                  <a:lnTo>
                    <a:pt x="49" y="17012"/>
                  </a:lnTo>
                  <a:lnTo>
                    <a:pt x="146" y="17206"/>
                  </a:lnTo>
                  <a:lnTo>
                    <a:pt x="292" y="17303"/>
                  </a:lnTo>
                  <a:lnTo>
                    <a:pt x="485" y="17351"/>
                  </a:lnTo>
                  <a:lnTo>
                    <a:pt x="7319" y="17351"/>
                  </a:lnTo>
                  <a:lnTo>
                    <a:pt x="7513" y="17303"/>
                  </a:lnTo>
                  <a:lnTo>
                    <a:pt x="7707" y="17206"/>
                  </a:lnTo>
                  <a:lnTo>
                    <a:pt x="7804" y="17012"/>
                  </a:lnTo>
                  <a:lnTo>
                    <a:pt x="7852" y="16818"/>
                  </a:lnTo>
                  <a:lnTo>
                    <a:pt x="7804" y="16624"/>
                  </a:lnTo>
                  <a:lnTo>
                    <a:pt x="7707" y="16479"/>
                  </a:lnTo>
                  <a:lnTo>
                    <a:pt x="7513" y="16382"/>
                  </a:lnTo>
                  <a:lnTo>
                    <a:pt x="7319" y="16333"/>
                  </a:lnTo>
                  <a:lnTo>
                    <a:pt x="6834" y="16333"/>
                  </a:lnTo>
                  <a:lnTo>
                    <a:pt x="7416" y="12505"/>
                  </a:lnTo>
                  <a:lnTo>
                    <a:pt x="7368" y="12311"/>
                  </a:lnTo>
                  <a:lnTo>
                    <a:pt x="7271" y="12117"/>
                  </a:lnTo>
                  <a:lnTo>
                    <a:pt x="7125" y="11971"/>
                  </a:lnTo>
                  <a:lnTo>
                    <a:pt x="6883" y="11923"/>
                  </a:lnTo>
                  <a:lnTo>
                    <a:pt x="4411" y="11923"/>
                  </a:lnTo>
                  <a:lnTo>
                    <a:pt x="4411" y="10905"/>
                  </a:lnTo>
                  <a:lnTo>
                    <a:pt x="5720" y="10905"/>
                  </a:lnTo>
                  <a:lnTo>
                    <a:pt x="6156" y="10857"/>
                  </a:lnTo>
                  <a:lnTo>
                    <a:pt x="6544" y="10760"/>
                  </a:lnTo>
                  <a:lnTo>
                    <a:pt x="6883" y="10566"/>
                  </a:lnTo>
                  <a:lnTo>
                    <a:pt x="7174" y="10275"/>
                  </a:lnTo>
                  <a:lnTo>
                    <a:pt x="7464" y="9984"/>
                  </a:lnTo>
                  <a:lnTo>
                    <a:pt x="7658" y="9645"/>
                  </a:lnTo>
                  <a:lnTo>
                    <a:pt x="7755" y="9209"/>
                  </a:lnTo>
                  <a:lnTo>
                    <a:pt x="7804" y="8821"/>
                  </a:lnTo>
                  <a:lnTo>
                    <a:pt x="7804" y="8385"/>
                  </a:lnTo>
                  <a:lnTo>
                    <a:pt x="7755" y="8191"/>
                  </a:lnTo>
                  <a:lnTo>
                    <a:pt x="7658" y="7997"/>
                  </a:lnTo>
                  <a:lnTo>
                    <a:pt x="7513" y="7900"/>
                  </a:lnTo>
                  <a:lnTo>
                    <a:pt x="7319" y="7852"/>
                  </a:lnTo>
                  <a:lnTo>
                    <a:pt x="5526" y="7852"/>
                  </a:lnTo>
                  <a:lnTo>
                    <a:pt x="5235" y="7900"/>
                  </a:lnTo>
                  <a:lnTo>
                    <a:pt x="4944" y="7949"/>
                  </a:lnTo>
                  <a:lnTo>
                    <a:pt x="4653" y="8046"/>
                  </a:lnTo>
                  <a:lnTo>
                    <a:pt x="4411" y="8143"/>
                  </a:lnTo>
                  <a:lnTo>
                    <a:pt x="4411" y="7076"/>
                  </a:lnTo>
                  <a:lnTo>
                    <a:pt x="4750" y="7028"/>
                  </a:lnTo>
                  <a:lnTo>
                    <a:pt x="5041" y="6931"/>
                  </a:lnTo>
                  <a:lnTo>
                    <a:pt x="5623" y="6689"/>
                  </a:lnTo>
                  <a:lnTo>
                    <a:pt x="6156" y="6349"/>
                  </a:lnTo>
                  <a:lnTo>
                    <a:pt x="6592" y="5913"/>
                  </a:lnTo>
                  <a:lnTo>
                    <a:pt x="6980" y="5380"/>
                  </a:lnTo>
                  <a:lnTo>
                    <a:pt x="7222" y="4847"/>
                  </a:lnTo>
                  <a:lnTo>
                    <a:pt x="7319" y="4508"/>
                  </a:lnTo>
                  <a:lnTo>
                    <a:pt x="7416" y="4217"/>
                  </a:lnTo>
                  <a:lnTo>
                    <a:pt x="7464" y="3878"/>
                  </a:lnTo>
                  <a:lnTo>
                    <a:pt x="7464" y="3539"/>
                  </a:lnTo>
                  <a:lnTo>
                    <a:pt x="7464" y="3199"/>
                  </a:lnTo>
                  <a:lnTo>
                    <a:pt x="7416" y="2860"/>
                  </a:lnTo>
                  <a:lnTo>
                    <a:pt x="7319" y="2521"/>
                  </a:lnTo>
                  <a:lnTo>
                    <a:pt x="7174" y="2182"/>
                  </a:lnTo>
                  <a:lnTo>
                    <a:pt x="7028" y="1842"/>
                  </a:lnTo>
                  <a:lnTo>
                    <a:pt x="6883" y="1551"/>
                  </a:lnTo>
                  <a:lnTo>
                    <a:pt x="6641" y="1309"/>
                  </a:lnTo>
                  <a:lnTo>
                    <a:pt x="6447" y="1067"/>
                  </a:lnTo>
                  <a:lnTo>
                    <a:pt x="6156" y="825"/>
                  </a:lnTo>
                  <a:lnTo>
                    <a:pt x="5914" y="631"/>
                  </a:lnTo>
                  <a:lnTo>
                    <a:pt x="5623" y="437"/>
                  </a:lnTo>
                  <a:lnTo>
                    <a:pt x="5284" y="291"/>
                  </a:lnTo>
                  <a:lnTo>
                    <a:pt x="4993" y="146"/>
                  </a:lnTo>
                  <a:lnTo>
                    <a:pt x="4653" y="49"/>
                  </a:lnTo>
                  <a:lnTo>
                    <a:pt x="42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1417492" y="4036026"/>
              <a:ext cx="69020" cy="69020"/>
            </a:xfrm>
            <a:custGeom>
              <a:avLst/>
              <a:gdLst/>
              <a:ahLst/>
              <a:cxnLst/>
              <a:rect l="l" t="t" r="r" b="b"/>
              <a:pathLst>
                <a:path w="3054" h="3054" extrusionOk="0">
                  <a:moveTo>
                    <a:pt x="1552" y="1018"/>
                  </a:moveTo>
                  <a:lnTo>
                    <a:pt x="1745" y="1066"/>
                  </a:lnTo>
                  <a:lnTo>
                    <a:pt x="1891" y="1163"/>
                  </a:lnTo>
                  <a:lnTo>
                    <a:pt x="1988" y="1309"/>
                  </a:lnTo>
                  <a:lnTo>
                    <a:pt x="2036" y="1503"/>
                  </a:lnTo>
                  <a:lnTo>
                    <a:pt x="1988" y="1696"/>
                  </a:lnTo>
                  <a:lnTo>
                    <a:pt x="1891" y="1890"/>
                  </a:lnTo>
                  <a:lnTo>
                    <a:pt x="1745" y="1987"/>
                  </a:lnTo>
                  <a:lnTo>
                    <a:pt x="1552" y="2036"/>
                  </a:lnTo>
                  <a:lnTo>
                    <a:pt x="1358" y="1987"/>
                  </a:lnTo>
                  <a:lnTo>
                    <a:pt x="1164" y="1890"/>
                  </a:lnTo>
                  <a:lnTo>
                    <a:pt x="1067" y="1696"/>
                  </a:lnTo>
                  <a:lnTo>
                    <a:pt x="1018" y="1503"/>
                  </a:lnTo>
                  <a:lnTo>
                    <a:pt x="1067" y="1309"/>
                  </a:lnTo>
                  <a:lnTo>
                    <a:pt x="1164" y="1163"/>
                  </a:lnTo>
                  <a:lnTo>
                    <a:pt x="1358" y="1066"/>
                  </a:lnTo>
                  <a:lnTo>
                    <a:pt x="1552" y="1018"/>
                  </a:lnTo>
                  <a:close/>
                  <a:moveTo>
                    <a:pt x="1552" y="0"/>
                  </a:moveTo>
                  <a:lnTo>
                    <a:pt x="1212" y="49"/>
                  </a:lnTo>
                  <a:lnTo>
                    <a:pt x="970" y="97"/>
                  </a:lnTo>
                  <a:lnTo>
                    <a:pt x="679" y="242"/>
                  </a:lnTo>
                  <a:lnTo>
                    <a:pt x="485" y="436"/>
                  </a:lnTo>
                  <a:lnTo>
                    <a:pt x="291" y="679"/>
                  </a:lnTo>
                  <a:lnTo>
                    <a:pt x="146" y="921"/>
                  </a:lnTo>
                  <a:lnTo>
                    <a:pt x="49" y="1212"/>
                  </a:lnTo>
                  <a:lnTo>
                    <a:pt x="1" y="1503"/>
                  </a:lnTo>
                  <a:lnTo>
                    <a:pt x="49" y="1842"/>
                  </a:lnTo>
                  <a:lnTo>
                    <a:pt x="146" y="2133"/>
                  </a:lnTo>
                  <a:lnTo>
                    <a:pt x="291" y="2375"/>
                  </a:lnTo>
                  <a:lnTo>
                    <a:pt x="485" y="2617"/>
                  </a:lnTo>
                  <a:lnTo>
                    <a:pt x="679" y="2763"/>
                  </a:lnTo>
                  <a:lnTo>
                    <a:pt x="970" y="2908"/>
                  </a:lnTo>
                  <a:lnTo>
                    <a:pt x="1212" y="3005"/>
                  </a:lnTo>
                  <a:lnTo>
                    <a:pt x="1552" y="3053"/>
                  </a:lnTo>
                  <a:lnTo>
                    <a:pt x="1842" y="3005"/>
                  </a:lnTo>
                  <a:lnTo>
                    <a:pt x="2133" y="2908"/>
                  </a:lnTo>
                  <a:lnTo>
                    <a:pt x="2375" y="2763"/>
                  </a:lnTo>
                  <a:lnTo>
                    <a:pt x="2618" y="2617"/>
                  </a:lnTo>
                  <a:lnTo>
                    <a:pt x="2812" y="2375"/>
                  </a:lnTo>
                  <a:lnTo>
                    <a:pt x="2957" y="2133"/>
                  </a:lnTo>
                  <a:lnTo>
                    <a:pt x="3054" y="1842"/>
                  </a:lnTo>
                  <a:lnTo>
                    <a:pt x="3054" y="1503"/>
                  </a:lnTo>
                  <a:lnTo>
                    <a:pt x="3054" y="1212"/>
                  </a:lnTo>
                  <a:lnTo>
                    <a:pt x="2957" y="921"/>
                  </a:lnTo>
                  <a:lnTo>
                    <a:pt x="2812" y="679"/>
                  </a:lnTo>
                  <a:lnTo>
                    <a:pt x="2618" y="436"/>
                  </a:lnTo>
                  <a:lnTo>
                    <a:pt x="2375" y="242"/>
                  </a:lnTo>
                  <a:lnTo>
                    <a:pt x="2133" y="97"/>
                  </a:lnTo>
                  <a:lnTo>
                    <a:pt x="1842" y="49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1556595" y="3990012"/>
              <a:ext cx="147894" cy="171986"/>
            </a:xfrm>
            <a:custGeom>
              <a:avLst/>
              <a:gdLst/>
              <a:ahLst/>
              <a:cxnLst/>
              <a:rect l="l" t="t" r="r" b="b"/>
              <a:pathLst>
                <a:path w="6544" h="7610" extrusionOk="0">
                  <a:moveTo>
                    <a:pt x="3248" y="1212"/>
                  </a:moveTo>
                  <a:lnTo>
                    <a:pt x="4799" y="2763"/>
                  </a:lnTo>
                  <a:lnTo>
                    <a:pt x="4266" y="2763"/>
                  </a:lnTo>
                  <a:lnTo>
                    <a:pt x="4072" y="2812"/>
                  </a:lnTo>
                  <a:lnTo>
                    <a:pt x="3926" y="2908"/>
                  </a:lnTo>
                  <a:lnTo>
                    <a:pt x="3829" y="3054"/>
                  </a:lnTo>
                  <a:lnTo>
                    <a:pt x="3781" y="3248"/>
                  </a:lnTo>
                  <a:lnTo>
                    <a:pt x="3781" y="6592"/>
                  </a:lnTo>
                  <a:lnTo>
                    <a:pt x="2763" y="6592"/>
                  </a:lnTo>
                  <a:lnTo>
                    <a:pt x="2763" y="3248"/>
                  </a:lnTo>
                  <a:lnTo>
                    <a:pt x="2715" y="3054"/>
                  </a:lnTo>
                  <a:lnTo>
                    <a:pt x="2618" y="2908"/>
                  </a:lnTo>
                  <a:lnTo>
                    <a:pt x="2472" y="2812"/>
                  </a:lnTo>
                  <a:lnTo>
                    <a:pt x="2230" y="2763"/>
                  </a:lnTo>
                  <a:lnTo>
                    <a:pt x="1745" y="2763"/>
                  </a:lnTo>
                  <a:lnTo>
                    <a:pt x="3248" y="1212"/>
                  </a:lnTo>
                  <a:close/>
                  <a:moveTo>
                    <a:pt x="3248" y="1"/>
                  </a:moveTo>
                  <a:lnTo>
                    <a:pt x="3054" y="49"/>
                  </a:lnTo>
                  <a:lnTo>
                    <a:pt x="2909" y="146"/>
                  </a:lnTo>
                  <a:lnTo>
                    <a:pt x="146" y="2908"/>
                  </a:lnTo>
                  <a:lnTo>
                    <a:pt x="49" y="3005"/>
                  </a:lnTo>
                  <a:lnTo>
                    <a:pt x="1" y="3151"/>
                  </a:lnTo>
                  <a:lnTo>
                    <a:pt x="1" y="3296"/>
                  </a:lnTo>
                  <a:lnTo>
                    <a:pt x="49" y="3442"/>
                  </a:lnTo>
                  <a:lnTo>
                    <a:pt x="98" y="3587"/>
                  </a:lnTo>
                  <a:lnTo>
                    <a:pt x="243" y="3684"/>
                  </a:lnTo>
                  <a:lnTo>
                    <a:pt x="340" y="3732"/>
                  </a:lnTo>
                  <a:lnTo>
                    <a:pt x="534" y="3781"/>
                  </a:lnTo>
                  <a:lnTo>
                    <a:pt x="1745" y="3781"/>
                  </a:lnTo>
                  <a:lnTo>
                    <a:pt x="1745" y="7125"/>
                  </a:lnTo>
                  <a:lnTo>
                    <a:pt x="1794" y="7319"/>
                  </a:lnTo>
                  <a:lnTo>
                    <a:pt x="1891" y="7464"/>
                  </a:lnTo>
                  <a:lnTo>
                    <a:pt x="2036" y="7561"/>
                  </a:lnTo>
                  <a:lnTo>
                    <a:pt x="2230" y="7610"/>
                  </a:lnTo>
                  <a:lnTo>
                    <a:pt x="4266" y="7610"/>
                  </a:lnTo>
                  <a:lnTo>
                    <a:pt x="4459" y="7561"/>
                  </a:lnTo>
                  <a:lnTo>
                    <a:pt x="4653" y="7464"/>
                  </a:lnTo>
                  <a:lnTo>
                    <a:pt x="4750" y="7319"/>
                  </a:lnTo>
                  <a:lnTo>
                    <a:pt x="4799" y="7125"/>
                  </a:lnTo>
                  <a:lnTo>
                    <a:pt x="4799" y="3781"/>
                  </a:lnTo>
                  <a:lnTo>
                    <a:pt x="6010" y="3781"/>
                  </a:lnTo>
                  <a:lnTo>
                    <a:pt x="6156" y="3732"/>
                  </a:lnTo>
                  <a:lnTo>
                    <a:pt x="6301" y="3684"/>
                  </a:lnTo>
                  <a:lnTo>
                    <a:pt x="6398" y="3587"/>
                  </a:lnTo>
                  <a:lnTo>
                    <a:pt x="6495" y="3442"/>
                  </a:lnTo>
                  <a:lnTo>
                    <a:pt x="6543" y="3296"/>
                  </a:lnTo>
                  <a:lnTo>
                    <a:pt x="6543" y="3151"/>
                  </a:lnTo>
                  <a:lnTo>
                    <a:pt x="6447" y="3005"/>
                  </a:lnTo>
                  <a:lnTo>
                    <a:pt x="6398" y="2908"/>
                  </a:lnTo>
                  <a:lnTo>
                    <a:pt x="3636" y="146"/>
                  </a:lnTo>
                  <a:lnTo>
                    <a:pt x="3442" y="49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6"/>
            <p:cNvSpPr/>
            <p:nvPr/>
          </p:nvSpPr>
          <p:spPr>
            <a:xfrm>
              <a:off x="1596032" y="4184982"/>
              <a:ext cx="69020" cy="95304"/>
            </a:xfrm>
            <a:custGeom>
              <a:avLst/>
              <a:gdLst/>
              <a:ahLst/>
              <a:cxnLst/>
              <a:rect l="l" t="t" r="r" b="b"/>
              <a:pathLst>
                <a:path w="3054" h="4217" extrusionOk="0">
                  <a:moveTo>
                    <a:pt x="2036" y="1018"/>
                  </a:moveTo>
                  <a:lnTo>
                    <a:pt x="2036" y="3199"/>
                  </a:lnTo>
                  <a:lnTo>
                    <a:pt x="1018" y="3199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0" y="533"/>
                  </a:lnTo>
                  <a:lnTo>
                    <a:pt x="0" y="3684"/>
                  </a:lnTo>
                  <a:lnTo>
                    <a:pt x="49" y="3878"/>
                  </a:lnTo>
                  <a:lnTo>
                    <a:pt x="146" y="4023"/>
                  </a:lnTo>
                  <a:lnTo>
                    <a:pt x="291" y="4168"/>
                  </a:lnTo>
                  <a:lnTo>
                    <a:pt x="485" y="4217"/>
                  </a:lnTo>
                  <a:lnTo>
                    <a:pt x="2521" y="4217"/>
                  </a:lnTo>
                  <a:lnTo>
                    <a:pt x="2714" y="4168"/>
                  </a:lnTo>
                  <a:lnTo>
                    <a:pt x="2908" y="4023"/>
                  </a:lnTo>
                  <a:lnTo>
                    <a:pt x="3005" y="3878"/>
                  </a:lnTo>
                  <a:lnTo>
                    <a:pt x="3054" y="3684"/>
                  </a:lnTo>
                  <a:lnTo>
                    <a:pt x="3054" y="533"/>
                  </a:lnTo>
                  <a:lnTo>
                    <a:pt x="3005" y="340"/>
                  </a:lnTo>
                  <a:lnTo>
                    <a:pt x="2908" y="146"/>
                  </a:lnTo>
                  <a:lnTo>
                    <a:pt x="2714" y="4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6"/>
            <p:cNvSpPr/>
            <p:nvPr/>
          </p:nvSpPr>
          <p:spPr>
            <a:xfrm>
              <a:off x="1596032" y="4302186"/>
              <a:ext cx="69020" cy="79959"/>
            </a:xfrm>
            <a:custGeom>
              <a:avLst/>
              <a:gdLst/>
              <a:ahLst/>
              <a:cxnLst/>
              <a:rect l="l" t="t" r="r" b="b"/>
              <a:pathLst>
                <a:path w="3054" h="3538" extrusionOk="0">
                  <a:moveTo>
                    <a:pt x="2036" y="1018"/>
                  </a:moveTo>
                  <a:lnTo>
                    <a:pt x="2036" y="2520"/>
                  </a:lnTo>
                  <a:lnTo>
                    <a:pt x="1018" y="2520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94"/>
                  </a:lnTo>
                  <a:lnTo>
                    <a:pt x="49" y="339"/>
                  </a:lnTo>
                  <a:lnTo>
                    <a:pt x="0" y="533"/>
                  </a:lnTo>
                  <a:lnTo>
                    <a:pt x="0" y="3005"/>
                  </a:lnTo>
                  <a:lnTo>
                    <a:pt x="49" y="3199"/>
                  </a:lnTo>
                  <a:lnTo>
                    <a:pt x="146" y="3393"/>
                  </a:lnTo>
                  <a:lnTo>
                    <a:pt x="291" y="3490"/>
                  </a:lnTo>
                  <a:lnTo>
                    <a:pt x="485" y="3538"/>
                  </a:lnTo>
                  <a:lnTo>
                    <a:pt x="2521" y="3538"/>
                  </a:lnTo>
                  <a:lnTo>
                    <a:pt x="2714" y="3490"/>
                  </a:lnTo>
                  <a:lnTo>
                    <a:pt x="2908" y="3393"/>
                  </a:lnTo>
                  <a:lnTo>
                    <a:pt x="3005" y="3199"/>
                  </a:lnTo>
                  <a:lnTo>
                    <a:pt x="3054" y="3005"/>
                  </a:lnTo>
                  <a:lnTo>
                    <a:pt x="3054" y="533"/>
                  </a:lnTo>
                  <a:lnTo>
                    <a:pt x="3005" y="339"/>
                  </a:lnTo>
                  <a:lnTo>
                    <a:pt x="2908" y="194"/>
                  </a:lnTo>
                  <a:lnTo>
                    <a:pt x="2714" y="4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46"/>
          <p:cNvGrpSpPr/>
          <p:nvPr/>
        </p:nvGrpSpPr>
        <p:grpSpPr>
          <a:xfrm>
            <a:off x="2083798" y="1255409"/>
            <a:ext cx="308897" cy="392155"/>
            <a:chOff x="7492078" y="3987820"/>
            <a:chExt cx="308897" cy="392155"/>
          </a:xfrm>
        </p:grpSpPr>
        <p:sp>
          <p:nvSpPr>
            <p:cNvPr id="610" name="Google Shape;610;p46"/>
            <p:cNvSpPr/>
            <p:nvPr/>
          </p:nvSpPr>
          <p:spPr>
            <a:xfrm>
              <a:off x="7492078" y="3987820"/>
              <a:ext cx="308897" cy="392155"/>
            </a:xfrm>
            <a:custGeom>
              <a:avLst/>
              <a:gdLst/>
              <a:ahLst/>
              <a:cxnLst/>
              <a:rect l="l" t="t" r="r" b="b"/>
              <a:pathLst>
                <a:path w="13668" h="17352" extrusionOk="0">
                  <a:moveTo>
                    <a:pt x="10809" y="1745"/>
                  </a:moveTo>
                  <a:lnTo>
                    <a:pt x="11923" y="2909"/>
                  </a:lnTo>
                  <a:lnTo>
                    <a:pt x="10809" y="2909"/>
                  </a:lnTo>
                  <a:lnTo>
                    <a:pt x="10809" y="1745"/>
                  </a:lnTo>
                  <a:close/>
                  <a:moveTo>
                    <a:pt x="9791" y="1018"/>
                  </a:moveTo>
                  <a:lnTo>
                    <a:pt x="9791" y="3393"/>
                  </a:lnTo>
                  <a:lnTo>
                    <a:pt x="9839" y="3587"/>
                  </a:lnTo>
                  <a:lnTo>
                    <a:pt x="9936" y="3781"/>
                  </a:lnTo>
                  <a:lnTo>
                    <a:pt x="10082" y="3878"/>
                  </a:lnTo>
                  <a:lnTo>
                    <a:pt x="10275" y="3926"/>
                  </a:lnTo>
                  <a:lnTo>
                    <a:pt x="12650" y="3926"/>
                  </a:lnTo>
                  <a:lnTo>
                    <a:pt x="12650" y="16333"/>
                  </a:lnTo>
                  <a:lnTo>
                    <a:pt x="1019" y="16333"/>
                  </a:lnTo>
                  <a:lnTo>
                    <a:pt x="1019" y="1018"/>
                  </a:lnTo>
                  <a:close/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1" y="16866"/>
                  </a:lnTo>
                  <a:lnTo>
                    <a:pt x="49" y="17060"/>
                  </a:lnTo>
                  <a:lnTo>
                    <a:pt x="146" y="17206"/>
                  </a:lnTo>
                  <a:lnTo>
                    <a:pt x="292" y="17303"/>
                  </a:lnTo>
                  <a:lnTo>
                    <a:pt x="486" y="17351"/>
                  </a:lnTo>
                  <a:lnTo>
                    <a:pt x="13183" y="17351"/>
                  </a:lnTo>
                  <a:lnTo>
                    <a:pt x="13377" y="17303"/>
                  </a:lnTo>
                  <a:lnTo>
                    <a:pt x="13523" y="17206"/>
                  </a:lnTo>
                  <a:lnTo>
                    <a:pt x="13620" y="17060"/>
                  </a:lnTo>
                  <a:lnTo>
                    <a:pt x="13668" y="16866"/>
                  </a:lnTo>
                  <a:lnTo>
                    <a:pt x="13668" y="3345"/>
                  </a:lnTo>
                  <a:lnTo>
                    <a:pt x="13620" y="3199"/>
                  </a:lnTo>
                  <a:lnTo>
                    <a:pt x="13523" y="3054"/>
                  </a:lnTo>
                  <a:lnTo>
                    <a:pt x="10663" y="146"/>
                  </a:lnTo>
                  <a:lnTo>
                    <a:pt x="10469" y="49"/>
                  </a:lnTo>
                  <a:lnTo>
                    <a:pt x="10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7538092" y="4205797"/>
              <a:ext cx="216892" cy="82174"/>
            </a:xfrm>
            <a:custGeom>
              <a:avLst/>
              <a:gdLst/>
              <a:ahLst/>
              <a:cxnLst/>
              <a:rect l="l" t="t" r="r" b="b"/>
              <a:pathLst>
                <a:path w="9597" h="3636" extrusionOk="0">
                  <a:moveTo>
                    <a:pt x="8579" y="1018"/>
                  </a:moveTo>
                  <a:lnTo>
                    <a:pt x="8579" y="2617"/>
                  </a:lnTo>
                  <a:lnTo>
                    <a:pt x="1018" y="2617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0" y="3150"/>
                  </a:lnTo>
                  <a:lnTo>
                    <a:pt x="49" y="3344"/>
                  </a:lnTo>
                  <a:lnTo>
                    <a:pt x="146" y="3490"/>
                  </a:lnTo>
                  <a:lnTo>
                    <a:pt x="291" y="3587"/>
                  </a:lnTo>
                  <a:lnTo>
                    <a:pt x="485" y="3635"/>
                  </a:lnTo>
                  <a:lnTo>
                    <a:pt x="9112" y="3635"/>
                  </a:lnTo>
                  <a:lnTo>
                    <a:pt x="9306" y="3587"/>
                  </a:lnTo>
                  <a:lnTo>
                    <a:pt x="9451" y="3490"/>
                  </a:lnTo>
                  <a:lnTo>
                    <a:pt x="9548" y="3344"/>
                  </a:lnTo>
                  <a:lnTo>
                    <a:pt x="9596" y="3150"/>
                  </a:lnTo>
                  <a:lnTo>
                    <a:pt x="9596" y="485"/>
                  </a:lnTo>
                  <a:lnTo>
                    <a:pt x="9548" y="291"/>
                  </a:lnTo>
                  <a:lnTo>
                    <a:pt x="9451" y="146"/>
                  </a:lnTo>
                  <a:lnTo>
                    <a:pt x="9306" y="49"/>
                  </a:lnTo>
                  <a:lnTo>
                    <a:pt x="91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7538092" y="4310932"/>
              <a:ext cx="216892" cy="23029"/>
            </a:xfrm>
            <a:custGeom>
              <a:avLst/>
              <a:gdLst/>
              <a:ahLst/>
              <a:cxnLst/>
              <a:rect l="l" t="t" r="r" b="b"/>
              <a:pathLst>
                <a:path w="9597" h="1019" extrusionOk="0">
                  <a:moveTo>
                    <a:pt x="485" y="1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0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9"/>
                  </a:lnTo>
                  <a:lnTo>
                    <a:pt x="9112" y="1019"/>
                  </a:lnTo>
                  <a:lnTo>
                    <a:pt x="9306" y="970"/>
                  </a:lnTo>
                  <a:lnTo>
                    <a:pt x="9451" y="873"/>
                  </a:lnTo>
                  <a:lnTo>
                    <a:pt x="9548" y="728"/>
                  </a:lnTo>
                  <a:lnTo>
                    <a:pt x="9596" y="534"/>
                  </a:lnTo>
                  <a:lnTo>
                    <a:pt x="9548" y="340"/>
                  </a:lnTo>
                  <a:lnTo>
                    <a:pt x="9451" y="146"/>
                  </a:lnTo>
                  <a:lnTo>
                    <a:pt x="9306" y="49"/>
                  </a:lnTo>
                  <a:lnTo>
                    <a:pt x="9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7606005" y="4033834"/>
              <a:ext cx="81066" cy="102966"/>
            </a:xfrm>
            <a:custGeom>
              <a:avLst/>
              <a:gdLst/>
              <a:ahLst/>
              <a:cxnLst/>
              <a:rect l="l" t="t" r="r" b="b"/>
              <a:pathLst>
                <a:path w="3587" h="4556" extrusionOk="0">
                  <a:moveTo>
                    <a:pt x="1793" y="0"/>
                  </a:moveTo>
                  <a:lnTo>
                    <a:pt x="1454" y="49"/>
                  </a:lnTo>
                  <a:lnTo>
                    <a:pt x="1163" y="146"/>
                  </a:lnTo>
                  <a:lnTo>
                    <a:pt x="873" y="243"/>
                  </a:lnTo>
                  <a:lnTo>
                    <a:pt x="630" y="436"/>
                  </a:lnTo>
                  <a:lnTo>
                    <a:pt x="388" y="679"/>
                  </a:lnTo>
                  <a:lnTo>
                    <a:pt x="243" y="921"/>
                  </a:lnTo>
                  <a:lnTo>
                    <a:pt x="97" y="1212"/>
                  </a:lnTo>
                  <a:lnTo>
                    <a:pt x="49" y="1551"/>
                  </a:lnTo>
                  <a:lnTo>
                    <a:pt x="0" y="1793"/>
                  </a:lnTo>
                  <a:lnTo>
                    <a:pt x="49" y="1987"/>
                  </a:lnTo>
                  <a:lnTo>
                    <a:pt x="146" y="2133"/>
                  </a:lnTo>
                  <a:lnTo>
                    <a:pt x="339" y="2278"/>
                  </a:lnTo>
                  <a:lnTo>
                    <a:pt x="727" y="2278"/>
                  </a:lnTo>
                  <a:lnTo>
                    <a:pt x="873" y="2133"/>
                  </a:lnTo>
                  <a:lnTo>
                    <a:pt x="970" y="1987"/>
                  </a:lnTo>
                  <a:lnTo>
                    <a:pt x="1018" y="1793"/>
                  </a:lnTo>
                  <a:lnTo>
                    <a:pt x="1018" y="1696"/>
                  </a:lnTo>
                  <a:lnTo>
                    <a:pt x="1115" y="1406"/>
                  </a:lnTo>
                  <a:lnTo>
                    <a:pt x="1309" y="1212"/>
                  </a:lnTo>
                  <a:lnTo>
                    <a:pt x="1503" y="1066"/>
                  </a:lnTo>
                  <a:lnTo>
                    <a:pt x="1793" y="1018"/>
                  </a:lnTo>
                  <a:lnTo>
                    <a:pt x="2084" y="1066"/>
                  </a:lnTo>
                  <a:lnTo>
                    <a:pt x="2327" y="1260"/>
                  </a:lnTo>
                  <a:lnTo>
                    <a:pt x="2472" y="1454"/>
                  </a:lnTo>
                  <a:lnTo>
                    <a:pt x="2569" y="1745"/>
                  </a:lnTo>
                  <a:lnTo>
                    <a:pt x="2569" y="1890"/>
                  </a:lnTo>
                  <a:lnTo>
                    <a:pt x="2520" y="2036"/>
                  </a:lnTo>
                  <a:lnTo>
                    <a:pt x="2423" y="2181"/>
                  </a:lnTo>
                  <a:lnTo>
                    <a:pt x="2327" y="2327"/>
                  </a:lnTo>
                  <a:lnTo>
                    <a:pt x="2230" y="2423"/>
                  </a:lnTo>
                  <a:lnTo>
                    <a:pt x="2084" y="2472"/>
                  </a:lnTo>
                  <a:lnTo>
                    <a:pt x="1939" y="2520"/>
                  </a:lnTo>
                  <a:lnTo>
                    <a:pt x="1793" y="2569"/>
                  </a:lnTo>
                  <a:lnTo>
                    <a:pt x="1600" y="2617"/>
                  </a:lnTo>
                  <a:lnTo>
                    <a:pt x="1454" y="2714"/>
                  </a:lnTo>
                  <a:lnTo>
                    <a:pt x="1309" y="2860"/>
                  </a:lnTo>
                  <a:lnTo>
                    <a:pt x="1309" y="3053"/>
                  </a:lnTo>
                  <a:lnTo>
                    <a:pt x="1309" y="4071"/>
                  </a:lnTo>
                  <a:lnTo>
                    <a:pt x="1309" y="4265"/>
                  </a:lnTo>
                  <a:lnTo>
                    <a:pt x="1454" y="4410"/>
                  </a:lnTo>
                  <a:lnTo>
                    <a:pt x="1600" y="4507"/>
                  </a:lnTo>
                  <a:lnTo>
                    <a:pt x="1793" y="4556"/>
                  </a:lnTo>
                  <a:lnTo>
                    <a:pt x="1987" y="4507"/>
                  </a:lnTo>
                  <a:lnTo>
                    <a:pt x="2133" y="4410"/>
                  </a:lnTo>
                  <a:lnTo>
                    <a:pt x="2278" y="4265"/>
                  </a:lnTo>
                  <a:lnTo>
                    <a:pt x="2327" y="4071"/>
                  </a:lnTo>
                  <a:lnTo>
                    <a:pt x="2327" y="3490"/>
                  </a:lnTo>
                  <a:lnTo>
                    <a:pt x="2520" y="3441"/>
                  </a:lnTo>
                  <a:lnTo>
                    <a:pt x="2714" y="3296"/>
                  </a:lnTo>
                  <a:lnTo>
                    <a:pt x="2908" y="3199"/>
                  </a:lnTo>
                  <a:lnTo>
                    <a:pt x="3102" y="3005"/>
                  </a:lnTo>
                  <a:lnTo>
                    <a:pt x="3296" y="2714"/>
                  </a:lnTo>
                  <a:lnTo>
                    <a:pt x="3490" y="2423"/>
                  </a:lnTo>
                  <a:lnTo>
                    <a:pt x="3538" y="2084"/>
                  </a:lnTo>
                  <a:lnTo>
                    <a:pt x="3587" y="1696"/>
                  </a:lnTo>
                  <a:lnTo>
                    <a:pt x="3538" y="1357"/>
                  </a:lnTo>
                  <a:lnTo>
                    <a:pt x="3393" y="1066"/>
                  </a:lnTo>
                  <a:lnTo>
                    <a:pt x="3247" y="776"/>
                  </a:lnTo>
                  <a:lnTo>
                    <a:pt x="3054" y="533"/>
                  </a:lnTo>
                  <a:lnTo>
                    <a:pt x="2763" y="291"/>
                  </a:lnTo>
                  <a:lnTo>
                    <a:pt x="2472" y="146"/>
                  </a:lnTo>
                  <a:lnTo>
                    <a:pt x="2181" y="49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7635566" y="4159783"/>
              <a:ext cx="23029" cy="23029"/>
            </a:xfrm>
            <a:custGeom>
              <a:avLst/>
              <a:gdLst/>
              <a:ahLst/>
              <a:cxnLst/>
              <a:rect l="l" t="t" r="r" b="b"/>
              <a:pathLst>
                <a:path w="1019" h="1019" extrusionOk="0">
                  <a:moveTo>
                    <a:pt x="485" y="1"/>
                  </a:moveTo>
                  <a:lnTo>
                    <a:pt x="292" y="49"/>
                  </a:lnTo>
                  <a:lnTo>
                    <a:pt x="146" y="195"/>
                  </a:lnTo>
                  <a:lnTo>
                    <a:pt x="1" y="340"/>
                  </a:lnTo>
                  <a:lnTo>
                    <a:pt x="1" y="534"/>
                  </a:lnTo>
                  <a:lnTo>
                    <a:pt x="1" y="728"/>
                  </a:lnTo>
                  <a:lnTo>
                    <a:pt x="146" y="873"/>
                  </a:lnTo>
                  <a:lnTo>
                    <a:pt x="292" y="1018"/>
                  </a:lnTo>
                  <a:lnTo>
                    <a:pt x="679" y="1018"/>
                  </a:lnTo>
                  <a:lnTo>
                    <a:pt x="825" y="873"/>
                  </a:lnTo>
                  <a:lnTo>
                    <a:pt x="970" y="728"/>
                  </a:lnTo>
                  <a:lnTo>
                    <a:pt x="1019" y="534"/>
                  </a:lnTo>
                  <a:lnTo>
                    <a:pt x="970" y="340"/>
                  </a:lnTo>
                  <a:lnTo>
                    <a:pt x="825" y="195"/>
                  </a:lnTo>
                  <a:lnTo>
                    <a:pt x="679" y="4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C719C-B04F-7BF9-B2A4-56D513BC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8675"/>
            <a:ext cx="7704000" cy="572700"/>
          </a:xfrm>
        </p:spPr>
        <p:txBody>
          <a:bodyPr/>
          <a:lstStyle/>
          <a:p>
            <a:r>
              <a:rPr lang="en" dirty="0"/>
              <a:t>Feature</a:t>
            </a:r>
            <a:r>
              <a:rPr lang="fr-FR" dirty="0"/>
              <a:t> Selection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00863F3-76F6-8A12-15C2-58483781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91" y="1152039"/>
            <a:ext cx="2839644" cy="35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51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 txBox="1">
            <a:spLocks noGrp="1"/>
          </p:cNvSpPr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Modeles de </a:t>
            </a:r>
            <a:br>
              <a:rPr lang="en" dirty="0"/>
            </a:br>
            <a:r>
              <a:rPr lang="en" dirty="0"/>
              <a:t>Prévision</a:t>
            </a:r>
            <a:endParaRPr dirty="0"/>
          </a:p>
        </p:txBody>
      </p:sp>
      <p:grpSp>
        <p:nvGrpSpPr>
          <p:cNvPr id="620" name="Google Shape;620;p47"/>
          <p:cNvGrpSpPr/>
          <p:nvPr/>
        </p:nvGrpSpPr>
        <p:grpSpPr>
          <a:xfrm>
            <a:off x="-311973" y="-106034"/>
            <a:ext cx="3997531" cy="5454467"/>
            <a:chOff x="-311973" y="-106034"/>
            <a:chExt cx="3997531" cy="5454467"/>
          </a:xfrm>
        </p:grpSpPr>
        <p:sp>
          <p:nvSpPr>
            <p:cNvPr id="621" name="Google Shape;621;p47"/>
            <p:cNvSpPr/>
            <p:nvPr/>
          </p:nvSpPr>
          <p:spPr>
            <a:xfrm>
              <a:off x="2084909" y="6430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7"/>
            <p:cNvSpPr/>
            <p:nvPr/>
          </p:nvSpPr>
          <p:spPr>
            <a:xfrm>
              <a:off x="1401408" y="27017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7"/>
            <p:cNvSpPr/>
            <p:nvPr/>
          </p:nvSpPr>
          <p:spPr>
            <a:xfrm>
              <a:off x="1061727" y="4905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7"/>
            <p:cNvSpPr/>
            <p:nvPr/>
          </p:nvSpPr>
          <p:spPr>
            <a:xfrm>
              <a:off x="644984" y="-10603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7"/>
            <p:cNvSpPr/>
            <p:nvPr/>
          </p:nvSpPr>
          <p:spPr>
            <a:xfrm>
              <a:off x="822495" y="159614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7"/>
            <p:cNvSpPr/>
            <p:nvPr/>
          </p:nvSpPr>
          <p:spPr>
            <a:xfrm>
              <a:off x="1401408" y="19952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7"/>
            <p:cNvSpPr/>
            <p:nvPr/>
          </p:nvSpPr>
          <p:spPr>
            <a:xfrm>
              <a:off x="2008129" y="17131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7"/>
            <p:cNvSpPr/>
            <p:nvPr/>
          </p:nvSpPr>
          <p:spPr>
            <a:xfrm rot="10800000" flipH="1">
              <a:off x="-72150" y="24780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 rot="10800000" flipH="1">
              <a:off x="876630" y="37414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 rot="10800000" flipH="1">
              <a:off x="324034" y="41605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2455608" y="27831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2846848" y="32663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 rot="10800000" flipH="1">
              <a:off x="1900437" y="38532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 rot="10800000" flipH="1">
              <a:off x="2417668" y="43803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47208" y="29254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2523872" y="2239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-311973" y="13865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96929" y="8031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39" name="Google Shape;639;p47"/>
          <p:cNvCxnSpPr/>
          <p:nvPr/>
        </p:nvCxnSpPr>
        <p:spPr>
          <a:xfrm>
            <a:off x="4394150" y="1562388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8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DDD0F3-085A-A2E9-9FCB-FD2A5B2D7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863" y="923695"/>
            <a:ext cx="6792273" cy="32961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38954-F8E2-4DE3-E365-5671AD1E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78" y="139459"/>
            <a:ext cx="6691200" cy="547800"/>
          </a:xfrm>
        </p:spPr>
        <p:txBody>
          <a:bodyPr/>
          <a:lstStyle/>
          <a:p>
            <a:r>
              <a:rPr lang="fr-FR" dirty="0" err="1"/>
              <a:t>Resultats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E33716-DBD2-92FD-A613-F1D9D229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379"/>
            <a:ext cx="9030960" cy="19433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C7C0067-25BA-C3CA-D7D6-4F0D829E1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8874"/>
            <a:ext cx="9144000" cy="20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3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33779-5CF3-E756-629E-6B2BD84D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53" y="297114"/>
            <a:ext cx="6691200" cy="547800"/>
          </a:xfrm>
        </p:spPr>
        <p:txBody>
          <a:bodyPr/>
          <a:lstStyle/>
          <a:p>
            <a:r>
              <a:rPr lang="fr-FR" dirty="0"/>
              <a:t>Importance Globale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CC3BAC-FBD5-2453-C3AD-AD6F29A74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1" y="757561"/>
            <a:ext cx="5191171" cy="332901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BAF3F37-3536-3CF7-E018-B6E705F2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976" y="1594133"/>
            <a:ext cx="5071467" cy="325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5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7A13B-6070-CDD4-7EBA-9D31A60B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790" y="0"/>
            <a:ext cx="6691200" cy="547800"/>
          </a:xfrm>
        </p:spPr>
        <p:txBody>
          <a:bodyPr/>
          <a:lstStyle/>
          <a:p>
            <a:r>
              <a:rPr lang="fr-FR" dirty="0"/>
              <a:t>Local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34293F3-78E6-CB27-2F79-5F5E9C60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599" y="547800"/>
            <a:ext cx="5796294" cy="294956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C6D7299-9AA2-6858-8F66-729F4D208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425" y="1981698"/>
            <a:ext cx="5243635" cy="266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97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D4252-C082-D5C3-2A4E-ED23810F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53" y="402218"/>
            <a:ext cx="6691200" cy="547800"/>
          </a:xfrm>
        </p:spPr>
        <p:txBody>
          <a:bodyPr/>
          <a:lstStyle/>
          <a:p>
            <a:r>
              <a:rPr lang="fr-FR" dirty="0"/>
              <a:t>Intérêt d’ </a:t>
            </a:r>
            <a:r>
              <a:rPr lang="fr-FR" dirty="0" err="1"/>
              <a:t>ENERGYSTARScore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45BFCA-7EC7-CBDD-5097-752CCB736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716" y="1097131"/>
            <a:ext cx="5226939" cy="547800"/>
          </a:xfrm>
        </p:spPr>
        <p:txBody>
          <a:bodyPr/>
          <a:lstStyle/>
          <a:p>
            <a:r>
              <a:rPr lang="fr-FR" dirty="0"/>
              <a:t>Avec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2C03907-AD66-DF28-6C18-88D7A28A2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07" y="1708769"/>
            <a:ext cx="4410691" cy="7430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5E2F2BF-F968-56F6-D8B9-D79C8FEF4FFE}"/>
              </a:ext>
            </a:extLst>
          </p:cNvPr>
          <p:cNvSpPr txBox="1"/>
          <p:nvPr/>
        </p:nvSpPr>
        <p:spPr>
          <a:xfrm>
            <a:off x="1370729" y="2573884"/>
            <a:ext cx="48316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/>
              <a:t>Sans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1A1BA23-D1FC-D69E-21FB-1C1972303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307" y="3588232"/>
            <a:ext cx="397247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6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5DECA-4623-7D2D-4BC8-6B358037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36" y="475790"/>
            <a:ext cx="6691200" cy="547800"/>
          </a:xfrm>
        </p:spPr>
        <p:txBody>
          <a:bodyPr/>
          <a:lstStyle/>
          <a:p>
            <a:r>
              <a:rPr lang="fr-FR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4307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88" name="Google Shape;388;p38"/>
          <p:cNvSpPr txBox="1">
            <a:spLocks noGrp="1"/>
          </p:cNvSpPr>
          <p:nvPr>
            <p:ph type="title" idx="7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9" name="Google Shape;389;p38"/>
          <p:cNvSpPr txBox="1">
            <a:spLocks noGrp="1"/>
          </p:cNvSpPr>
          <p:nvPr>
            <p:ph type="title" idx="8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0" name="Google Shape;390;p38"/>
          <p:cNvSpPr txBox="1">
            <a:spLocks noGrp="1"/>
          </p:cNvSpPr>
          <p:nvPr>
            <p:ph type="title" idx="9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1" name="Google Shape;391;p38"/>
          <p:cNvSpPr txBox="1">
            <a:spLocks noGrp="1"/>
          </p:cNvSpPr>
          <p:nvPr>
            <p:ph type="title" idx="13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92" name="Google Shape;392;p38"/>
          <p:cNvSpPr txBox="1">
            <a:spLocks noGrp="1"/>
          </p:cNvSpPr>
          <p:nvPr>
            <p:ph type="title" idx="14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3" name="Google Shape;393;p38"/>
          <p:cNvSpPr txBox="1">
            <a:spLocks noGrp="1"/>
          </p:cNvSpPr>
          <p:nvPr>
            <p:ph type="title" idx="15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94" name="Google Shape;394;p38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95" name="Google Shape;395;p38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Données</a:t>
            </a:r>
          </a:p>
        </p:txBody>
      </p:sp>
      <p:sp>
        <p:nvSpPr>
          <p:cNvPr id="396" name="Google Shape;396;p38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13033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p38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Visualisation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Modélisation</a:t>
            </a:r>
            <a:endParaRPr dirty="0"/>
          </a:p>
        </p:txBody>
      </p:sp>
      <p:sp>
        <p:nvSpPr>
          <p:cNvPr id="399" name="Google Shape;399;p38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DB3F7173-E709-1965-EA21-2C25CB08C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20" y="3223912"/>
            <a:ext cx="4229690" cy="14765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Données</a:t>
            </a:r>
            <a:endParaRPr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431B723F-27F6-AF74-BA6A-39EA04ACD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1" y="1080612"/>
            <a:ext cx="5258534" cy="39343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19999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Nettoyages des données</a:t>
            </a:r>
            <a:endParaRPr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EF19D292-5A3E-875C-E9B5-057BC2E4B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473274"/>
              </p:ext>
            </p:extLst>
          </p:nvPr>
        </p:nvGraphicFramePr>
        <p:xfrm>
          <a:off x="1523999" y="70689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/>
          <p:cNvSpPr txBox="1">
            <a:spLocks noGrp="1"/>
          </p:cNvSpPr>
          <p:nvPr>
            <p:ph type="title"/>
          </p:nvPr>
        </p:nvSpPr>
        <p:spPr>
          <a:xfrm>
            <a:off x="720000" y="1854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Visualisations des données</a:t>
            </a:r>
            <a:br>
              <a:rPr lang="en" dirty="0"/>
            </a:b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9D944C-2664-23FF-CEAA-BB001E190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86" y="758107"/>
            <a:ext cx="6477881" cy="42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D588FD9-694E-C342-6B60-C2F82DF2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62" y="103814"/>
            <a:ext cx="7447876" cy="49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7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79420-BD09-D279-ED1C-545C3FE9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0"/>
            <a:ext cx="7317689" cy="609600"/>
          </a:xfrm>
        </p:spPr>
        <p:txBody>
          <a:bodyPr/>
          <a:lstStyle/>
          <a:p>
            <a:r>
              <a:rPr lang="fr-FR" sz="2000" dirty="0"/>
              <a:t>Consommation d'Energie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E3CA9AF-D257-DF03-42B6-4CA2B3679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0" y="395112"/>
            <a:ext cx="5874436" cy="313741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66A4CFE-B851-B107-9229-C28EB62E1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224" y="2359378"/>
            <a:ext cx="4640204" cy="278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9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B48D209-F4A9-330E-9CC8-35651970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495645" cy="320181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23DC023-01F5-4332-8776-5B5E92BFA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605" y="1941689"/>
            <a:ext cx="5336352" cy="320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5422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</TotalTime>
  <Words>129</Words>
  <Application>Microsoft Office PowerPoint</Application>
  <PresentationFormat>Affichage à l'écran (16:9)</PresentationFormat>
  <Paragraphs>47</Paragraphs>
  <Slides>19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Outfit</vt:lpstr>
      <vt:lpstr>Nunito Light</vt:lpstr>
      <vt:lpstr>Arial</vt:lpstr>
      <vt:lpstr>DM Sans</vt:lpstr>
      <vt:lpstr>Data Collection and Analysis - Master of Science in Community Health and Prevention Research by Slidesgo</vt:lpstr>
      <vt:lpstr>Projet 4: Anticipez les besoins en consommation de bâtiments</vt:lpstr>
      <vt:lpstr>Table of contents</vt:lpstr>
      <vt:lpstr>Introduction</vt:lpstr>
      <vt:lpstr>Données</vt:lpstr>
      <vt:lpstr>Nettoyages des données</vt:lpstr>
      <vt:lpstr>Visualisations des données </vt:lpstr>
      <vt:lpstr>Présentation PowerPoint</vt:lpstr>
      <vt:lpstr>Consommation d'Energie</vt:lpstr>
      <vt:lpstr>Présentation PowerPoint</vt:lpstr>
      <vt:lpstr>Présentation PowerPoint</vt:lpstr>
      <vt:lpstr>Feature Engineering</vt:lpstr>
      <vt:lpstr>Feature Selection</vt:lpstr>
      <vt:lpstr>Modeles de  Prévision</vt:lpstr>
      <vt:lpstr>—Someone Famous</vt:lpstr>
      <vt:lpstr>Resultats</vt:lpstr>
      <vt:lpstr>Importance Globale</vt:lpstr>
      <vt:lpstr>Local</vt:lpstr>
      <vt:lpstr>Intérêt d’ ENERGYSTARScore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4: Anticipez les besoins en consommation de bâtiments</dc:title>
  <cp:lastModifiedBy>driss driss</cp:lastModifiedBy>
  <cp:revision>15</cp:revision>
  <dcterms:modified xsi:type="dcterms:W3CDTF">2024-01-30T09:47:07Z</dcterms:modified>
</cp:coreProperties>
</file>