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27"/>
  </p:notesMasterIdLst>
  <p:sldIdLst>
    <p:sldId id="256" r:id="rId2"/>
    <p:sldId id="258" r:id="rId3"/>
    <p:sldId id="261" r:id="rId4"/>
    <p:sldId id="272" r:id="rId5"/>
    <p:sldId id="279" r:id="rId6"/>
    <p:sldId id="280" r:id="rId7"/>
    <p:sldId id="327" r:id="rId8"/>
    <p:sldId id="282" r:id="rId9"/>
    <p:sldId id="283" r:id="rId10"/>
    <p:sldId id="286" r:id="rId11"/>
    <p:sldId id="287" r:id="rId12"/>
    <p:sldId id="288" r:id="rId13"/>
    <p:sldId id="328" r:id="rId14"/>
    <p:sldId id="285" r:id="rId15"/>
    <p:sldId id="331" r:id="rId16"/>
    <p:sldId id="332" r:id="rId17"/>
    <p:sldId id="329" r:id="rId18"/>
    <p:sldId id="330" r:id="rId19"/>
    <p:sldId id="333" r:id="rId20"/>
    <p:sldId id="334" r:id="rId21"/>
    <p:sldId id="335" r:id="rId22"/>
    <p:sldId id="336" r:id="rId23"/>
    <p:sldId id="292" r:id="rId24"/>
    <p:sldId id="294" r:id="rId25"/>
    <p:sldId id="337" r:id="rId26"/>
  </p:sldIdLst>
  <p:sldSz cx="9144000" cy="5143500" type="screen16x9"/>
  <p:notesSz cx="6858000" cy="9144000"/>
  <p:embeddedFontLst>
    <p:embeddedFont>
      <p:font typeface="Dosis" pitchFamily="2" charset="0"/>
      <p:regular r:id="rId28"/>
      <p:bold r:id="rId29"/>
    </p:embeddedFont>
    <p:embeddedFont>
      <p:font typeface="Space Grotesk" panose="020B0604020202020204" charset="0"/>
      <p:regular r:id="rId30"/>
      <p:bold r:id="rId31"/>
    </p:embeddedFont>
    <p:embeddedFont>
      <p:font typeface="Space Grotesk Light" panose="020B0604020202020204" charset="0"/>
      <p:regular r:id="rId32"/>
      <p:bold r:id="rId33"/>
    </p:embeddedFont>
    <p:embeddedFont>
      <p:font typeface="Space Grotesk Medium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214017-5C52-4D10-8D48-FACD03D71D9F}">
  <a:tblStyle styleId="{AE214017-5C52-4D10-8D48-FACD03D71D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" name="Google Shape;3643;g111aa7c6b2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4" name="Google Shape;3644;g111aa7c6b2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4" name="Google Shape;4494;g111aeaaf00e_2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5" name="Google Shape;4495;g111aeaaf00e_2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4" name="Google Shape;4514;g111aeaaf00e_2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5" name="Google Shape;4515;g111aeaaf00e_2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9" name="Google Shape;4419;g111aeaaf00e_2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0" name="Google Shape;4420;g111aeaaf00e_2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8" name="Google Shape;4598;g111aeaaf00e_2_1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9" name="Google Shape;4599;g111aeaaf00e_2_1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7" name="Google Shape;4697;g111aeaaf00e_2_1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8" name="Google Shape;4698;g111aeaaf00e_2_1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Google Shape;3707;g13973a12802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8" name="Google Shape;3708;g13973a12802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111784267d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111784267d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9" name="Google Shape;4029;g111aeaaf00e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0" name="Google Shape;4030;g111aeaaf00e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7" name="Google Shape;4237;g111aeaaf00e_2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8" name="Google Shape;4238;g111aeaaf00e_2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8" name="Google Shape;4278;g111aeaaf00e_2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9" name="Google Shape;4279;g111aeaaf00e_2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" name="Google Shape;4341;g15522a4e329_0_1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2" name="Google Shape;4342;g15522a4e329_0_1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0" name="Google Shape;4360;g111aeaaf00e_2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1" name="Google Shape;4361;g111aeaaf00e_2_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6" name="Google Shape;4456;g111aeaaf00e_2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7" name="Google Shape;4457;g111aeaaf00e_2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2500" y="614500"/>
            <a:ext cx="5200800" cy="30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2500" y="3886250"/>
            <a:ext cx="3808500" cy="4422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93880" y="91486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67336" y="2762105"/>
            <a:ext cx="849376" cy="851911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34"/>
                </a:lnTo>
                <a:lnTo>
                  <a:pt x="3015" y="6049"/>
                </a:lnTo>
                <a:lnTo>
                  <a:pt x="6030" y="3034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28114" y="1582609"/>
            <a:ext cx="912329" cy="912329"/>
          </a:xfrm>
          <a:custGeom>
            <a:avLst/>
            <a:gdLst/>
            <a:ahLst/>
            <a:cxnLst/>
            <a:rect l="l" t="t" r="r" b="b"/>
            <a:pathLst>
              <a:path w="6478" h="6478" extrusionOk="0">
                <a:moveTo>
                  <a:pt x="447" y="3239"/>
                </a:moveTo>
                <a:lnTo>
                  <a:pt x="3239" y="6031"/>
                </a:lnTo>
                <a:lnTo>
                  <a:pt x="6031" y="3239"/>
                </a:lnTo>
                <a:lnTo>
                  <a:pt x="3239" y="429"/>
                </a:lnTo>
                <a:close/>
                <a:moveTo>
                  <a:pt x="3239" y="6477"/>
                </a:moveTo>
                <a:lnTo>
                  <a:pt x="1" y="3239"/>
                </a:lnTo>
                <a:lnTo>
                  <a:pt x="3239" y="1"/>
                </a:lnTo>
                <a:lnTo>
                  <a:pt x="6477" y="3239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795777" y="2890545"/>
            <a:ext cx="592493" cy="595169"/>
          </a:xfrm>
          <a:custGeom>
            <a:avLst/>
            <a:gdLst/>
            <a:ahLst/>
            <a:cxnLst/>
            <a:rect l="l" t="t" r="r" b="b"/>
            <a:pathLst>
              <a:path w="4207" h="4226" extrusionOk="0">
                <a:moveTo>
                  <a:pt x="428" y="2122"/>
                </a:moveTo>
                <a:lnTo>
                  <a:pt x="2103" y="3778"/>
                </a:lnTo>
                <a:lnTo>
                  <a:pt x="3778" y="2122"/>
                </a:lnTo>
                <a:lnTo>
                  <a:pt x="2103" y="447"/>
                </a:lnTo>
                <a:close/>
                <a:moveTo>
                  <a:pt x="2103" y="4225"/>
                </a:moveTo>
                <a:lnTo>
                  <a:pt x="0" y="2122"/>
                </a:lnTo>
                <a:lnTo>
                  <a:pt x="2103" y="0"/>
                </a:lnTo>
                <a:lnTo>
                  <a:pt x="4206" y="2122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09071" y="2397768"/>
            <a:ext cx="2676" cy="91824"/>
          </a:xfrm>
          <a:custGeom>
            <a:avLst/>
            <a:gdLst/>
            <a:ahLst/>
            <a:cxnLst/>
            <a:rect l="l" t="t" r="r" b="b"/>
            <a:pathLst>
              <a:path w="19" h="652" extrusionOk="0">
                <a:moveTo>
                  <a:pt x="19" y="1"/>
                </a:moveTo>
                <a:lnTo>
                  <a:pt x="0" y="19"/>
                </a:lnTo>
                <a:lnTo>
                  <a:pt x="0" y="633"/>
                </a:lnTo>
                <a:lnTo>
                  <a:pt x="19" y="65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111606" y="2395092"/>
            <a:ext cx="2817" cy="97176"/>
          </a:xfrm>
          <a:custGeom>
            <a:avLst/>
            <a:gdLst/>
            <a:ahLst/>
            <a:cxnLst/>
            <a:rect l="l" t="t" r="r" b="b"/>
            <a:pathLst>
              <a:path w="20" h="690" extrusionOk="0">
                <a:moveTo>
                  <a:pt x="19" y="1"/>
                </a:moveTo>
                <a:lnTo>
                  <a:pt x="1" y="20"/>
                </a:lnTo>
                <a:lnTo>
                  <a:pt x="1" y="671"/>
                </a:lnTo>
                <a:lnTo>
                  <a:pt x="19" y="69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114282" y="2392557"/>
            <a:ext cx="2676" cy="102387"/>
          </a:xfrm>
          <a:custGeom>
            <a:avLst/>
            <a:gdLst/>
            <a:ahLst/>
            <a:cxnLst/>
            <a:rect l="l" t="t" r="r" b="b"/>
            <a:pathLst>
              <a:path w="19" h="727" extrusionOk="0">
                <a:moveTo>
                  <a:pt x="19" y="0"/>
                </a:moveTo>
                <a:lnTo>
                  <a:pt x="0" y="19"/>
                </a:lnTo>
                <a:lnTo>
                  <a:pt x="0" y="708"/>
                </a:lnTo>
                <a:lnTo>
                  <a:pt x="19" y="72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116817" y="2387346"/>
            <a:ext cx="2817" cy="110133"/>
          </a:xfrm>
          <a:custGeom>
            <a:avLst/>
            <a:gdLst/>
            <a:ahLst/>
            <a:cxnLst/>
            <a:rect l="l" t="t" r="r" b="b"/>
            <a:pathLst>
              <a:path w="20" h="782" extrusionOk="0">
                <a:moveTo>
                  <a:pt x="20" y="0"/>
                </a:moveTo>
                <a:lnTo>
                  <a:pt x="1" y="37"/>
                </a:lnTo>
                <a:lnTo>
                  <a:pt x="1" y="763"/>
                </a:lnTo>
                <a:lnTo>
                  <a:pt x="20" y="782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119493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9" y="1"/>
                </a:moveTo>
                <a:lnTo>
                  <a:pt x="1" y="19"/>
                </a:lnTo>
                <a:lnTo>
                  <a:pt x="1" y="801"/>
                </a:lnTo>
                <a:lnTo>
                  <a:pt x="19" y="83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127379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19" y="0"/>
                </a:moveTo>
                <a:lnTo>
                  <a:pt x="0" y="19"/>
                </a:lnTo>
                <a:lnTo>
                  <a:pt x="0" y="894"/>
                </a:lnTo>
                <a:lnTo>
                  <a:pt x="19" y="91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29914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20" y="1"/>
                </a:moveTo>
                <a:lnTo>
                  <a:pt x="1" y="19"/>
                </a:lnTo>
                <a:lnTo>
                  <a:pt x="1" y="931"/>
                </a:lnTo>
                <a:lnTo>
                  <a:pt x="20" y="95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132590" y="2374249"/>
            <a:ext cx="2817" cy="139004"/>
          </a:xfrm>
          <a:custGeom>
            <a:avLst/>
            <a:gdLst/>
            <a:ahLst/>
            <a:cxnLst/>
            <a:rect l="l" t="t" r="r" b="b"/>
            <a:pathLst>
              <a:path w="20" h="987" extrusionOk="0">
                <a:moveTo>
                  <a:pt x="19" y="0"/>
                </a:moveTo>
                <a:lnTo>
                  <a:pt x="1" y="19"/>
                </a:lnTo>
                <a:lnTo>
                  <a:pt x="1" y="968"/>
                </a:lnTo>
                <a:lnTo>
                  <a:pt x="19" y="98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135266" y="2368897"/>
            <a:ext cx="2676" cy="147032"/>
          </a:xfrm>
          <a:custGeom>
            <a:avLst/>
            <a:gdLst/>
            <a:ahLst/>
            <a:cxnLst/>
            <a:rect l="l" t="t" r="r" b="b"/>
            <a:pathLst>
              <a:path w="19" h="1044" extrusionOk="0">
                <a:moveTo>
                  <a:pt x="19" y="1"/>
                </a:moveTo>
                <a:lnTo>
                  <a:pt x="0" y="38"/>
                </a:lnTo>
                <a:lnTo>
                  <a:pt x="0" y="1024"/>
                </a:lnTo>
                <a:lnTo>
                  <a:pt x="19" y="104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137801" y="2366362"/>
            <a:ext cx="2817" cy="154778"/>
          </a:xfrm>
          <a:custGeom>
            <a:avLst/>
            <a:gdLst/>
            <a:ahLst/>
            <a:cxnLst/>
            <a:rect l="l" t="t" r="r" b="b"/>
            <a:pathLst>
              <a:path w="20" h="1099" extrusionOk="0">
                <a:moveTo>
                  <a:pt x="19" y="0"/>
                </a:moveTo>
                <a:lnTo>
                  <a:pt x="1" y="19"/>
                </a:lnTo>
                <a:lnTo>
                  <a:pt x="1" y="1061"/>
                </a:lnTo>
                <a:lnTo>
                  <a:pt x="19" y="109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40477" y="2363686"/>
            <a:ext cx="5352" cy="159989"/>
          </a:xfrm>
          <a:custGeom>
            <a:avLst/>
            <a:gdLst/>
            <a:ahLst/>
            <a:cxnLst/>
            <a:rect l="l" t="t" r="r" b="b"/>
            <a:pathLst>
              <a:path w="38" h="1136" extrusionOk="0">
                <a:moveTo>
                  <a:pt x="38" y="1"/>
                </a:moveTo>
                <a:lnTo>
                  <a:pt x="0" y="19"/>
                </a:lnTo>
                <a:lnTo>
                  <a:pt x="0" y="1117"/>
                </a:lnTo>
                <a:lnTo>
                  <a:pt x="38" y="1136"/>
                </a:lnTo>
                <a:lnTo>
                  <a:pt x="38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145688" y="2361151"/>
            <a:ext cx="2817" cy="165199"/>
          </a:xfrm>
          <a:custGeom>
            <a:avLst/>
            <a:gdLst/>
            <a:ahLst/>
            <a:cxnLst/>
            <a:rect l="l" t="t" r="r" b="b"/>
            <a:pathLst>
              <a:path w="20" h="1173" extrusionOk="0">
                <a:moveTo>
                  <a:pt x="19" y="0"/>
                </a:moveTo>
                <a:lnTo>
                  <a:pt x="1" y="19"/>
                </a:lnTo>
                <a:lnTo>
                  <a:pt x="1" y="1154"/>
                </a:lnTo>
                <a:lnTo>
                  <a:pt x="19" y="1173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148364" y="2358475"/>
            <a:ext cx="2676" cy="170551"/>
          </a:xfrm>
          <a:custGeom>
            <a:avLst/>
            <a:gdLst/>
            <a:ahLst/>
            <a:cxnLst/>
            <a:rect l="l" t="t" r="r" b="b"/>
            <a:pathLst>
              <a:path w="19" h="1211" extrusionOk="0">
                <a:moveTo>
                  <a:pt x="19" y="0"/>
                </a:moveTo>
                <a:lnTo>
                  <a:pt x="0" y="19"/>
                </a:lnTo>
                <a:lnTo>
                  <a:pt x="0" y="1192"/>
                </a:lnTo>
                <a:lnTo>
                  <a:pt x="19" y="121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150899" y="2355800"/>
            <a:ext cx="2817" cy="175762"/>
          </a:xfrm>
          <a:custGeom>
            <a:avLst/>
            <a:gdLst/>
            <a:ahLst/>
            <a:cxnLst/>
            <a:rect l="l" t="t" r="r" b="b"/>
            <a:pathLst>
              <a:path w="20" h="1248" extrusionOk="0">
                <a:moveTo>
                  <a:pt x="19" y="1"/>
                </a:moveTo>
                <a:lnTo>
                  <a:pt x="1" y="19"/>
                </a:lnTo>
                <a:lnTo>
                  <a:pt x="1" y="1229"/>
                </a:lnTo>
                <a:lnTo>
                  <a:pt x="19" y="124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153574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9" y="1"/>
                </a:moveTo>
                <a:lnTo>
                  <a:pt x="0" y="38"/>
                </a:lnTo>
                <a:lnTo>
                  <a:pt x="0" y="1285"/>
                </a:lnTo>
                <a:lnTo>
                  <a:pt x="19" y="130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156250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19" y="1"/>
                </a:moveTo>
                <a:lnTo>
                  <a:pt x="0" y="20"/>
                </a:lnTo>
                <a:lnTo>
                  <a:pt x="0" y="1322"/>
                </a:lnTo>
                <a:lnTo>
                  <a:pt x="19" y="136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158785" y="2345378"/>
            <a:ext cx="5352" cy="196746"/>
          </a:xfrm>
          <a:custGeom>
            <a:avLst/>
            <a:gdLst/>
            <a:ahLst/>
            <a:cxnLst/>
            <a:rect l="l" t="t" r="r" b="b"/>
            <a:pathLst>
              <a:path w="38" h="1397" extrusionOk="0">
                <a:moveTo>
                  <a:pt x="38" y="0"/>
                </a:moveTo>
                <a:lnTo>
                  <a:pt x="1" y="19"/>
                </a:lnTo>
                <a:lnTo>
                  <a:pt x="1" y="1378"/>
                </a:lnTo>
                <a:lnTo>
                  <a:pt x="38" y="1396"/>
                </a:lnTo>
                <a:lnTo>
                  <a:pt x="38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163996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20" y="1"/>
                </a:moveTo>
                <a:lnTo>
                  <a:pt x="1" y="19"/>
                </a:lnTo>
                <a:lnTo>
                  <a:pt x="1" y="1415"/>
                </a:lnTo>
                <a:lnTo>
                  <a:pt x="20" y="1434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166672" y="2340167"/>
            <a:ext cx="2817" cy="207168"/>
          </a:xfrm>
          <a:custGeom>
            <a:avLst/>
            <a:gdLst/>
            <a:ahLst/>
            <a:cxnLst/>
            <a:rect l="l" t="t" r="r" b="b"/>
            <a:pathLst>
              <a:path w="20" h="1471" extrusionOk="0">
                <a:moveTo>
                  <a:pt x="19" y="0"/>
                </a:moveTo>
                <a:lnTo>
                  <a:pt x="1" y="19"/>
                </a:lnTo>
                <a:lnTo>
                  <a:pt x="1" y="1452"/>
                </a:lnTo>
                <a:lnTo>
                  <a:pt x="19" y="147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169348" y="2337491"/>
            <a:ext cx="2676" cy="212379"/>
          </a:xfrm>
          <a:custGeom>
            <a:avLst/>
            <a:gdLst/>
            <a:ahLst/>
            <a:cxnLst/>
            <a:rect l="l" t="t" r="r" b="b"/>
            <a:pathLst>
              <a:path w="19" h="1508" extrusionOk="0">
                <a:moveTo>
                  <a:pt x="19" y="1"/>
                </a:moveTo>
                <a:lnTo>
                  <a:pt x="0" y="19"/>
                </a:lnTo>
                <a:lnTo>
                  <a:pt x="0" y="1489"/>
                </a:lnTo>
                <a:lnTo>
                  <a:pt x="19" y="150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7171883" y="2332280"/>
            <a:ext cx="2817" cy="220266"/>
          </a:xfrm>
          <a:custGeom>
            <a:avLst/>
            <a:gdLst/>
            <a:ahLst/>
            <a:cxnLst/>
            <a:rect l="l" t="t" r="r" b="b"/>
            <a:pathLst>
              <a:path w="20" h="1564" extrusionOk="0">
                <a:moveTo>
                  <a:pt x="19" y="0"/>
                </a:moveTo>
                <a:lnTo>
                  <a:pt x="1" y="38"/>
                </a:lnTo>
                <a:lnTo>
                  <a:pt x="1" y="1545"/>
                </a:lnTo>
                <a:lnTo>
                  <a:pt x="19" y="156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74559" y="2329605"/>
            <a:ext cx="2676" cy="228153"/>
          </a:xfrm>
          <a:custGeom>
            <a:avLst/>
            <a:gdLst/>
            <a:ahLst/>
            <a:cxnLst/>
            <a:rect l="l" t="t" r="r" b="b"/>
            <a:pathLst>
              <a:path w="19" h="1620" extrusionOk="0">
                <a:moveTo>
                  <a:pt x="19" y="1"/>
                </a:moveTo>
                <a:lnTo>
                  <a:pt x="0" y="19"/>
                </a:lnTo>
                <a:lnTo>
                  <a:pt x="0" y="1583"/>
                </a:lnTo>
                <a:lnTo>
                  <a:pt x="19" y="162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182445" y="2324394"/>
            <a:ext cx="2676" cy="238715"/>
          </a:xfrm>
          <a:custGeom>
            <a:avLst/>
            <a:gdLst/>
            <a:ahLst/>
            <a:cxnLst/>
            <a:rect l="l" t="t" r="r" b="b"/>
            <a:pathLst>
              <a:path w="19" h="1695" extrusionOk="0">
                <a:moveTo>
                  <a:pt x="19" y="0"/>
                </a:moveTo>
                <a:lnTo>
                  <a:pt x="0" y="19"/>
                </a:lnTo>
                <a:lnTo>
                  <a:pt x="0" y="1675"/>
                </a:lnTo>
                <a:lnTo>
                  <a:pt x="19" y="169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7184980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9" y="1"/>
                </a:moveTo>
                <a:lnTo>
                  <a:pt x="1" y="19"/>
                </a:lnTo>
                <a:lnTo>
                  <a:pt x="1" y="1713"/>
                </a:lnTo>
                <a:lnTo>
                  <a:pt x="19" y="173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187656" y="2319183"/>
            <a:ext cx="2676" cy="249137"/>
          </a:xfrm>
          <a:custGeom>
            <a:avLst/>
            <a:gdLst/>
            <a:ahLst/>
            <a:cxnLst/>
            <a:rect l="l" t="t" r="r" b="b"/>
            <a:pathLst>
              <a:path w="19" h="1769" extrusionOk="0">
                <a:moveTo>
                  <a:pt x="19" y="0"/>
                </a:moveTo>
                <a:lnTo>
                  <a:pt x="0" y="19"/>
                </a:lnTo>
                <a:lnTo>
                  <a:pt x="0" y="1750"/>
                </a:lnTo>
                <a:lnTo>
                  <a:pt x="19" y="176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7190332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19" y="0"/>
                </a:moveTo>
                <a:lnTo>
                  <a:pt x="0" y="37"/>
                </a:lnTo>
                <a:lnTo>
                  <a:pt x="0" y="1805"/>
                </a:lnTo>
                <a:lnTo>
                  <a:pt x="19" y="182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7192867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19" y="0"/>
                </a:moveTo>
                <a:lnTo>
                  <a:pt x="1" y="19"/>
                </a:lnTo>
                <a:lnTo>
                  <a:pt x="1" y="1843"/>
                </a:lnTo>
                <a:lnTo>
                  <a:pt x="19" y="188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195543" y="2308620"/>
            <a:ext cx="5352" cy="270122"/>
          </a:xfrm>
          <a:custGeom>
            <a:avLst/>
            <a:gdLst/>
            <a:ahLst/>
            <a:cxnLst/>
            <a:rect l="l" t="t" r="r" b="b"/>
            <a:pathLst>
              <a:path w="38" h="1918" extrusionOk="0">
                <a:moveTo>
                  <a:pt x="37" y="1"/>
                </a:moveTo>
                <a:lnTo>
                  <a:pt x="0" y="19"/>
                </a:lnTo>
                <a:lnTo>
                  <a:pt x="0" y="1899"/>
                </a:lnTo>
                <a:lnTo>
                  <a:pt x="37" y="1918"/>
                </a:lnTo>
                <a:lnTo>
                  <a:pt x="37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7200754" y="2306085"/>
            <a:ext cx="2817" cy="275332"/>
          </a:xfrm>
          <a:custGeom>
            <a:avLst/>
            <a:gdLst/>
            <a:ahLst/>
            <a:cxnLst/>
            <a:rect l="l" t="t" r="r" b="b"/>
            <a:pathLst>
              <a:path w="20" h="1955" extrusionOk="0">
                <a:moveTo>
                  <a:pt x="19" y="0"/>
                </a:moveTo>
                <a:lnTo>
                  <a:pt x="0" y="19"/>
                </a:lnTo>
                <a:lnTo>
                  <a:pt x="0" y="1936"/>
                </a:lnTo>
                <a:lnTo>
                  <a:pt x="19" y="195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03430" y="2303410"/>
            <a:ext cx="2676" cy="280543"/>
          </a:xfrm>
          <a:custGeom>
            <a:avLst/>
            <a:gdLst/>
            <a:ahLst/>
            <a:cxnLst/>
            <a:rect l="l" t="t" r="r" b="b"/>
            <a:pathLst>
              <a:path w="19" h="1992" extrusionOk="0">
                <a:moveTo>
                  <a:pt x="19" y="1"/>
                </a:moveTo>
                <a:lnTo>
                  <a:pt x="0" y="19"/>
                </a:lnTo>
                <a:lnTo>
                  <a:pt x="0" y="1973"/>
                </a:lnTo>
                <a:lnTo>
                  <a:pt x="19" y="199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205965" y="2300734"/>
            <a:ext cx="2817" cy="285895"/>
          </a:xfrm>
          <a:custGeom>
            <a:avLst/>
            <a:gdLst/>
            <a:ahLst/>
            <a:cxnLst/>
            <a:rect l="l" t="t" r="r" b="b"/>
            <a:pathLst>
              <a:path w="20" h="2030" extrusionOk="0">
                <a:moveTo>
                  <a:pt x="19" y="1"/>
                </a:moveTo>
                <a:lnTo>
                  <a:pt x="1" y="20"/>
                </a:lnTo>
                <a:lnTo>
                  <a:pt x="1" y="2011"/>
                </a:lnTo>
                <a:lnTo>
                  <a:pt x="19" y="203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208640" y="2295523"/>
            <a:ext cx="2676" cy="293782"/>
          </a:xfrm>
          <a:custGeom>
            <a:avLst/>
            <a:gdLst/>
            <a:ahLst/>
            <a:cxnLst/>
            <a:rect l="l" t="t" r="r" b="b"/>
            <a:pathLst>
              <a:path w="19" h="2086" extrusionOk="0">
                <a:moveTo>
                  <a:pt x="19" y="1"/>
                </a:moveTo>
                <a:lnTo>
                  <a:pt x="0" y="38"/>
                </a:lnTo>
                <a:lnTo>
                  <a:pt x="0" y="2067"/>
                </a:lnTo>
                <a:lnTo>
                  <a:pt x="19" y="2085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211175" y="2292988"/>
            <a:ext cx="2817" cy="301528"/>
          </a:xfrm>
          <a:custGeom>
            <a:avLst/>
            <a:gdLst/>
            <a:ahLst/>
            <a:cxnLst/>
            <a:rect l="l" t="t" r="r" b="b"/>
            <a:pathLst>
              <a:path w="20" h="2141" extrusionOk="0">
                <a:moveTo>
                  <a:pt x="20" y="0"/>
                </a:moveTo>
                <a:lnTo>
                  <a:pt x="1" y="19"/>
                </a:lnTo>
                <a:lnTo>
                  <a:pt x="1" y="2103"/>
                </a:lnTo>
                <a:lnTo>
                  <a:pt x="20" y="2140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219062" y="2287636"/>
            <a:ext cx="2817" cy="312090"/>
          </a:xfrm>
          <a:custGeom>
            <a:avLst/>
            <a:gdLst/>
            <a:ahLst/>
            <a:cxnLst/>
            <a:rect l="l" t="t" r="r" b="b"/>
            <a:pathLst>
              <a:path w="20" h="2216" extrusionOk="0">
                <a:moveTo>
                  <a:pt x="19" y="1"/>
                </a:moveTo>
                <a:lnTo>
                  <a:pt x="1" y="20"/>
                </a:lnTo>
                <a:lnTo>
                  <a:pt x="1" y="2197"/>
                </a:lnTo>
                <a:lnTo>
                  <a:pt x="19" y="2216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221738" y="2285101"/>
            <a:ext cx="2676" cy="317301"/>
          </a:xfrm>
          <a:custGeom>
            <a:avLst/>
            <a:gdLst/>
            <a:ahLst/>
            <a:cxnLst/>
            <a:rect l="l" t="t" r="r" b="b"/>
            <a:pathLst>
              <a:path w="19" h="2253" extrusionOk="0">
                <a:moveTo>
                  <a:pt x="19" y="0"/>
                </a:moveTo>
                <a:lnTo>
                  <a:pt x="0" y="19"/>
                </a:lnTo>
                <a:lnTo>
                  <a:pt x="0" y="2234"/>
                </a:lnTo>
                <a:lnTo>
                  <a:pt x="19" y="225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224273" y="2282425"/>
            <a:ext cx="2817" cy="322512"/>
          </a:xfrm>
          <a:custGeom>
            <a:avLst/>
            <a:gdLst/>
            <a:ahLst/>
            <a:cxnLst/>
            <a:rect l="l" t="t" r="r" b="b"/>
            <a:pathLst>
              <a:path w="20" h="2290" extrusionOk="0">
                <a:moveTo>
                  <a:pt x="20" y="1"/>
                </a:moveTo>
                <a:lnTo>
                  <a:pt x="1" y="19"/>
                </a:lnTo>
                <a:lnTo>
                  <a:pt x="1" y="2271"/>
                </a:lnTo>
                <a:lnTo>
                  <a:pt x="20" y="229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226949" y="2279890"/>
            <a:ext cx="2817" cy="327723"/>
          </a:xfrm>
          <a:custGeom>
            <a:avLst/>
            <a:gdLst/>
            <a:ahLst/>
            <a:cxnLst/>
            <a:rect l="l" t="t" r="r" b="b"/>
            <a:pathLst>
              <a:path w="20" h="2327" extrusionOk="0">
                <a:moveTo>
                  <a:pt x="19" y="0"/>
                </a:moveTo>
                <a:lnTo>
                  <a:pt x="1" y="19"/>
                </a:lnTo>
                <a:lnTo>
                  <a:pt x="1" y="2308"/>
                </a:lnTo>
                <a:lnTo>
                  <a:pt x="19" y="2326"/>
                </a:lnTo>
                <a:lnTo>
                  <a:pt x="19" y="2308"/>
                </a:lnTo>
                <a:lnTo>
                  <a:pt x="19" y="19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7229625" y="2282425"/>
            <a:ext cx="2676" cy="322512"/>
          </a:xfrm>
          <a:custGeom>
            <a:avLst/>
            <a:gdLst/>
            <a:ahLst/>
            <a:cxnLst/>
            <a:rect l="l" t="t" r="r" b="b"/>
            <a:pathLst>
              <a:path w="19" h="2290" extrusionOk="0">
                <a:moveTo>
                  <a:pt x="0" y="1"/>
                </a:moveTo>
                <a:lnTo>
                  <a:pt x="0" y="2290"/>
                </a:lnTo>
                <a:lnTo>
                  <a:pt x="19" y="2271"/>
                </a:lnTo>
                <a:lnTo>
                  <a:pt x="19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232160" y="2285101"/>
            <a:ext cx="5352" cy="317301"/>
          </a:xfrm>
          <a:custGeom>
            <a:avLst/>
            <a:gdLst/>
            <a:ahLst/>
            <a:cxnLst/>
            <a:rect l="l" t="t" r="r" b="b"/>
            <a:pathLst>
              <a:path w="38" h="2253" extrusionOk="0">
                <a:moveTo>
                  <a:pt x="1" y="0"/>
                </a:moveTo>
                <a:lnTo>
                  <a:pt x="1" y="2252"/>
                </a:lnTo>
                <a:lnTo>
                  <a:pt x="38" y="2234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237511" y="2287636"/>
            <a:ext cx="2676" cy="312090"/>
          </a:xfrm>
          <a:custGeom>
            <a:avLst/>
            <a:gdLst/>
            <a:ahLst/>
            <a:cxnLst/>
            <a:rect l="l" t="t" r="r" b="b"/>
            <a:pathLst>
              <a:path w="19" h="2216" extrusionOk="0">
                <a:moveTo>
                  <a:pt x="0" y="1"/>
                </a:moveTo>
                <a:lnTo>
                  <a:pt x="0" y="2216"/>
                </a:lnTo>
                <a:lnTo>
                  <a:pt x="19" y="2197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240046" y="2290312"/>
            <a:ext cx="2817" cy="306739"/>
          </a:xfrm>
          <a:custGeom>
            <a:avLst/>
            <a:gdLst/>
            <a:ahLst/>
            <a:cxnLst/>
            <a:rect l="l" t="t" r="r" b="b"/>
            <a:pathLst>
              <a:path w="20" h="2178" extrusionOk="0">
                <a:moveTo>
                  <a:pt x="1" y="1"/>
                </a:moveTo>
                <a:lnTo>
                  <a:pt x="1" y="2178"/>
                </a:lnTo>
                <a:lnTo>
                  <a:pt x="19" y="215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7245257" y="2295523"/>
            <a:ext cx="2817" cy="293782"/>
          </a:xfrm>
          <a:custGeom>
            <a:avLst/>
            <a:gdLst/>
            <a:ahLst/>
            <a:cxnLst/>
            <a:rect l="l" t="t" r="r" b="b"/>
            <a:pathLst>
              <a:path w="20" h="2086" extrusionOk="0">
                <a:moveTo>
                  <a:pt x="1" y="1"/>
                </a:moveTo>
                <a:lnTo>
                  <a:pt x="1" y="2085"/>
                </a:lnTo>
                <a:lnTo>
                  <a:pt x="19" y="2067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253144" y="2303410"/>
            <a:ext cx="2817" cy="280543"/>
          </a:xfrm>
          <a:custGeom>
            <a:avLst/>
            <a:gdLst/>
            <a:ahLst/>
            <a:cxnLst/>
            <a:rect l="l" t="t" r="r" b="b"/>
            <a:pathLst>
              <a:path w="20" h="1992" extrusionOk="0">
                <a:moveTo>
                  <a:pt x="1" y="1"/>
                </a:moveTo>
                <a:lnTo>
                  <a:pt x="1" y="1992"/>
                </a:lnTo>
                <a:lnTo>
                  <a:pt x="19" y="197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255820" y="2306085"/>
            <a:ext cx="2676" cy="275332"/>
          </a:xfrm>
          <a:custGeom>
            <a:avLst/>
            <a:gdLst/>
            <a:ahLst/>
            <a:cxnLst/>
            <a:rect l="l" t="t" r="r" b="b"/>
            <a:pathLst>
              <a:path w="19" h="1955" extrusionOk="0">
                <a:moveTo>
                  <a:pt x="0" y="0"/>
                </a:moveTo>
                <a:lnTo>
                  <a:pt x="0" y="1954"/>
                </a:lnTo>
                <a:lnTo>
                  <a:pt x="19" y="193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258355" y="2308620"/>
            <a:ext cx="2817" cy="270122"/>
          </a:xfrm>
          <a:custGeom>
            <a:avLst/>
            <a:gdLst/>
            <a:ahLst/>
            <a:cxnLst/>
            <a:rect l="l" t="t" r="r" b="b"/>
            <a:pathLst>
              <a:path w="20" h="1918" extrusionOk="0">
                <a:moveTo>
                  <a:pt x="1" y="1"/>
                </a:moveTo>
                <a:lnTo>
                  <a:pt x="1" y="1918"/>
                </a:lnTo>
                <a:lnTo>
                  <a:pt x="19" y="189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261031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0" y="0"/>
                </a:moveTo>
                <a:lnTo>
                  <a:pt x="0" y="1880"/>
                </a:lnTo>
                <a:lnTo>
                  <a:pt x="19" y="1843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263706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0" y="0"/>
                </a:moveTo>
                <a:lnTo>
                  <a:pt x="0" y="1824"/>
                </a:lnTo>
                <a:lnTo>
                  <a:pt x="19" y="1805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266241" y="2319183"/>
            <a:ext cx="5352" cy="249137"/>
          </a:xfrm>
          <a:custGeom>
            <a:avLst/>
            <a:gdLst/>
            <a:ahLst/>
            <a:cxnLst/>
            <a:rect l="l" t="t" r="r" b="b"/>
            <a:pathLst>
              <a:path w="38" h="1769" extrusionOk="0">
                <a:moveTo>
                  <a:pt x="1" y="0"/>
                </a:moveTo>
                <a:lnTo>
                  <a:pt x="1" y="1768"/>
                </a:lnTo>
                <a:lnTo>
                  <a:pt x="38" y="1750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271452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" y="1"/>
                </a:moveTo>
                <a:lnTo>
                  <a:pt x="1" y="1732"/>
                </a:lnTo>
                <a:lnTo>
                  <a:pt x="20" y="171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274128" y="2324394"/>
            <a:ext cx="2817" cy="238715"/>
          </a:xfrm>
          <a:custGeom>
            <a:avLst/>
            <a:gdLst/>
            <a:ahLst/>
            <a:cxnLst/>
            <a:rect l="l" t="t" r="r" b="b"/>
            <a:pathLst>
              <a:path w="20" h="1695" extrusionOk="0">
                <a:moveTo>
                  <a:pt x="1" y="0"/>
                </a:moveTo>
                <a:lnTo>
                  <a:pt x="1" y="1694"/>
                </a:lnTo>
                <a:lnTo>
                  <a:pt x="19" y="167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76804" y="2327070"/>
            <a:ext cx="2676" cy="233364"/>
          </a:xfrm>
          <a:custGeom>
            <a:avLst/>
            <a:gdLst/>
            <a:ahLst/>
            <a:cxnLst/>
            <a:rect l="l" t="t" r="r" b="b"/>
            <a:pathLst>
              <a:path w="19" h="1657" extrusionOk="0">
                <a:moveTo>
                  <a:pt x="0" y="0"/>
                </a:moveTo>
                <a:lnTo>
                  <a:pt x="0" y="1656"/>
                </a:lnTo>
                <a:lnTo>
                  <a:pt x="19" y="163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279339" y="2329605"/>
            <a:ext cx="2817" cy="228153"/>
          </a:xfrm>
          <a:custGeom>
            <a:avLst/>
            <a:gdLst/>
            <a:ahLst/>
            <a:cxnLst/>
            <a:rect l="l" t="t" r="r" b="b"/>
            <a:pathLst>
              <a:path w="20" h="1620" extrusionOk="0">
                <a:moveTo>
                  <a:pt x="1" y="1"/>
                </a:moveTo>
                <a:lnTo>
                  <a:pt x="1" y="1620"/>
                </a:lnTo>
                <a:lnTo>
                  <a:pt x="19" y="158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284550" y="2337491"/>
            <a:ext cx="5493" cy="212379"/>
          </a:xfrm>
          <a:custGeom>
            <a:avLst/>
            <a:gdLst/>
            <a:ahLst/>
            <a:cxnLst/>
            <a:rect l="l" t="t" r="r" b="b"/>
            <a:pathLst>
              <a:path w="39" h="1508" extrusionOk="0">
                <a:moveTo>
                  <a:pt x="1" y="1"/>
                </a:moveTo>
                <a:lnTo>
                  <a:pt x="1" y="1508"/>
                </a:lnTo>
                <a:lnTo>
                  <a:pt x="38" y="1489"/>
                </a:lnTo>
                <a:lnTo>
                  <a:pt x="38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289902" y="2340167"/>
            <a:ext cx="2676" cy="207168"/>
          </a:xfrm>
          <a:custGeom>
            <a:avLst/>
            <a:gdLst/>
            <a:ahLst/>
            <a:cxnLst/>
            <a:rect l="l" t="t" r="r" b="b"/>
            <a:pathLst>
              <a:path w="19" h="1471" extrusionOk="0">
                <a:moveTo>
                  <a:pt x="0" y="0"/>
                </a:moveTo>
                <a:lnTo>
                  <a:pt x="0" y="1470"/>
                </a:lnTo>
                <a:lnTo>
                  <a:pt x="19" y="145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292437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1" y="1"/>
                </a:moveTo>
                <a:lnTo>
                  <a:pt x="1" y="1434"/>
                </a:lnTo>
                <a:lnTo>
                  <a:pt x="19" y="141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295112" y="2345378"/>
            <a:ext cx="2817" cy="196746"/>
          </a:xfrm>
          <a:custGeom>
            <a:avLst/>
            <a:gdLst/>
            <a:ahLst/>
            <a:cxnLst/>
            <a:rect l="l" t="t" r="r" b="b"/>
            <a:pathLst>
              <a:path w="20" h="1397" extrusionOk="0">
                <a:moveTo>
                  <a:pt x="0" y="0"/>
                </a:moveTo>
                <a:lnTo>
                  <a:pt x="0" y="1396"/>
                </a:lnTo>
                <a:lnTo>
                  <a:pt x="19" y="137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297788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0" y="1"/>
                </a:moveTo>
                <a:lnTo>
                  <a:pt x="0" y="1360"/>
                </a:lnTo>
                <a:lnTo>
                  <a:pt x="19" y="1322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300323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" y="1"/>
                </a:moveTo>
                <a:lnTo>
                  <a:pt x="1" y="1303"/>
                </a:lnTo>
                <a:lnTo>
                  <a:pt x="19" y="1285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302999" y="2355800"/>
            <a:ext cx="5352" cy="175762"/>
          </a:xfrm>
          <a:custGeom>
            <a:avLst/>
            <a:gdLst/>
            <a:ahLst/>
            <a:cxnLst/>
            <a:rect l="l" t="t" r="r" b="b"/>
            <a:pathLst>
              <a:path w="38" h="1248" extrusionOk="0">
                <a:moveTo>
                  <a:pt x="0" y="1"/>
                </a:moveTo>
                <a:lnTo>
                  <a:pt x="0" y="1248"/>
                </a:lnTo>
                <a:lnTo>
                  <a:pt x="37" y="1229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7308210" y="2358475"/>
            <a:ext cx="2817" cy="170551"/>
          </a:xfrm>
          <a:custGeom>
            <a:avLst/>
            <a:gdLst/>
            <a:ahLst/>
            <a:cxnLst/>
            <a:rect l="l" t="t" r="r" b="b"/>
            <a:pathLst>
              <a:path w="20" h="1211" extrusionOk="0">
                <a:moveTo>
                  <a:pt x="0" y="0"/>
                </a:moveTo>
                <a:lnTo>
                  <a:pt x="0" y="1210"/>
                </a:lnTo>
                <a:lnTo>
                  <a:pt x="19" y="119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7310886" y="2361151"/>
            <a:ext cx="2676" cy="165199"/>
          </a:xfrm>
          <a:custGeom>
            <a:avLst/>
            <a:gdLst/>
            <a:ahLst/>
            <a:cxnLst/>
            <a:rect l="l" t="t" r="r" b="b"/>
            <a:pathLst>
              <a:path w="19" h="1173" extrusionOk="0">
                <a:moveTo>
                  <a:pt x="0" y="0"/>
                </a:moveTo>
                <a:lnTo>
                  <a:pt x="0" y="1173"/>
                </a:lnTo>
                <a:lnTo>
                  <a:pt x="19" y="115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7313421" y="2363686"/>
            <a:ext cx="2817" cy="159989"/>
          </a:xfrm>
          <a:custGeom>
            <a:avLst/>
            <a:gdLst/>
            <a:ahLst/>
            <a:cxnLst/>
            <a:rect l="l" t="t" r="r" b="b"/>
            <a:pathLst>
              <a:path w="20" h="1136" extrusionOk="0">
                <a:moveTo>
                  <a:pt x="1" y="1"/>
                </a:moveTo>
                <a:lnTo>
                  <a:pt x="1" y="1136"/>
                </a:lnTo>
                <a:lnTo>
                  <a:pt x="19" y="1117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7316097" y="2366362"/>
            <a:ext cx="2676" cy="154778"/>
          </a:xfrm>
          <a:custGeom>
            <a:avLst/>
            <a:gdLst/>
            <a:ahLst/>
            <a:cxnLst/>
            <a:rect l="l" t="t" r="r" b="b"/>
            <a:pathLst>
              <a:path w="19" h="1099" extrusionOk="0">
                <a:moveTo>
                  <a:pt x="0" y="0"/>
                </a:moveTo>
                <a:lnTo>
                  <a:pt x="0" y="1098"/>
                </a:lnTo>
                <a:lnTo>
                  <a:pt x="19" y="1061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318632" y="2368897"/>
            <a:ext cx="2817" cy="147032"/>
          </a:xfrm>
          <a:custGeom>
            <a:avLst/>
            <a:gdLst/>
            <a:ahLst/>
            <a:cxnLst/>
            <a:rect l="l" t="t" r="r" b="b"/>
            <a:pathLst>
              <a:path w="20" h="1044" extrusionOk="0">
                <a:moveTo>
                  <a:pt x="1" y="1"/>
                </a:moveTo>
                <a:lnTo>
                  <a:pt x="1" y="1043"/>
                </a:lnTo>
                <a:lnTo>
                  <a:pt x="20" y="1024"/>
                </a:lnTo>
                <a:lnTo>
                  <a:pt x="20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7321308" y="2374249"/>
            <a:ext cx="5352" cy="139004"/>
          </a:xfrm>
          <a:custGeom>
            <a:avLst/>
            <a:gdLst/>
            <a:ahLst/>
            <a:cxnLst/>
            <a:rect l="l" t="t" r="r" b="b"/>
            <a:pathLst>
              <a:path w="38" h="987" extrusionOk="0">
                <a:moveTo>
                  <a:pt x="1" y="0"/>
                </a:moveTo>
                <a:lnTo>
                  <a:pt x="1" y="986"/>
                </a:lnTo>
                <a:lnTo>
                  <a:pt x="38" y="96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7326518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1" y="1"/>
                </a:moveTo>
                <a:lnTo>
                  <a:pt x="1" y="950"/>
                </a:lnTo>
                <a:lnTo>
                  <a:pt x="19" y="93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7329194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0" y="0"/>
                </a:moveTo>
                <a:lnTo>
                  <a:pt x="0" y="912"/>
                </a:lnTo>
                <a:lnTo>
                  <a:pt x="19" y="89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7331729" y="2381995"/>
            <a:ext cx="2817" cy="123371"/>
          </a:xfrm>
          <a:custGeom>
            <a:avLst/>
            <a:gdLst/>
            <a:ahLst/>
            <a:cxnLst/>
            <a:rect l="l" t="t" r="r" b="b"/>
            <a:pathLst>
              <a:path w="20" h="876" extrusionOk="0">
                <a:moveTo>
                  <a:pt x="1" y="1"/>
                </a:moveTo>
                <a:lnTo>
                  <a:pt x="1" y="876"/>
                </a:lnTo>
                <a:lnTo>
                  <a:pt x="20" y="857"/>
                </a:lnTo>
                <a:lnTo>
                  <a:pt x="20" y="20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7334405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" y="1"/>
                </a:moveTo>
                <a:lnTo>
                  <a:pt x="1" y="838"/>
                </a:lnTo>
                <a:lnTo>
                  <a:pt x="19" y="80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7337081" y="2387346"/>
            <a:ext cx="2676" cy="110133"/>
          </a:xfrm>
          <a:custGeom>
            <a:avLst/>
            <a:gdLst/>
            <a:ahLst/>
            <a:cxnLst/>
            <a:rect l="l" t="t" r="r" b="b"/>
            <a:pathLst>
              <a:path w="19" h="782" extrusionOk="0">
                <a:moveTo>
                  <a:pt x="0" y="0"/>
                </a:moveTo>
                <a:lnTo>
                  <a:pt x="0" y="782"/>
                </a:lnTo>
                <a:lnTo>
                  <a:pt x="19" y="763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7339616" y="2392557"/>
            <a:ext cx="5493" cy="102387"/>
          </a:xfrm>
          <a:custGeom>
            <a:avLst/>
            <a:gdLst/>
            <a:ahLst/>
            <a:cxnLst/>
            <a:rect l="l" t="t" r="r" b="b"/>
            <a:pathLst>
              <a:path w="39" h="727" extrusionOk="0">
                <a:moveTo>
                  <a:pt x="1" y="0"/>
                </a:moveTo>
                <a:lnTo>
                  <a:pt x="1" y="726"/>
                </a:lnTo>
                <a:lnTo>
                  <a:pt x="38" y="70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7344968" y="2395092"/>
            <a:ext cx="2676" cy="97176"/>
          </a:xfrm>
          <a:custGeom>
            <a:avLst/>
            <a:gdLst/>
            <a:ahLst/>
            <a:cxnLst/>
            <a:rect l="l" t="t" r="r" b="b"/>
            <a:pathLst>
              <a:path w="19" h="690" extrusionOk="0">
                <a:moveTo>
                  <a:pt x="0" y="1"/>
                </a:moveTo>
                <a:lnTo>
                  <a:pt x="0" y="690"/>
                </a:lnTo>
                <a:lnTo>
                  <a:pt x="19" y="671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7347503" y="2397768"/>
            <a:ext cx="2817" cy="91824"/>
          </a:xfrm>
          <a:custGeom>
            <a:avLst/>
            <a:gdLst/>
            <a:ahLst/>
            <a:cxnLst/>
            <a:rect l="l" t="t" r="r" b="b"/>
            <a:pathLst>
              <a:path w="20" h="652" extrusionOk="0">
                <a:moveTo>
                  <a:pt x="1" y="1"/>
                </a:moveTo>
                <a:lnTo>
                  <a:pt x="1" y="652"/>
                </a:lnTo>
                <a:lnTo>
                  <a:pt x="19" y="63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350178" y="2400444"/>
            <a:ext cx="2676" cy="86614"/>
          </a:xfrm>
          <a:custGeom>
            <a:avLst/>
            <a:gdLst/>
            <a:ahLst/>
            <a:cxnLst/>
            <a:rect l="l" t="t" r="r" b="b"/>
            <a:pathLst>
              <a:path w="19" h="615" extrusionOk="0">
                <a:moveTo>
                  <a:pt x="0" y="0"/>
                </a:moveTo>
                <a:lnTo>
                  <a:pt x="0" y="614"/>
                </a:lnTo>
                <a:lnTo>
                  <a:pt x="19" y="59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7352713" y="2402979"/>
            <a:ext cx="2817" cy="81403"/>
          </a:xfrm>
          <a:custGeom>
            <a:avLst/>
            <a:gdLst/>
            <a:ahLst/>
            <a:cxnLst/>
            <a:rect l="l" t="t" r="r" b="b"/>
            <a:pathLst>
              <a:path w="20" h="578" extrusionOk="0">
                <a:moveTo>
                  <a:pt x="1" y="1"/>
                </a:moveTo>
                <a:lnTo>
                  <a:pt x="1" y="578"/>
                </a:lnTo>
                <a:lnTo>
                  <a:pt x="19" y="54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7355389" y="2405655"/>
            <a:ext cx="2817" cy="73516"/>
          </a:xfrm>
          <a:custGeom>
            <a:avLst/>
            <a:gdLst/>
            <a:ahLst/>
            <a:cxnLst/>
            <a:rect l="l" t="t" r="r" b="b"/>
            <a:pathLst>
              <a:path w="20" h="522" extrusionOk="0">
                <a:moveTo>
                  <a:pt x="0" y="0"/>
                </a:moveTo>
                <a:lnTo>
                  <a:pt x="0" y="522"/>
                </a:lnTo>
                <a:lnTo>
                  <a:pt x="19" y="503"/>
                </a:lnTo>
                <a:lnTo>
                  <a:pt x="19" y="3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7358065" y="2410866"/>
            <a:ext cx="5352" cy="65629"/>
          </a:xfrm>
          <a:custGeom>
            <a:avLst/>
            <a:gdLst/>
            <a:ahLst/>
            <a:cxnLst/>
            <a:rect l="l" t="t" r="r" b="b"/>
            <a:pathLst>
              <a:path w="38" h="466" extrusionOk="0">
                <a:moveTo>
                  <a:pt x="0" y="1"/>
                </a:moveTo>
                <a:lnTo>
                  <a:pt x="0" y="466"/>
                </a:lnTo>
                <a:lnTo>
                  <a:pt x="37" y="447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7363276" y="2413541"/>
            <a:ext cx="2676" cy="60418"/>
          </a:xfrm>
          <a:custGeom>
            <a:avLst/>
            <a:gdLst/>
            <a:ahLst/>
            <a:cxnLst/>
            <a:rect l="l" t="t" r="r" b="b"/>
            <a:pathLst>
              <a:path w="19" h="429" extrusionOk="0">
                <a:moveTo>
                  <a:pt x="0" y="0"/>
                </a:moveTo>
                <a:lnTo>
                  <a:pt x="0" y="428"/>
                </a:lnTo>
                <a:lnTo>
                  <a:pt x="19" y="410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7365811" y="2416076"/>
            <a:ext cx="2817" cy="55207"/>
          </a:xfrm>
          <a:custGeom>
            <a:avLst/>
            <a:gdLst/>
            <a:ahLst/>
            <a:cxnLst/>
            <a:rect l="l" t="t" r="r" b="b"/>
            <a:pathLst>
              <a:path w="20" h="392" extrusionOk="0">
                <a:moveTo>
                  <a:pt x="1" y="1"/>
                </a:moveTo>
                <a:lnTo>
                  <a:pt x="1" y="392"/>
                </a:lnTo>
                <a:lnTo>
                  <a:pt x="20" y="37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7368487" y="2418752"/>
            <a:ext cx="2817" cy="49996"/>
          </a:xfrm>
          <a:custGeom>
            <a:avLst/>
            <a:gdLst/>
            <a:ahLst/>
            <a:cxnLst/>
            <a:rect l="l" t="t" r="r" b="b"/>
            <a:pathLst>
              <a:path w="20" h="355" extrusionOk="0">
                <a:moveTo>
                  <a:pt x="1" y="0"/>
                </a:moveTo>
                <a:lnTo>
                  <a:pt x="1" y="354"/>
                </a:lnTo>
                <a:lnTo>
                  <a:pt x="19" y="33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371163" y="2421428"/>
            <a:ext cx="2676" cy="44645"/>
          </a:xfrm>
          <a:custGeom>
            <a:avLst/>
            <a:gdLst/>
            <a:ahLst/>
            <a:cxnLst/>
            <a:rect l="l" t="t" r="r" b="b"/>
            <a:pathLst>
              <a:path w="19" h="317" extrusionOk="0">
                <a:moveTo>
                  <a:pt x="0" y="0"/>
                </a:moveTo>
                <a:lnTo>
                  <a:pt x="0" y="316"/>
                </a:lnTo>
                <a:lnTo>
                  <a:pt x="19" y="279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373698" y="2423963"/>
            <a:ext cx="2817" cy="36899"/>
          </a:xfrm>
          <a:custGeom>
            <a:avLst/>
            <a:gdLst/>
            <a:ahLst/>
            <a:cxnLst/>
            <a:rect l="l" t="t" r="r" b="b"/>
            <a:pathLst>
              <a:path w="20" h="262" extrusionOk="0">
                <a:moveTo>
                  <a:pt x="1" y="1"/>
                </a:moveTo>
                <a:lnTo>
                  <a:pt x="1" y="261"/>
                </a:lnTo>
                <a:lnTo>
                  <a:pt x="19" y="243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7376374" y="2429174"/>
            <a:ext cx="5352" cy="29012"/>
          </a:xfrm>
          <a:custGeom>
            <a:avLst/>
            <a:gdLst/>
            <a:ahLst/>
            <a:cxnLst/>
            <a:rect l="l" t="t" r="r" b="b"/>
            <a:pathLst>
              <a:path w="38" h="206" extrusionOk="0">
                <a:moveTo>
                  <a:pt x="0" y="1"/>
                </a:moveTo>
                <a:lnTo>
                  <a:pt x="0" y="206"/>
                </a:lnTo>
                <a:lnTo>
                  <a:pt x="38" y="187"/>
                </a:lnTo>
                <a:lnTo>
                  <a:pt x="38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7381584" y="2431850"/>
            <a:ext cx="2817" cy="23801"/>
          </a:xfrm>
          <a:custGeom>
            <a:avLst/>
            <a:gdLst/>
            <a:ahLst/>
            <a:cxnLst/>
            <a:rect l="l" t="t" r="r" b="b"/>
            <a:pathLst>
              <a:path w="20" h="169" extrusionOk="0">
                <a:moveTo>
                  <a:pt x="1" y="1"/>
                </a:moveTo>
                <a:lnTo>
                  <a:pt x="1" y="168"/>
                </a:lnTo>
                <a:lnTo>
                  <a:pt x="19" y="14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7384260" y="2434526"/>
            <a:ext cx="2676" cy="18449"/>
          </a:xfrm>
          <a:custGeom>
            <a:avLst/>
            <a:gdLst/>
            <a:ahLst/>
            <a:cxnLst/>
            <a:rect l="l" t="t" r="r" b="b"/>
            <a:pathLst>
              <a:path w="19" h="131" extrusionOk="0">
                <a:moveTo>
                  <a:pt x="0" y="0"/>
                </a:moveTo>
                <a:lnTo>
                  <a:pt x="0" y="130"/>
                </a:lnTo>
                <a:lnTo>
                  <a:pt x="19" y="11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7386795" y="2437061"/>
            <a:ext cx="2817" cy="13238"/>
          </a:xfrm>
          <a:custGeom>
            <a:avLst/>
            <a:gdLst/>
            <a:ahLst/>
            <a:cxnLst/>
            <a:rect l="l" t="t" r="r" b="b"/>
            <a:pathLst>
              <a:path w="20" h="94" extrusionOk="0">
                <a:moveTo>
                  <a:pt x="1" y="1"/>
                </a:moveTo>
                <a:lnTo>
                  <a:pt x="1" y="94"/>
                </a:lnTo>
                <a:lnTo>
                  <a:pt x="19" y="7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6928127" y="-153501"/>
            <a:ext cx="2872292" cy="2378232"/>
            <a:chOff x="2210400" y="2558550"/>
            <a:chExt cx="971025" cy="804000"/>
          </a:xfrm>
        </p:grpSpPr>
        <p:sp>
          <p:nvSpPr>
            <p:cNvPr id="102" name="Google Shape;102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6759101" y="683981"/>
            <a:ext cx="849356" cy="703259"/>
            <a:chOff x="2210400" y="2558550"/>
            <a:chExt cx="971025" cy="804000"/>
          </a:xfrm>
        </p:grpSpPr>
        <p:sp>
          <p:nvSpPr>
            <p:cNvPr id="111" name="Google Shape;111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5981081" y="902566"/>
            <a:ext cx="849275" cy="848250"/>
            <a:chOff x="2651171" y="2397773"/>
            <a:chExt cx="2099568" cy="2097033"/>
          </a:xfrm>
        </p:grpSpPr>
        <p:sp>
          <p:nvSpPr>
            <p:cNvPr id="120" name="Google Shape;120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8388278" y="3692803"/>
            <a:ext cx="1067211" cy="1065922"/>
            <a:chOff x="2651171" y="2397773"/>
            <a:chExt cx="2099568" cy="2097033"/>
          </a:xfrm>
        </p:grpSpPr>
        <p:sp>
          <p:nvSpPr>
            <p:cNvPr id="123" name="Google Shape;123;p2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5134360" y="1145509"/>
            <a:ext cx="4779359" cy="3901002"/>
            <a:chOff x="2556818" y="232872"/>
            <a:chExt cx="6486643" cy="5294519"/>
          </a:xfrm>
        </p:grpSpPr>
        <p:sp>
          <p:nvSpPr>
            <p:cNvPr id="127" name="Google Shape;127;p2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556818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3"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6"/>
          <p:cNvSpPr txBox="1">
            <a:spLocks noGrp="1"/>
          </p:cNvSpPr>
          <p:nvPr>
            <p:ph type="title"/>
          </p:nvPr>
        </p:nvSpPr>
        <p:spPr>
          <a:xfrm>
            <a:off x="751625" y="2252400"/>
            <a:ext cx="38205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94" name="Google Shape;1394;p16"/>
          <p:cNvSpPr txBox="1">
            <a:spLocks noGrp="1"/>
          </p:cNvSpPr>
          <p:nvPr>
            <p:ph type="subTitle" idx="1"/>
          </p:nvPr>
        </p:nvSpPr>
        <p:spPr>
          <a:xfrm>
            <a:off x="751500" y="3833475"/>
            <a:ext cx="3820500" cy="536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5" name="Google Shape;1395;p16"/>
          <p:cNvSpPr txBox="1">
            <a:spLocks noGrp="1"/>
          </p:cNvSpPr>
          <p:nvPr>
            <p:ph type="title" idx="2" hasCustomPrompt="1"/>
          </p:nvPr>
        </p:nvSpPr>
        <p:spPr>
          <a:xfrm>
            <a:off x="751500" y="694300"/>
            <a:ext cx="22416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96" name="Google Shape;1396;p16"/>
          <p:cNvSpPr/>
          <p:nvPr/>
        </p:nvSpPr>
        <p:spPr>
          <a:xfrm flipH="1">
            <a:off x="6752571" y="1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7" name="Google Shape;1397;p16"/>
          <p:cNvGrpSpPr/>
          <p:nvPr/>
        </p:nvGrpSpPr>
        <p:grpSpPr>
          <a:xfrm>
            <a:off x="4444765" y="-242770"/>
            <a:ext cx="4084025" cy="3381541"/>
            <a:chOff x="3573297" y="232872"/>
            <a:chExt cx="5470164" cy="4529254"/>
          </a:xfrm>
        </p:grpSpPr>
        <p:sp>
          <p:nvSpPr>
            <p:cNvPr id="1398" name="Google Shape;1398;p16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6" name="Google Shape;1406;p16"/>
          <p:cNvGrpSpPr/>
          <p:nvPr/>
        </p:nvGrpSpPr>
        <p:grpSpPr>
          <a:xfrm>
            <a:off x="5528242" y="2181046"/>
            <a:ext cx="2514088" cy="2081645"/>
            <a:chOff x="3573297" y="232872"/>
            <a:chExt cx="5470164" cy="4529254"/>
          </a:xfrm>
        </p:grpSpPr>
        <p:sp>
          <p:nvSpPr>
            <p:cNvPr id="1407" name="Google Shape;1407;p16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7082735" y="2421428"/>
              <a:ext cx="2817" cy="4464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7085411" y="2418752"/>
              <a:ext cx="5352" cy="49996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7090622" y="2416076"/>
              <a:ext cx="2817" cy="55207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7093298" y="2413541"/>
              <a:ext cx="2817" cy="60418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7095973" y="2410866"/>
              <a:ext cx="2676" cy="65629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7098508" y="2405655"/>
              <a:ext cx="2817" cy="73516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7101184" y="2402979"/>
              <a:ext cx="2676" cy="81403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7103719" y="2400444"/>
              <a:ext cx="5493" cy="86614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9" name="Google Shape;1429;p16"/>
          <p:cNvSpPr/>
          <p:nvPr/>
        </p:nvSpPr>
        <p:spPr>
          <a:xfrm>
            <a:off x="6384719" y="4370171"/>
            <a:ext cx="801132" cy="801132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0" name="Google Shape;1430;p16"/>
          <p:cNvGrpSpPr/>
          <p:nvPr/>
        </p:nvGrpSpPr>
        <p:grpSpPr>
          <a:xfrm flipH="1">
            <a:off x="8354007" y="1672491"/>
            <a:ext cx="1066559" cy="1066631"/>
            <a:chOff x="4915725" y="3008700"/>
            <a:chExt cx="368975" cy="369000"/>
          </a:xfrm>
        </p:grpSpPr>
        <p:sp>
          <p:nvSpPr>
            <p:cNvPr id="1431" name="Google Shape;1431;p16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25"/>
          <p:cNvSpPr txBox="1">
            <a:spLocks noGrp="1"/>
          </p:cNvSpPr>
          <p:nvPr>
            <p:ph type="title"/>
          </p:nvPr>
        </p:nvSpPr>
        <p:spPr>
          <a:xfrm>
            <a:off x="713225" y="1018600"/>
            <a:ext cx="45699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91" name="Google Shape;1791;p25"/>
          <p:cNvSpPr txBox="1">
            <a:spLocks noGrp="1"/>
          </p:cNvSpPr>
          <p:nvPr>
            <p:ph type="body" idx="1"/>
          </p:nvPr>
        </p:nvSpPr>
        <p:spPr>
          <a:xfrm>
            <a:off x="713225" y="1672700"/>
            <a:ext cx="4569900" cy="26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792" name="Google Shape;1792;p25"/>
          <p:cNvGrpSpPr/>
          <p:nvPr/>
        </p:nvGrpSpPr>
        <p:grpSpPr>
          <a:xfrm>
            <a:off x="3375010" y="4156462"/>
            <a:ext cx="2872292" cy="2378232"/>
            <a:chOff x="2210400" y="2558550"/>
            <a:chExt cx="971025" cy="804000"/>
          </a:xfrm>
        </p:grpSpPr>
        <p:sp>
          <p:nvSpPr>
            <p:cNvPr id="1793" name="Google Shape;1793;p25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5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5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5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5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5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5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5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5"/>
          <p:cNvGrpSpPr/>
          <p:nvPr/>
        </p:nvGrpSpPr>
        <p:grpSpPr>
          <a:xfrm>
            <a:off x="5436129" y="2765943"/>
            <a:ext cx="3039902" cy="2515875"/>
            <a:chOff x="5440750" y="1669400"/>
            <a:chExt cx="971525" cy="804025"/>
          </a:xfrm>
        </p:grpSpPr>
        <p:sp>
          <p:nvSpPr>
            <p:cNvPr id="1802" name="Google Shape;1802;p25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5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5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5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5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5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5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5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5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5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5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5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5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5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5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5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5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5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5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5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5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5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5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5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5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5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5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5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5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5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5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5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5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5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5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5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5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5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5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5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5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5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5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5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5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5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5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5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5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5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5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5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5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5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5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5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5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5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5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5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5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5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5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5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5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5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5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5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5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5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5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5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5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5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5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5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5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5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5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5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5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5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5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5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5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5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5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5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5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5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5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5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5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5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5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5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5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5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5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5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5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5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5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5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5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5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5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5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5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5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5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5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5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5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5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5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5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5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0" name="Google Shape;1920;p25"/>
          <p:cNvGrpSpPr/>
          <p:nvPr/>
        </p:nvGrpSpPr>
        <p:grpSpPr>
          <a:xfrm rot="10800000">
            <a:off x="6885085" y="981458"/>
            <a:ext cx="2872292" cy="2378232"/>
            <a:chOff x="2210400" y="2558550"/>
            <a:chExt cx="971025" cy="804000"/>
          </a:xfrm>
        </p:grpSpPr>
        <p:sp>
          <p:nvSpPr>
            <p:cNvPr id="1921" name="Google Shape;1921;p25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5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5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5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5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5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5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5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9" name="Google Shape;1929;p25"/>
          <p:cNvGrpSpPr/>
          <p:nvPr/>
        </p:nvGrpSpPr>
        <p:grpSpPr>
          <a:xfrm rot="10800000" flipH="1">
            <a:off x="7119499" y="-16579"/>
            <a:ext cx="1162531" cy="1161127"/>
            <a:chOff x="2651171" y="2397773"/>
            <a:chExt cx="2099568" cy="2097033"/>
          </a:xfrm>
        </p:grpSpPr>
        <p:sp>
          <p:nvSpPr>
            <p:cNvPr id="1930" name="Google Shape;1930;p25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5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2" name="Google Shape;1932;p25"/>
          <p:cNvSpPr/>
          <p:nvPr/>
        </p:nvSpPr>
        <p:spPr>
          <a:xfrm rot="10800000">
            <a:off x="6247296" y="2814225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25"/>
          <p:cNvSpPr/>
          <p:nvPr/>
        </p:nvSpPr>
        <p:spPr>
          <a:xfrm>
            <a:off x="6247300" y="254259"/>
            <a:ext cx="968191" cy="968222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7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LANK_1_1_1_1_1_2"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27"/>
          <p:cNvSpPr txBox="1">
            <a:spLocks noGrp="1"/>
          </p:cNvSpPr>
          <p:nvPr>
            <p:ph type="title" hasCustomPrompt="1"/>
          </p:nvPr>
        </p:nvSpPr>
        <p:spPr>
          <a:xfrm>
            <a:off x="713213" y="1509888"/>
            <a:ext cx="704700" cy="48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6" name="Google Shape;1976;p27"/>
          <p:cNvSpPr txBox="1">
            <a:spLocks noGrp="1"/>
          </p:cNvSpPr>
          <p:nvPr>
            <p:ph type="title" idx="2" hasCustomPrompt="1"/>
          </p:nvPr>
        </p:nvSpPr>
        <p:spPr>
          <a:xfrm>
            <a:off x="7727388" y="1509888"/>
            <a:ext cx="704700" cy="48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7" name="Google Shape;1977;p27"/>
          <p:cNvSpPr txBox="1">
            <a:spLocks noGrp="1"/>
          </p:cNvSpPr>
          <p:nvPr>
            <p:ph type="title" idx="3" hasCustomPrompt="1"/>
          </p:nvPr>
        </p:nvSpPr>
        <p:spPr>
          <a:xfrm>
            <a:off x="7724000" y="2661225"/>
            <a:ext cx="704700" cy="48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8" name="Google Shape;1978;p27"/>
          <p:cNvSpPr txBox="1">
            <a:spLocks noGrp="1"/>
          </p:cNvSpPr>
          <p:nvPr>
            <p:ph type="title" idx="4" hasCustomPrompt="1"/>
          </p:nvPr>
        </p:nvSpPr>
        <p:spPr>
          <a:xfrm>
            <a:off x="7719375" y="3790950"/>
            <a:ext cx="704700" cy="48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9" name="Google Shape;1979;p27"/>
          <p:cNvSpPr txBox="1">
            <a:spLocks noGrp="1"/>
          </p:cNvSpPr>
          <p:nvPr>
            <p:ph type="subTitle" idx="1"/>
          </p:nvPr>
        </p:nvSpPr>
        <p:spPr>
          <a:xfrm>
            <a:off x="1482702" y="1509900"/>
            <a:ext cx="1929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0" name="Google Shape;1980;p27"/>
          <p:cNvSpPr txBox="1">
            <a:spLocks noGrp="1"/>
          </p:cNvSpPr>
          <p:nvPr>
            <p:ph type="subTitle" idx="5"/>
          </p:nvPr>
        </p:nvSpPr>
        <p:spPr>
          <a:xfrm>
            <a:off x="1481625" y="3790950"/>
            <a:ext cx="1929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1" name="Google Shape;1981;p27"/>
          <p:cNvSpPr txBox="1">
            <a:spLocks noGrp="1"/>
          </p:cNvSpPr>
          <p:nvPr>
            <p:ph type="subTitle" idx="6"/>
          </p:nvPr>
        </p:nvSpPr>
        <p:spPr>
          <a:xfrm>
            <a:off x="1485495" y="2661231"/>
            <a:ext cx="1929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2" name="Google Shape;1982;p27"/>
          <p:cNvSpPr txBox="1">
            <a:spLocks noGrp="1"/>
          </p:cNvSpPr>
          <p:nvPr>
            <p:ph type="subTitle" idx="7"/>
          </p:nvPr>
        </p:nvSpPr>
        <p:spPr>
          <a:xfrm>
            <a:off x="5728825" y="3790950"/>
            <a:ext cx="192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3" name="Google Shape;1983;p27"/>
          <p:cNvSpPr txBox="1">
            <a:spLocks noGrp="1"/>
          </p:cNvSpPr>
          <p:nvPr>
            <p:ph type="subTitle" idx="8"/>
          </p:nvPr>
        </p:nvSpPr>
        <p:spPr>
          <a:xfrm>
            <a:off x="5729900" y="1509900"/>
            <a:ext cx="192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4" name="Google Shape;1984;p27"/>
          <p:cNvSpPr txBox="1">
            <a:spLocks noGrp="1"/>
          </p:cNvSpPr>
          <p:nvPr>
            <p:ph type="subTitle" idx="9"/>
          </p:nvPr>
        </p:nvSpPr>
        <p:spPr>
          <a:xfrm>
            <a:off x="5732687" y="2661231"/>
            <a:ext cx="192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85" name="Google Shape;1985;p27"/>
          <p:cNvGrpSpPr/>
          <p:nvPr/>
        </p:nvGrpSpPr>
        <p:grpSpPr>
          <a:xfrm>
            <a:off x="4311119" y="-2147399"/>
            <a:ext cx="3525470" cy="2917646"/>
            <a:chOff x="5440750" y="1669400"/>
            <a:chExt cx="971525" cy="804025"/>
          </a:xfrm>
        </p:grpSpPr>
        <p:sp>
          <p:nvSpPr>
            <p:cNvPr id="1986" name="Google Shape;1986;p27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7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7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7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7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7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7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7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7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7"/>
            <p:cNvSpPr/>
            <p:nvPr/>
          </p:nvSpPr>
          <p:spPr>
            <a:xfrm>
              <a:off x="6135401" y="229591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7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7" name="Google Shape;1997;p27"/>
          <p:cNvSpPr/>
          <p:nvPr/>
        </p:nvSpPr>
        <p:spPr>
          <a:xfrm flipH="1">
            <a:off x="7508346" y="-1174824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8" name="Google Shape;1998;p27"/>
          <p:cNvGrpSpPr/>
          <p:nvPr/>
        </p:nvGrpSpPr>
        <p:grpSpPr>
          <a:xfrm rot="10800000" flipH="1">
            <a:off x="8147637" y="-217954"/>
            <a:ext cx="1162531" cy="1161127"/>
            <a:chOff x="2651171" y="2397773"/>
            <a:chExt cx="2099568" cy="2097033"/>
          </a:xfrm>
        </p:grpSpPr>
        <p:sp>
          <p:nvSpPr>
            <p:cNvPr id="1999" name="Google Shape;1999;p27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7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1" name="Google Shape;2001;p27"/>
          <p:cNvGrpSpPr/>
          <p:nvPr/>
        </p:nvGrpSpPr>
        <p:grpSpPr>
          <a:xfrm>
            <a:off x="-1805843" y="3135376"/>
            <a:ext cx="3525470" cy="3410618"/>
            <a:chOff x="5440750" y="1669400"/>
            <a:chExt cx="971525" cy="939875"/>
          </a:xfrm>
        </p:grpSpPr>
        <p:sp>
          <p:nvSpPr>
            <p:cNvPr id="2002" name="Google Shape;2002;p27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7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7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7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7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7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7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7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7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7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7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7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4" name="Google Shape;2014;p27"/>
          <p:cNvSpPr txBox="1">
            <a:spLocks noGrp="1"/>
          </p:cNvSpPr>
          <p:nvPr>
            <p:ph type="title" idx="13" hasCustomPrompt="1"/>
          </p:nvPr>
        </p:nvSpPr>
        <p:spPr>
          <a:xfrm>
            <a:off x="716550" y="2661225"/>
            <a:ext cx="704700" cy="48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5" name="Google Shape;2015;p27"/>
          <p:cNvSpPr txBox="1">
            <a:spLocks noGrp="1"/>
          </p:cNvSpPr>
          <p:nvPr>
            <p:ph type="title" idx="14" hasCustomPrompt="1"/>
          </p:nvPr>
        </p:nvSpPr>
        <p:spPr>
          <a:xfrm>
            <a:off x="721225" y="3790950"/>
            <a:ext cx="704700" cy="48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6" name="Google Shape;2016;p27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BLANK_1_1_1_1_1_2_1"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28"/>
          <p:cNvSpPr txBox="1">
            <a:spLocks noGrp="1"/>
          </p:cNvSpPr>
          <p:nvPr>
            <p:ph type="title"/>
          </p:nvPr>
        </p:nvSpPr>
        <p:spPr>
          <a:xfrm>
            <a:off x="831125" y="1835250"/>
            <a:ext cx="23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9" name="Google Shape;2019;p28"/>
          <p:cNvSpPr txBox="1">
            <a:spLocks noGrp="1"/>
          </p:cNvSpPr>
          <p:nvPr>
            <p:ph type="subTitle" idx="1"/>
          </p:nvPr>
        </p:nvSpPr>
        <p:spPr>
          <a:xfrm>
            <a:off x="831125" y="2269375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0" name="Google Shape;2020;p28"/>
          <p:cNvSpPr txBox="1">
            <a:spLocks noGrp="1"/>
          </p:cNvSpPr>
          <p:nvPr>
            <p:ph type="title" idx="2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1" name="Google Shape;2021;p28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2" name="Google Shape;2022;p28"/>
          <p:cNvSpPr txBox="1">
            <a:spLocks noGrp="1"/>
          </p:cNvSpPr>
          <p:nvPr>
            <p:ph type="title" idx="4"/>
          </p:nvPr>
        </p:nvSpPr>
        <p:spPr>
          <a:xfrm>
            <a:off x="3419269" y="3573450"/>
            <a:ext cx="23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3" name="Google Shape;2023;p28"/>
          <p:cNvSpPr txBox="1">
            <a:spLocks noGrp="1"/>
          </p:cNvSpPr>
          <p:nvPr>
            <p:ph type="subTitle" idx="5"/>
          </p:nvPr>
        </p:nvSpPr>
        <p:spPr>
          <a:xfrm>
            <a:off x="3419269" y="4007575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4" name="Google Shape;2024;p28"/>
          <p:cNvSpPr txBox="1">
            <a:spLocks noGrp="1"/>
          </p:cNvSpPr>
          <p:nvPr>
            <p:ph type="title" idx="6"/>
          </p:nvPr>
        </p:nvSpPr>
        <p:spPr>
          <a:xfrm>
            <a:off x="6007420" y="1837525"/>
            <a:ext cx="23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5" name="Google Shape;2025;p28"/>
          <p:cNvSpPr txBox="1">
            <a:spLocks noGrp="1"/>
          </p:cNvSpPr>
          <p:nvPr>
            <p:ph type="subTitle" idx="7"/>
          </p:nvPr>
        </p:nvSpPr>
        <p:spPr>
          <a:xfrm>
            <a:off x="6007420" y="2271650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6" name="Google Shape;2026;p28"/>
          <p:cNvSpPr txBox="1">
            <a:spLocks noGrp="1"/>
          </p:cNvSpPr>
          <p:nvPr>
            <p:ph type="title" idx="8"/>
          </p:nvPr>
        </p:nvSpPr>
        <p:spPr>
          <a:xfrm>
            <a:off x="6007420" y="3575725"/>
            <a:ext cx="23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7" name="Google Shape;2027;p28"/>
          <p:cNvSpPr txBox="1">
            <a:spLocks noGrp="1"/>
          </p:cNvSpPr>
          <p:nvPr>
            <p:ph type="subTitle" idx="9"/>
          </p:nvPr>
        </p:nvSpPr>
        <p:spPr>
          <a:xfrm>
            <a:off x="6007420" y="4009850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8" name="Google Shape;2028;p28"/>
          <p:cNvGrpSpPr/>
          <p:nvPr/>
        </p:nvGrpSpPr>
        <p:grpSpPr>
          <a:xfrm>
            <a:off x="-1805843" y="2671162"/>
            <a:ext cx="3525470" cy="3874833"/>
            <a:chOff x="5440750" y="1541475"/>
            <a:chExt cx="971525" cy="1067800"/>
          </a:xfrm>
        </p:grpSpPr>
        <p:sp>
          <p:nvSpPr>
            <p:cNvPr id="2029" name="Google Shape;2029;p28"/>
            <p:cNvSpPr/>
            <p:nvPr/>
          </p:nvSpPr>
          <p:spPr>
            <a:xfrm>
              <a:off x="5853925" y="1541475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0"/>
                  </a:moveTo>
                  <a:lnTo>
                    <a:pt x="0" y="6197"/>
                  </a:lnTo>
                  <a:lnTo>
                    <a:pt x="6179" y="12376"/>
                  </a:lnTo>
                  <a:lnTo>
                    <a:pt x="12376" y="6197"/>
                  </a:lnTo>
                  <a:lnTo>
                    <a:pt x="617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8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8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8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8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8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8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8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8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8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8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8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2" name="Google Shape;2042;p28"/>
          <p:cNvGrpSpPr/>
          <p:nvPr/>
        </p:nvGrpSpPr>
        <p:grpSpPr>
          <a:xfrm>
            <a:off x="-624466" y="2756450"/>
            <a:ext cx="1162705" cy="962710"/>
            <a:chOff x="2210400" y="2558550"/>
            <a:chExt cx="971025" cy="804000"/>
          </a:xfrm>
        </p:grpSpPr>
        <p:sp>
          <p:nvSpPr>
            <p:cNvPr id="2043" name="Google Shape;2043;p2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1" name="Google Shape;2051;p28"/>
          <p:cNvGrpSpPr/>
          <p:nvPr/>
        </p:nvGrpSpPr>
        <p:grpSpPr>
          <a:xfrm flipH="1">
            <a:off x="8099379" y="-9"/>
            <a:ext cx="3418785" cy="2830723"/>
            <a:chOff x="2210400" y="2558550"/>
            <a:chExt cx="971025" cy="804000"/>
          </a:xfrm>
        </p:grpSpPr>
        <p:sp>
          <p:nvSpPr>
            <p:cNvPr id="2052" name="Google Shape;2052;p2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0" name="Google Shape;2060;p28"/>
          <p:cNvSpPr/>
          <p:nvPr/>
        </p:nvSpPr>
        <p:spPr>
          <a:xfrm>
            <a:off x="7932175" y="125147"/>
            <a:ext cx="744611" cy="744611"/>
          </a:xfrm>
          <a:custGeom>
            <a:avLst/>
            <a:gdLst/>
            <a:ahLst/>
            <a:cxnLst/>
            <a:rect l="l" t="t" r="r" b="b"/>
            <a:pathLst>
              <a:path w="12657" h="12657" extrusionOk="0">
                <a:moveTo>
                  <a:pt x="6329" y="1"/>
                </a:moveTo>
                <a:lnTo>
                  <a:pt x="1" y="6328"/>
                </a:lnTo>
                <a:lnTo>
                  <a:pt x="6329" y="12656"/>
                </a:lnTo>
                <a:lnTo>
                  <a:pt x="12656" y="6328"/>
                </a:lnTo>
                <a:lnTo>
                  <a:pt x="632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1" name="Google Shape;2061;p28"/>
          <p:cNvGrpSpPr/>
          <p:nvPr/>
        </p:nvGrpSpPr>
        <p:grpSpPr>
          <a:xfrm>
            <a:off x="7723212" y="-83121"/>
            <a:ext cx="1162531" cy="1161127"/>
            <a:chOff x="2651171" y="2397773"/>
            <a:chExt cx="2099568" cy="2097033"/>
          </a:xfrm>
        </p:grpSpPr>
        <p:sp>
          <p:nvSpPr>
            <p:cNvPr id="2062" name="Google Shape;2062;p28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8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4" name="Google Shape;2064;p28"/>
          <p:cNvSpPr txBox="1">
            <a:spLocks noGrp="1"/>
          </p:cNvSpPr>
          <p:nvPr>
            <p:ph type="title" idx="13"/>
          </p:nvPr>
        </p:nvSpPr>
        <p:spPr>
          <a:xfrm>
            <a:off x="831125" y="3573450"/>
            <a:ext cx="23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5" name="Google Shape;2065;p28"/>
          <p:cNvSpPr txBox="1">
            <a:spLocks noGrp="1"/>
          </p:cNvSpPr>
          <p:nvPr>
            <p:ph type="subTitle" idx="14"/>
          </p:nvPr>
        </p:nvSpPr>
        <p:spPr>
          <a:xfrm>
            <a:off x="831125" y="4007575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6" name="Google Shape;2066;p28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_ONLY_12">
    <p:spTree>
      <p:nvGrpSpPr>
        <p:cNvPr id="1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987" name="Google Shape;2987;p41"/>
          <p:cNvGrpSpPr/>
          <p:nvPr/>
        </p:nvGrpSpPr>
        <p:grpSpPr>
          <a:xfrm>
            <a:off x="7508360" y="3749587"/>
            <a:ext cx="2872292" cy="2378232"/>
            <a:chOff x="2210400" y="2558550"/>
            <a:chExt cx="971025" cy="804000"/>
          </a:xfrm>
        </p:grpSpPr>
        <p:sp>
          <p:nvSpPr>
            <p:cNvPr id="2988" name="Google Shape;2988;p41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1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1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1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1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1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1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1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6" name="Google Shape;2996;p41"/>
          <p:cNvGrpSpPr/>
          <p:nvPr/>
        </p:nvGrpSpPr>
        <p:grpSpPr>
          <a:xfrm>
            <a:off x="-351215" y="4183231"/>
            <a:ext cx="1142271" cy="1145681"/>
            <a:chOff x="6167975" y="2118400"/>
            <a:chExt cx="150775" cy="151225"/>
          </a:xfrm>
        </p:grpSpPr>
        <p:sp>
          <p:nvSpPr>
            <p:cNvPr id="2997" name="Google Shape;2997;p41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1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9" name="Google Shape;2999;p41"/>
          <p:cNvGrpSpPr/>
          <p:nvPr/>
        </p:nvGrpSpPr>
        <p:grpSpPr>
          <a:xfrm>
            <a:off x="-458351" y="3512654"/>
            <a:ext cx="1162531" cy="1161127"/>
            <a:chOff x="2651171" y="2397773"/>
            <a:chExt cx="2099568" cy="2097033"/>
          </a:xfrm>
        </p:grpSpPr>
        <p:sp>
          <p:nvSpPr>
            <p:cNvPr id="3000" name="Google Shape;3000;p41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1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2" name="Google Shape;3002;p41"/>
          <p:cNvSpPr/>
          <p:nvPr/>
        </p:nvSpPr>
        <p:spPr>
          <a:xfrm>
            <a:off x="8316930" y="151129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41"/>
          <p:cNvSpPr/>
          <p:nvPr/>
        </p:nvSpPr>
        <p:spPr>
          <a:xfrm flipH="1">
            <a:off x="7508346" y="-1174824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_ONLY_14"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057" name="Google Shape;3057;p43"/>
          <p:cNvGrpSpPr/>
          <p:nvPr/>
        </p:nvGrpSpPr>
        <p:grpSpPr>
          <a:xfrm rot="10800000">
            <a:off x="7561735" y="-680374"/>
            <a:ext cx="2872292" cy="2378232"/>
            <a:chOff x="2210400" y="2558550"/>
            <a:chExt cx="971025" cy="804000"/>
          </a:xfrm>
        </p:grpSpPr>
        <p:sp>
          <p:nvSpPr>
            <p:cNvPr id="3058" name="Google Shape;3058;p4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6" name="Google Shape;3066;p43"/>
          <p:cNvSpPr/>
          <p:nvPr/>
        </p:nvSpPr>
        <p:spPr>
          <a:xfrm rot="10800000">
            <a:off x="7466496" y="-311282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7" name="Google Shape;3067;p43"/>
          <p:cNvGrpSpPr/>
          <p:nvPr/>
        </p:nvGrpSpPr>
        <p:grpSpPr>
          <a:xfrm flipH="1">
            <a:off x="-1012615" y="3033039"/>
            <a:ext cx="2872823" cy="2439739"/>
            <a:chOff x="4665875" y="2808650"/>
            <a:chExt cx="993850" cy="844025"/>
          </a:xfrm>
        </p:grpSpPr>
        <p:sp>
          <p:nvSpPr>
            <p:cNvPr id="3068" name="Google Shape;3068;p43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3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3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3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3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3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3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5" name="Google Shape;3075;p43"/>
          <p:cNvGrpSpPr/>
          <p:nvPr/>
        </p:nvGrpSpPr>
        <p:grpSpPr>
          <a:xfrm flipH="1">
            <a:off x="8342349" y="3831750"/>
            <a:ext cx="1065402" cy="1065402"/>
            <a:chOff x="6199274" y="1854707"/>
            <a:chExt cx="161925" cy="161925"/>
          </a:xfrm>
        </p:grpSpPr>
        <p:sp>
          <p:nvSpPr>
            <p:cNvPr id="3076" name="Google Shape;3076;p43"/>
            <p:cNvSpPr/>
            <p:nvPr/>
          </p:nvSpPr>
          <p:spPr>
            <a:xfrm>
              <a:off x="6199274" y="1854707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3"/>
            <p:cNvSpPr/>
            <p:nvPr/>
          </p:nvSpPr>
          <p:spPr>
            <a:xfrm>
              <a:off x="6227649" y="1883082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8" name="Google Shape;3078;p43"/>
          <p:cNvSpPr/>
          <p:nvPr/>
        </p:nvSpPr>
        <p:spPr>
          <a:xfrm flipH="1">
            <a:off x="8301249" y="4362922"/>
            <a:ext cx="623153" cy="625013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p56"/>
          <p:cNvSpPr/>
          <p:nvPr/>
        </p:nvSpPr>
        <p:spPr>
          <a:xfrm flipH="1">
            <a:off x="102342" y="102777"/>
            <a:ext cx="724127" cy="726303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4" name="Google Shape;3564;p56"/>
          <p:cNvGrpSpPr/>
          <p:nvPr/>
        </p:nvGrpSpPr>
        <p:grpSpPr>
          <a:xfrm flipH="1">
            <a:off x="-603882" y="-418180"/>
            <a:ext cx="2136578" cy="1768212"/>
            <a:chOff x="5440750" y="1669400"/>
            <a:chExt cx="971525" cy="804025"/>
          </a:xfrm>
        </p:grpSpPr>
        <p:sp>
          <p:nvSpPr>
            <p:cNvPr id="3565" name="Google Shape;356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6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6"/>
            <p:cNvSpPr/>
            <p:nvPr/>
          </p:nvSpPr>
          <p:spPr>
            <a:xfrm>
              <a:off x="6135401" y="229591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6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6" name="Google Shape;3576;p56"/>
          <p:cNvGrpSpPr/>
          <p:nvPr/>
        </p:nvGrpSpPr>
        <p:grpSpPr>
          <a:xfrm>
            <a:off x="-1110993" y="1389236"/>
            <a:ext cx="2429466" cy="2063219"/>
            <a:chOff x="4665875" y="2808650"/>
            <a:chExt cx="993850" cy="844025"/>
          </a:xfrm>
        </p:grpSpPr>
        <p:sp>
          <p:nvSpPr>
            <p:cNvPr id="3577" name="Google Shape;3577;p56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6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6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6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6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6"/>
            <p:cNvSpPr/>
            <p:nvPr/>
          </p:nvSpPr>
          <p:spPr>
            <a:xfrm>
              <a:off x="4967653" y="3046159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6"/>
            <p:cNvSpPr/>
            <p:nvPr/>
          </p:nvSpPr>
          <p:spPr>
            <a:xfrm>
              <a:off x="5034653" y="3113159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4" name="Google Shape;3584;p56"/>
          <p:cNvGrpSpPr/>
          <p:nvPr/>
        </p:nvGrpSpPr>
        <p:grpSpPr>
          <a:xfrm flipH="1">
            <a:off x="6738226" y="2911751"/>
            <a:ext cx="3525470" cy="3410618"/>
            <a:chOff x="5440750" y="1669400"/>
            <a:chExt cx="971525" cy="939875"/>
          </a:xfrm>
        </p:grpSpPr>
        <p:sp>
          <p:nvSpPr>
            <p:cNvPr id="3585" name="Google Shape;358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6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7" name="Google Shape;3597;p56"/>
          <p:cNvGrpSpPr/>
          <p:nvPr/>
        </p:nvGrpSpPr>
        <p:grpSpPr>
          <a:xfrm rot="5400000">
            <a:off x="6875511" y="1422360"/>
            <a:ext cx="2695006" cy="2887947"/>
            <a:chOff x="5440750" y="1669400"/>
            <a:chExt cx="975815" cy="1045676"/>
          </a:xfrm>
        </p:grpSpPr>
        <p:sp>
          <p:nvSpPr>
            <p:cNvPr id="3598" name="Google Shape;3598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6"/>
            <p:cNvSpPr/>
            <p:nvPr/>
          </p:nvSpPr>
          <p:spPr>
            <a:xfrm>
              <a:off x="6107140" y="2405651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7"/>
          <p:cNvGrpSpPr/>
          <p:nvPr/>
        </p:nvGrpSpPr>
        <p:grpSpPr>
          <a:xfrm rot="10800000" flipH="1">
            <a:off x="-1215840" y="503176"/>
            <a:ext cx="2872823" cy="2439739"/>
            <a:chOff x="4665875" y="2808650"/>
            <a:chExt cx="993850" cy="844025"/>
          </a:xfrm>
        </p:grpSpPr>
        <p:sp>
          <p:nvSpPr>
            <p:cNvPr id="3612" name="Google Shape;361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7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7"/>
            <p:cNvSpPr/>
            <p:nvPr/>
          </p:nvSpPr>
          <p:spPr>
            <a:xfrm>
              <a:off x="5047532" y="3035061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7"/>
            <p:cNvSpPr/>
            <p:nvPr/>
          </p:nvSpPr>
          <p:spPr>
            <a:xfrm>
              <a:off x="5114532" y="3102061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9" name="Google Shape;3619;p57"/>
          <p:cNvGrpSpPr/>
          <p:nvPr/>
        </p:nvGrpSpPr>
        <p:grpSpPr>
          <a:xfrm rot="10800000" flipH="1">
            <a:off x="-309809" y="2691848"/>
            <a:ext cx="2872292" cy="2378232"/>
            <a:chOff x="2210400" y="2558550"/>
            <a:chExt cx="971025" cy="804000"/>
          </a:xfrm>
        </p:grpSpPr>
        <p:sp>
          <p:nvSpPr>
            <p:cNvPr id="3620" name="Google Shape;3620;p5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8" name="Google Shape;3628;p57"/>
          <p:cNvSpPr/>
          <p:nvPr/>
        </p:nvSpPr>
        <p:spPr>
          <a:xfrm rot="10800000" flipH="1">
            <a:off x="-94215" y="3081101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9" name="Google Shape;3629;p57"/>
          <p:cNvSpPr/>
          <p:nvPr/>
        </p:nvSpPr>
        <p:spPr>
          <a:xfrm>
            <a:off x="8316930" y="151129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0" name="Google Shape;3630;p57"/>
          <p:cNvSpPr/>
          <p:nvPr/>
        </p:nvSpPr>
        <p:spPr>
          <a:xfrm flipH="1">
            <a:off x="7508346" y="-1174824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1" name="Google Shape;3631;p57"/>
          <p:cNvGrpSpPr/>
          <p:nvPr/>
        </p:nvGrpSpPr>
        <p:grpSpPr>
          <a:xfrm flipH="1">
            <a:off x="6947190" y="-119799"/>
            <a:ext cx="3563418" cy="3276021"/>
            <a:chOff x="4765450" y="2817950"/>
            <a:chExt cx="894275" cy="822150"/>
          </a:xfrm>
        </p:grpSpPr>
        <p:sp>
          <p:nvSpPr>
            <p:cNvPr id="3632" name="Google Shape;363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5449425" y="1593575"/>
            <a:ext cx="29988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8" name="Google Shape;138;p3"/>
          <p:cNvSpPr txBox="1">
            <a:spLocks noGrp="1"/>
          </p:cNvSpPr>
          <p:nvPr>
            <p:ph type="subTitle" idx="1"/>
          </p:nvPr>
        </p:nvSpPr>
        <p:spPr>
          <a:xfrm>
            <a:off x="5449425" y="3203575"/>
            <a:ext cx="2998800" cy="604200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title" idx="2" hasCustomPrompt="1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40" name="Google Shape;140;p3"/>
          <p:cNvGrpSpPr/>
          <p:nvPr/>
        </p:nvGrpSpPr>
        <p:grpSpPr>
          <a:xfrm rot="10800000" flipH="1">
            <a:off x="-1432565" y="-125795"/>
            <a:ext cx="4015313" cy="3884503"/>
            <a:chOff x="5440750" y="1669400"/>
            <a:chExt cx="971525" cy="939875"/>
          </a:xfrm>
        </p:grpSpPr>
        <p:sp>
          <p:nvSpPr>
            <p:cNvPr id="141" name="Google Shape;141;p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3"/>
          <p:cNvGrpSpPr/>
          <p:nvPr/>
        </p:nvGrpSpPr>
        <p:grpSpPr>
          <a:xfrm>
            <a:off x="1147477" y="2947974"/>
            <a:ext cx="2872292" cy="2378232"/>
            <a:chOff x="2210400" y="2558550"/>
            <a:chExt cx="971025" cy="804000"/>
          </a:xfrm>
        </p:grpSpPr>
        <p:sp>
          <p:nvSpPr>
            <p:cNvPr id="261" name="Google Shape;261;p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3"/>
          <p:cNvGrpSpPr/>
          <p:nvPr/>
        </p:nvGrpSpPr>
        <p:grpSpPr>
          <a:xfrm>
            <a:off x="1392756" y="169091"/>
            <a:ext cx="849275" cy="848250"/>
            <a:chOff x="2651171" y="2397773"/>
            <a:chExt cx="2099568" cy="2097033"/>
          </a:xfrm>
        </p:grpSpPr>
        <p:sp>
          <p:nvSpPr>
            <p:cNvPr id="270" name="Google Shape;270;p3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5"/>
          <p:cNvSpPr txBox="1">
            <a:spLocks noGrp="1"/>
          </p:cNvSpPr>
          <p:nvPr>
            <p:ph type="body" idx="1"/>
          </p:nvPr>
        </p:nvSpPr>
        <p:spPr>
          <a:xfrm>
            <a:off x="923713" y="2667397"/>
            <a:ext cx="3400200" cy="1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9" name="Google Shape;399;p5"/>
          <p:cNvSpPr txBox="1">
            <a:spLocks noGrp="1"/>
          </p:cNvSpPr>
          <p:nvPr>
            <p:ph type="body" idx="2"/>
          </p:nvPr>
        </p:nvSpPr>
        <p:spPr>
          <a:xfrm>
            <a:off x="4820088" y="2667375"/>
            <a:ext cx="3400200" cy="1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0" name="Google Shape;400;p5"/>
          <p:cNvSpPr txBox="1">
            <a:spLocks noGrp="1"/>
          </p:cNvSpPr>
          <p:nvPr>
            <p:ph type="title" idx="3"/>
          </p:nvPr>
        </p:nvSpPr>
        <p:spPr>
          <a:xfrm>
            <a:off x="923713" y="2204350"/>
            <a:ext cx="3400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01" name="Google Shape;401;p5"/>
          <p:cNvSpPr txBox="1">
            <a:spLocks noGrp="1"/>
          </p:cNvSpPr>
          <p:nvPr>
            <p:ph type="title" idx="4"/>
          </p:nvPr>
        </p:nvSpPr>
        <p:spPr>
          <a:xfrm>
            <a:off x="4820088" y="2204350"/>
            <a:ext cx="3400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402" name="Google Shape;402;p5"/>
          <p:cNvGrpSpPr/>
          <p:nvPr/>
        </p:nvGrpSpPr>
        <p:grpSpPr>
          <a:xfrm flipH="1">
            <a:off x="-2620215" y="434080"/>
            <a:ext cx="4015313" cy="3884503"/>
            <a:chOff x="5440750" y="1669400"/>
            <a:chExt cx="971525" cy="939875"/>
          </a:xfrm>
        </p:grpSpPr>
        <p:sp>
          <p:nvSpPr>
            <p:cNvPr id="403" name="Google Shape;403;p5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6204849" y="1860282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6199274" y="1854707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6227649" y="1883082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5"/>
          <p:cNvGrpSpPr/>
          <p:nvPr/>
        </p:nvGrpSpPr>
        <p:grpSpPr>
          <a:xfrm flipH="1">
            <a:off x="7844485" y="629505"/>
            <a:ext cx="4015313" cy="3884503"/>
            <a:chOff x="5440750" y="1669400"/>
            <a:chExt cx="971525" cy="939875"/>
          </a:xfrm>
        </p:grpSpPr>
        <p:sp>
          <p:nvSpPr>
            <p:cNvPr id="523" name="Google Shape;523;p5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6204849" y="1860282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6199274" y="1854707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6227649" y="1883082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oogle Shape;777;p7"/>
          <p:cNvGrpSpPr/>
          <p:nvPr/>
        </p:nvGrpSpPr>
        <p:grpSpPr>
          <a:xfrm rot="10800000" flipH="1">
            <a:off x="5403910" y="-52745"/>
            <a:ext cx="4015313" cy="3884503"/>
            <a:chOff x="5440750" y="1669400"/>
            <a:chExt cx="971525" cy="939875"/>
          </a:xfrm>
        </p:grpSpPr>
        <p:sp>
          <p:nvSpPr>
            <p:cNvPr id="778" name="Google Shape;778;p7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7"/>
          <p:cNvGrpSpPr/>
          <p:nvPr/>
        </p:nvGrpSpPr>
        <p:grpSpPr>
          <a:xfrm>
            <a:off x="4254127" y="3497274"/>
            <a:ext cx="2872292" cy="2378232"/>
            <a:chOff x="2210400" y="2558550"/>
            <a:chExt cx="971025" cy="804000"/>
          </a:xfrm>
        </p:grpSpPr>
        <p:sp>
          <p:nvSpPr>
            <p:cNvPr id="898" name="Google Shape;898;p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7"/>
          <p:cNvGrpSpPr/>
          <p:nvPr/>
        </p:nvGrpSpPr>
        <p:grpSpPr>
          <a:xfrm>
            <a:off x="5174781" y="4034816"/>
            <a:ext cx="849275" cy="848250"/>
            <a:chOff x="2651171" y="2397773"/>
            <a:chExt cx="2099568" cy="2097033"/>
          </a:xfrm>
        </p:grpSpPr>
        <p:sp>
          <p:nvSpPr>
            <p:cNvPr id="907" name="Google Shape;907;p7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9" name="Google Shape;909;p7"/>
          <p:cNvSpPr>
            <a:spLocks noGrp="1"/>
          </p:cNvSpPr>
          <p:nvPr>
            <p:ph type="pic" idx="2"/>
          </p:nvPr>
        </p:nvSpPr>
        <p:spPr>
          <a:xfrm>
            <a:off x="4343650" y="670800"/>
            <a:ext cx="3801900" cy="3801900"/>
          </a:xfrm>
          <a:prstGeom prst="diamond">
            <a:avLst/>
          </a:prstGeom>
          <a:noFill/>
          <a:ln>
            <a:noFill/>
          </a:ln>
        </p:spPr>
      </p:sp>
      <p:sp>
        <p:nvSpPr>
          <p:cNvPr id="910" name="Google Shape;910;p7"/>
          <p:cNvSpPr txBox="1">
            <a:spLocks noGrp="1"/>
          </p:cNvSpPr>
          <p:nvPr>
            <p:ph type="title"/>
          </p:nvPr>
        </p:nvSpPr>
        <p:spPr>
          <a:xfrm>
            <a:off x="713225" y="1507575"/>
            <a:ext cx="3753900" cy="15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1" name="Google Shape;911;p7"/>
          <p:cNvSpPr txBox="1">
            <a:spLocks noGrp="1"/>
          </p:cNvSpPr>
          <p:nvPr>
            <p:ph type="body" idx="1"/>
          </p:nvPr>
        </p:nvSpPr>
        <p:spPr>
          <a:xfrm>
            <a:off x="713225" y="3182100"/>
            <a:ext cx="37539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11"/>
          <p:cNvGrpSpPr/>
          <p:nvPr/>
        </p:nvGrpSpPr>
        <p:grpSpPr>
          <a:xfrm flipH="1">
            <a:off x="-275840" y="688309"/>
            <a:ext cx="4030417" cy="3337154"/>
            <a:chOff x="3573297" y="232872"/>
            <a:chExt cx="5470164" cy="4529254"/>
          </a:xfrm>
        </p:grpSpPr>
        <p:sp>
          <p:nvSpPr>
            <p:cNvPr id="1012" name="Google Shape;1012;p11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1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11"/>
          <p:cNvGrpSpPr/>
          <p:nvPr/>
        </p:nvGrpSpPr>
        <p:grpSpPr>
          <a:xfrm flipH="1">
            <a:off x="-162540" y="-610701"/>
            <a:ext cx="2872292" cy="2378232"/>
            <a:chOff x="2210400" y="2558550"/>
            <a:chExt cx="971025" cy="804000"/>
          </a:xfrm>
        </p:grpSpPr>
        <p:sp>
          <p:nvSpPr>
            <p:cNvPr id="1021" name="Google Shape;1021;p11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1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1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1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1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1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1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1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9" name="Google Shape;1029;p11"/>
          <p:cNvSpPr/>
          <p:nvPr/>
        </p:nvSpPr>
        <p:spPr>
          <a:xfrm flipH="1">
            <a:off x="-59962" y="2804859"/>
            <a:ext cx="1284330" cy="128433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0" name="Google Shape;1030;p11"/>
          <p:cNvGrpSpPr/>
          <p:nvPr/>
        </p:nvGrpSpPr>
        <p:grpSpPr>
          <a:xfrm>
            <a:off x="5984694" y="-558274"/>
            <a:ext cx="3525470" cy="2917646"/>
            <a:chOff x="5440750" y="1669400"/>
            <a:chExt cx="971525" cy="804025"/>
          </a:xfrm>
        </p:grpSpPr>
        <p:sp>
          <p:nvSpPr>
            <p:cNvPr id="1031" name="Google Shape;1031;p11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1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1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1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1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1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1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1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1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1"/>
            <p:cNvSpPr/>
            <p:nvPr/>
          </p:nvSpPr>
          <p:spPr>
            <a:xfrm>
              <a:off x="6135401" y="229591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1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11"/>
          <p:cNvGrpSpPr/>
          <p:nvPr/>
        </p:nvGrpSpPr>
        <p:grpSpPr>
          <a:xfrm rot="10800000">
            <a:off x="6888722" y="2718139"/>
            <a:ext cx="2872292" cy="2378232"/>
            <a:chOff x="2210400" y="2558550"/>
            <a:chExt cx="971025" cy="804000"/>
          </a:xfrm>
        </p:grpSpPr>
        <p:sp>
          <p:nvSpPr>
            <p:cNvPr id="1043" name="Google Shape;1043;p11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1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1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1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1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1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1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1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11"/>
          <p:cNvSpPr/>
          <p:nvPr/>
        </p:nvSpPr>
        <p:spPr>
          <a:xfrm rot="10800000">
            <a:off x="6793483" y="3087230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11"/>
          <p:cNvSpPr txBox="1">
            <a:spLocks noGrp="1"/>
          </p:cNvSpPr>
          <p:nvPr>
            <p:ph type="title" hasCustomPrompt="1"/>
          </p:nvPr>
        </p:nvSpPr>
        <p:spPr>
          <a:xfrm>
            <a:off x="1750325" y="1478650"/>
            <a:ext cx="5848500" cy="161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3" name="Google Shape;1053;p11"/>
          <p:cNvSpPr txBox="1">
            <a:spLocks noGrp="1"/>
          </p:cNvSpPr>
          <p:nvPr>
            <p:ph type="body" idx="1"/>
          </p:nvPr>
        </p:nvSpPr>
        <p:spPr>
          <a:xfrm>
            <a:off x="1751539" y="3243000"/>
            <a:ext cx="5848500" cy="491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 b="1">
                <a:solidFill>
                  <a:schemeClr val="dk1"/>
                </a:solidFill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3"/>
          <p:cNvSpPr txBox="1">
            <a:spLocks noGrp="1"/>
          </p:cNvSpPr>
          <p:nvPr>
            <p:ph type="title"/>
          </p:nvPr>
        </p:nvSpPr>
        <p:spPr>
          <a:xfrm>
            <a:off x="1506398" y="155927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7" name="Google Shape;1057;p13"/>
          <p:cNvSpPr txBox="1">
            <a:spLocks noGrp="1"/>
          </p:cNvSpPr>
          <p:nvPr>
            <p:ph type="title" idx="2" hasCustomPrompt="1"/>
          </p:nvPr>
        </p:nvSpPr>
        <p:spPr>
          <a:xfrm>
            <a:off x="730301" y="1711675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8" name="Google Shape;1058;p13"/>
          <p:cNvSpPr txBox="1">
            <a:spLocks noGrp="1"/>
          </p:cNvSpPr>
          <p:nvPr>
            <p:ph type="subTitle" idx="1"/>
          </p:nvPr>
        </p:nvSpPr>
        <p:spPr>
          <a:xfrm>
            <a:off x="1506390" y="199655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13"/>
          <p:cNvSpPr txBox="1">
            <a:spLocks noGrp="1"/>
          </p:cNvSpPr>
          <p:nvPr>
            <p:ph type="title" idx="3"/>
          </p:nvPr>
        </p:nvSpPr>
        <p:spPr>
          <a:xfrm>
            <a:off x="1506523" y="327262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0" name="Google Shape;1060;p13"/>
          <p:cNvSpPr txBox="1">
            <a:spLocks noGrp="1"/>
          </p:cNvSpPr>
          <p:nvPr>
            <p:ph type="title" idx="4" hasCustomPrompt="1"/>
          </p:nvPr>
        </p:nvSpPr>
        <p:spPr>
          <a:xfrm>
            <a:off x="730469" y="3425025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1" name="Google Shape;1061;p13"/>
          <p:cNvSpPr txBox="1">
            <a:spLocks noGrp="1"/>
          </p:cNvSpPr>
          <p:nvPr>
            <p:ph type="subTitle" idx="5"/>
          </p:nvPr>
        </p:nvSpPr>
        <p:spPr>
          <a:xfrm>
            <a:off x="1506514" y="370990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13"/>
          <p:cNvSpPr txBox="1">
            <a:spLocks noGrp="1"/>
          </p:cNvSpPr>
          <p:nvPr>
            <p:ph type="title" idx="6"/>
          </p:nvPr>
        </p:nvSpPr>
        <p:spPr>
          <a:xfrm>
            <a:off x="5045226" y="155927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3" name="Google Shape;1063;p13"/>
          <p:cNvSpPr txBox="1">
            <a:spLocks noGrp="1"/>
          </p:cNvSpPr>
          <p:nvPr>
            <p:ph type="title" idx="7" hasCustomPrompt="1"/>
          </p:nvPr>
        </p:nvSpPr>
        <p:spPr>
          <a:xfrm>
            <a:off x="4281950" y="1711675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4" name="Google Shape;1064;p13"/>
          <p:cNvSpPr txBox="1">
            <a:spLocks noGrp="1"/>
          </p:cNvSpPr>
          <p:nvPr>
            <p:ph type="subTitle" idx="8"/>
          </p:nvPr>
        </p:nvSpPr>
        <p:spPr>
          <a:xfrm>
            <a:off x="5045218" y="199655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13"/>
          <p:cNvSpPr txBox="1">
            <a:spLocks noGrp="1"/>
          </p:cNvSpPr>
          <p:nvPr>
            <p:ph type="title" idx="9" hasCustomPrompt="1"/>
          </p:nvPr>
        </p:nvSpPr>
        <p:spPr>
          <a:xfrm>
            <a:off x="4282125" y="3425025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066" name="Google Shape;1066;p13"/>
          <p:cNvGrpSpPr/>
          <p:nvPr/>
        </p:nvGrpSpPr>
        <p:grpSpPr>
          <a:xfrm>
            <a:off x="-3302090" y="-450720"/>
            <a:ext cx="4015313" cy="3884503"/>
            <a:chOff x="5440750" y="1669400"/>
            <a:chExt cx="971525" cy="939875"/>
          </a:xfrm>
        </p:grpSpPr>
        <p:sp>
          <p:nvSpPr>
            <p:cNvPr id="1067" name="Google Shape;1067;p1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13"/>
          <p:cNvSpPr/>
          <p:nvPr/>
        </p:nvSpPr>
        <p:spPr>
          <a:xfrm>
            <a:off x="7013780" y="20811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7" name="Google Shape;1187;p13"/>
          <p:cNvGrpSpPr/>
          <p:nvPr/>
        </p:nvGrpSpPr>
        <p:grpSpPr>
          <a:xfrm>
            <a:off x="7000981" y="195816"/>
            <a:ext cx="849275" cy="848250"/>
            <a:chOff x="2651171" y="2397773"/>
            <a:chExt cx="2099568" cy="2097033"/>
          </a:xfrm>
        </p:grpSpPr>
        <p:sp>
          <p:nvSpPr>
            <p:cNvPr id="1188" name="Google Shape;1188;p13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13"/>
          <p:cNvGrpSpPr/>
          <p:nvPr/>
        </p:nvGrpSpPr>
        <p:grpSpPr>
          <a:xfrm>
            <a:off x="7263610" y="-297378"/>
            <a:ext cx="2216073" cy="1834889"/>
            <a:chOff x="2210400" y="2558550"/>
            <a:chExt cx="971025" cy="804000"/>
          </a:xfrm>
        </p:grpSpPr>
        <p:sp>
          <p:nvSpPr>
            <p:cNvPr id="1191" name="Google Shape;1191;p1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13"/>
          <p:cNvGrpSpPr/>
          <p:nvPr/>
        </p:nvGrpSpPr>
        <p:grpSpPr>
          <a:xfrm>
            <a:off x="5978160" y="2286430"/>
            <a:ext cx="4015313" cy="3884503"/>
            <a:chOff x="5440750" y="1669400"/>
            <a:chExt cx="971525" cy="939875"/>
          </a:xfrm>
        </p:grpSpPr>
        <p:sp>
          <p:nvSpPr>
            <p:cNvPr id="1200" name="Google Shape;1200;p1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9" name="Google Shape;1319;p13"/>
          <p:cNvSpPr txBox="1">
            <a:spLocks noGrp="1"/>
          </p:cNvSpPr>
          <p:nvPr>
            <p:ph type="title" idx="13"/>
          </p:nvPr>
        </p:nvSpPr>
        <p:spPr>
          <a:xfrm>
            <a:off x="5045351" y="327262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0" name="Google Shape;1320;p13"/>
          <p:cNvSpPr txBox="1">
            <a:spLocks noGrp="1"/>
          </p:cNvSpPr>
          <p:nvPr>
            <p:ph type="subTitle" idx="14"/>
          </p:nvPr>
        </p:nvSpPr>
        <p:spPr>
          <a:xfrm>
            <a:off x="5045342" y="370990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1" name="Google Shape;1321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6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14"/>
          <p:cNvSpPr txBox="1">
            <a:spLocks noGrp="1"/>
          </p:cNvSpPr>
          <p:nvPr>
            <p:ph type="title"/>
          </p:nvPr>
        </p:nvSpPr>
        <p:spPr>
          <a:xfrm>
            <a:off x="1405500" y="2252400"/>
            <a:ext cx="41994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24" name="Google Shape;1324;p14"/>
          <p:cNvSpPr txBox="1">
            <a:spLocks noGrp="1"/>
          </p:cNvSpPr>
          <p:nvPr>
            <p:ph type="subTitle" idx="1"/>
          </p:nvPr>
        </p:nvSpPr>
        <p:spPr>
          <a:xfrm>
            <a:off x="1405500" y="3833475"/>
            <a:ext cx="4199400" cy="536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25" name="Google Shape;1325;p14"/>
          <p:cNvSpPr txBox="1">
            <a:spLocks noGrp="1"/>
          </p:cNvSpPr>
          <p:nvPr>
            <p:ph type="title" idx="2" hasCustomPrompt="1"/>
          </p:nvPr>
        </p:nvSpPr>
        <p:spPr>
          <a:xfrm>
            <a:off x="2424450" y="694300"/>
            <a:ext cx="21615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326" name="Google Shape;1326;p14"/>
          <p:cNvGrpSpPr/>
          <p:nvPr/>
        </p:nvGrpSpPr>
        <p:grpSpPr>
          <a:xfrm flipH="1">
            <a:off x="-1381090" y="645564"/>
            <a:ext cx="2872823" cy="2439739"/>
            <a:chOff x="4665875" y="2808650"/>
            <a:chExt cx="993850" cy="844025"/>
          </a:xfrm>
        </p:grpSpPr>
        <p:sp>
          <p:nvSpPr>
            <p:cNvPr id="1327" name="Google Shape;1327;p14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4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4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4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4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4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4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14"/>
          <p:cNvGrpSpPr/>
          <p:nvPr/>
        </p:nvGrpSpPr>
        <p:grpSpPr>
          <a:xfrm flipH="1">
            <a:off x="5439160" y="1145509"/>
            <a:ext cx="4030417" cy="3901002"/>
            <a:chOff x="3573297" y="232872"/>
            <a:chExt cx="5470164" cy="5294519"/>
          </a:xfrm>
        </p:grpSpPr>
        <p:sp>
          <p:nvSpPr>
            <p:cNvPr id="1335" name="Google Shape;1335;p14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4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4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4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4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4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4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4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4"/>
            <p:cNvSpPr/>
            <p:nvPr/>
          </p:nvSpPr>
          <p:spPr>
            <a:xfrm>
              <a:off x="3694440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4" name="Google Shape;1344;p14"/>
          <p:cNvGrpSpPr/>
          <p:nvPr/>
        </p:nvGrpSpPr>
        <p:grpSpPr>
          <a:xfrm flipH="1">
            <a:off x="7561735" y="-249776"/>
            <a:ext cx="2872292" cy="2378232"/>
            <a:chOff x="2210400" y="2558550"/>
            <a:chExt cx="971025" cy="804000"/>
          </a:xfrm>
        </p:grpSpPr>
        <p:sp>
          <p:nvSpPr>
            <p:cNvPr id="1345" name="Google Shape;1345;p14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4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4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4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4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4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4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4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3" name="Google Shape;1353;p14"/>
          <p:cNvSpPr/>
          <p:nvPr/>
        </p:nvSpPr>
        <p:spPr>
          <a:xfrm>
            <a:off x="8275080" y="645579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14"/>
          <p:cNvSpPr/>
          <p:nvPr/>
        </p:nvSpPr>
        <p:spPr>
          <a:xfrm flipH="1">
            <a:off x="7466496" y="-680374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5"/>
          <p:cNvSpPr txBox="1">
            <a:spLocks noGrp="1"/>
          </p:cNvSpPr>
          <p:nvPr>
            <p:ph type="title"/>
          </p:nvPr>
        </p:nvSpPr>
        <p:spPr>
          <a:xfrm>
            <a:off x="3939475" y="2252400"/>
            <a:ext cx="37293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57" name="Google Shape;1357;p15"/>
          <p:cNvSpPr txBox="1">
            <a:spLocks noGrp="1"/>
          </p:cNvSpPr>
          <p:nvPr>
            <p:ph type="subTitle" idx="1"/>
          </p:nvPr>
        </p:nvSpPr>
        <p:spPr>
          <a:xfrm>
            <a:off x="3939475" y="3837050"/>
            <a:ext cx="3729300" cy="536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2" hasCustomPrompt="1"/>
          </p:nvPr>
        </p:nvSpPr>
        <p:spPr>
          <a:xfrm>
            <a:off x="5507275" y="694300"/>
            <a:ext cx="21615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359" name="Google Shape;1359;p15"/>
          <p:cNvGrpSpPr/>
          <p:nvPr/>
        </p:nvGrpSpPr>
        <p:grpSpPr>
          <a:xfrm flipH="1">
            <a:off x="-428240" y="535909"/>
            <a:ext cx="4030417" cy="3337154"/>
            <a:chOff x="3573297" y="232872"/>
            <a:chExt cx="5470164" cy="4529254"/>
          </a:xfrm>
        </p:grpSpPr>
        <p:sp>
          <p:nvSpPr>
            <p:cNvPr id="1360" name="Google Shape;1360;p15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15"/>
          <p:cNvGrpSpPr/>
          <p:nvPr/>
        </p:nvGrpSpPr>
        <p:grpSpPr>
          <a:xfrm flipH="1">
            <a:off x="-314940" y="-763101"/>
            <a:ext cx="2872292" cy="2378232"/>
            <a:chOff x="2210400" y="2558550"/>
            <a:chExt cx="971025" cy="804000"/>
          </a:xfrm>
        </p:grpSpPr>
        <p:sp>
          <p:nvSpPr>
            <p:cNvPr id="1369" name="Google Shape;1369;p15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7" name="Google Shape;1377;p15"/>
          <p:cNvGrpSpPr/>
          <p:nvPr/>
        </p:nvGrpSpPr>
        <p:grpSpPr>
          <a:xfrm flipH="1">
            <a:off x="1648421" y="74381"/>
            <a:ext cx="849356" cy="703259"/>
            <a:chOff x="2210400" y="2558550"/>
            <a:chExt cx="971025" cy="804000"/>
          </a:xfrm>
        </p:grpSpPr>
        <p:sp>
          <p:nvSpPr>
            <p:cNvPr id="1378" name="Google Shape;1378;p15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15"/>
          <p:cNvGrpSpPr/>
          <p:nvPr/>
        </p:nvGrpSpPr>
        <p:grpSpPr>
          <a:xfrm>
            <a:off x="2655122" y="292966"/>
            <a:ext cx="849275" cy="848250"/>
            <a:chOff x="8751122" y="1283566"/>
            <a:chExt cx="849275" cy="848250"/>
          </a:xfrm>
        </p:grpSpPr>
        <p:sp>
          <p:nvSpPr>
            <p:cNvPr id="1387" name="Google Shape;1387;p15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8" name="Google Shape;1388;p15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1389" name="Google Shape;1389;p15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5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1" name="Google Shape;1391;p15"/>
          <p:cNvSpPr/>
          <p:nvPr/>
        </p:nvSpPr>
        <p:spPr>
          <a:xfrm flipH="1">
            <a:off x="-212362" y="2652459"/>
            <a:ext cx="1284330" cy="128433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71" r:id="rId11"/>
    <p:sldLayoutId id="2147483673" r:id="rId12"/>
    <p:sldLayoutId id="2147483674" r:id="rId13"/>
    <p:sldLayoutId id="2147483687" r:id="rId14"/>
    <p:sldLayoutId id="2147483689" r:id="rId15"/>
    <p:sldLayoutId id="2147483702" r:id="rId16"/>
    <p:sldLayoutId id="214748370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fr/paths/793/projects/15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198662" scaled="0"/>
        </a:gradFill>
        <a:effectLst/>
      </p:bgPr>
    </p:bg>
    <p:spTree>
      <p:nvGrpSpPr>
        <p:cNvPr id="1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Google Shape;3646;p61"/>
          <p:cNvSpPr txBox="1">
            <a:spLocks noGrp="1"/>
          </p:cNvSpPr>
          <p:nvPr>
            <p:ph type="ctrTitle"/>
          </p:nvPr>
        </p:nvSpPr>
        <p:spPr>
          <a:xfrm>
            <a:off x="682500" y="614500"/>
            <a:ext cx="5200800" cy="30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2800" b="1" u="none" strike="noStrike" dirty="0">
                <a:effectLst/>
                <a:hlinkClick r:id="rId3"/>
              </a:rPr>
              <a:t>Segmentez des clients d'un site e-commerce</a:t>
            </a:r>
            <a:endParaRPr sz="4000" dirty="0"/>
          </a:p>
        </p:txBody>
      </p:sp>
      <p:sp>
        <p:nvSpPr>
          <p:cNvPr id="3647" name="Google Shape;3647;p61"/>
          <p:cNvSpPr txBox="1">
            <a:spLocks noGrp="1"/>
          </p:cNvSpPr>
          <p:nvPr>
            <p:ph type="subTitle" idx="1"/>
          </p:nvPr>
        </p:nvSpPr>
        <p:spPr>
          <a:xfrm>
            <a:off x="682499" y="3886250"/>
            <a:ext cx="5200800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dirty="0"/>
              <a:t>El Mardi Kaoutar                  jury: </a:t>
            </a:r>
            <a:r>
              <a:rPr lang="fr-FR" b="1" dirty="0"/>
              <a:t>El Hadji Abdoulaye Thiam</a:t>
            </a:r>
          </a:p>
          <a:p>
            <a:pPr marL="0" indent="0"/>
            <a:endParaRPr lang="fr-F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9AB4B11-0505-53AF-8D39-2CC9A807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17756" cy="30220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89376C-AEE3-EF00-5686-5C7E217E6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756" y="2121404"/>
            <a:ext cx="5065853" cy="30220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A7CF96B2-9992-693D-99B4-B6FA8E94C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258756" cy="232048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804E9521-C90F-BAF1-B5EE-12A2E5C07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78" y="2320480"/>
            <a:ext cx="8555572" cy="28230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B1C9D4-A68E-4635-64C5-3D6AB6DA1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0"/>
            <a:ext cx="755226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1FAEFB3-CA78-7183-7727-41A677B1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4" y="0"/>
            <a:ext cx="4514496" cy="249738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F8C919C-FBC6-B5C7-FF38-E94CD6EE5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509" y="1512710"/>
            <a:ext cx="4548943" cy="350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0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2" name="Google Shape;4422;p90"/>
          <p:cNvGrpSpPr/>
          <p:nvPr/>
        </p:nvGrpSpPr>
        <p:grpSpPr>
          <a:xfrm>
            <a:off x="713230" y="1676858"/>
            <a:ext cx="2523152" cy="3466651"/>
            <a:chOff x="713230" y="1676858"/>
            <a:chExt cx="2523152" cy="3466651"/>
          </a:xfrm>
        </p:grpSpPr>
        <p:grpSp>
          <p:nvGrpSpPr>
            <p:cNvPr id="4423" name="Google Shape;4423;p90"/>
            <p:cNvGrpSpPr/>
            <p:nvPr/>
          </p:nvGrpSpPr>
          <p:grpSpPr>
            <a:xfrm>
              <a:off x="713230" y="1676858"/>
              <a:ext cx="2523152" cy="3466651"/>
              <a:chOff x="5084200" y="3800700"/>
              <a:chExt cx="417250" cy="573275"/>
            </a:xfrm>
          </p:grpSpPr>
          <p:sp>
            <p:nvSpPr>
              <p:cNvPr id="4424" name="Google Shape;4424;p90"/>
              <p:cNvSpPr/>
              <p:nvPr/>
            </p:nvSpPr>
            <p:spPr>
              <a:xfrm>
                <a:off x="5394000" y="4148525"/>
                <a:ext cx="76550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3062" h="2140" extrusionOk="0">
                    <a:moveTo>
                      <a:pt x="2914" y="1"/>
                    </a:moveTo>
                    <a:cubicBezTo>
                      <a:pt x="2896" y="1"/>
                      <a:pt x="2877" y="19"/>
                      <a:pt x="2877" y="56"/>
                    </a:cubicBezTo>
                    <a:lnTo>
                      <a:pt x="2988" y="1826"/>
                    </a:lnTo>
                    <a:cubicBezTo>
                      <a:pt x="2988" y="1882"/>
                      <a:pt x="2970" y="1937"/>
                      <a:pt x="2914" y="1992"/>
                    </a:cubicBezTo>
                    <a:cubicBezTo>
                      <a:pt x="2877" y="2029"/>
                      <a:pt x="2804" y="2047"/>
                      <a:pt x="2748" y="2047"/>
                    </a:cubicBezTo>
                    <a:lnTo>
                      <a:pt x="56" y="1845"/>
                    </a:lnTo>
                    <a:cubicBezTo>
                      <a:pt x="51" y="1840"/>
                      <a:pt x="45" y="1837"/>
                      <a:pt x="38" y="1837"/>
                    </a:cubicBezTo>
                    <a:cubicBezTo>
                      <a:pt x="20" y="1837"/>
                      <a:pt x="1" y="1855"/>
                      <a:pt x="1" y="1882"/>
                    </a:cubicBezTo>
                    <a:cubicBezTo>
                      <a:pt x="1" y="1900"/>
                      <a:pt x="19" y="1918"/>
                      <a:pt x="38" y="1918"/>
                    </a:cubicBezTo>
                    <a:lnTo>
                      <a:pt x="2730" y="2121"/>
                    </a:lnTo>
                    <a:cubicBezTo>
                      <a:pt x="2748" y="2140"/>
                      <a:pt x="2748" y="2140"/>
                      <a:pt x="2767" y="2140"/>
                    </a:cubicBezTo>
                    <a:cubicBezTo>
                      <a:pt x="2840" y="2140"/>
                      <a:pt x="2914" y="2103"/>
                      <a:pt x="2970" y="2047"/>
                    </a:cubicBezTo>
                    <a:cubicBezTo>
                      <a:pt x="3043" y="1992"/>
                      <a:pt x="3062" y="1900"/>
                      <a:pt x="3062" y="1808"/>
                    </a:cubicBezTo>
                    <a:lnTo>
                      <a:pt x="2970" y="37"/>
                    </a:lnTo>
                    <a:cubicBezTo>
                      <a:pt x="2951" y="19"/>
                      <a:pt x="2951" y="1"/>
                      <a:pt x="2914" y="1"/>
                    </a:cubicBezTo>
                    <a:close/>
                  </a:path>
                </a:pathLst>
              </a:custGeom>
              <a:solidFill>
                <a:srgbClr val="FFA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90"/>
              <p:cNvSpPr/>
              <p:nvPr/>
            </p:nvSpPr>
            <p:spPr>
              <a:xfrm>
                <a:off x="5241400" y="3962275"/>
                <a:ext cx="104225" cy="11850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740" extrusionOk="0">
                    <a:moveTo>
                      <a:pt x="775" y="1"/>
                    </a:moveTo>
                    <a:lnTo>
                      <a:pt x="1" y="3486"/>
                    </a:lnTo>
                    <a:cubicBezTo>
                      <a:pt x="1" y="3486"/>
                      <a:pt x="1034" y="4740"/>
                      <a:pt x="2251" y="4740"/>
                    </a:cubicBezTo>
                    <a:cubicBezTo>
                      <a:pt x="3468" y="4740"/>
                      <a:pt x="4168" y="4021"/>
                      <a:pt x="4168" y="4021"/>
                    </a:cubicBezTo>
                    <a:lnTo>
                      <a:pt x="3910" y="1"/>
                    </a:lnTo>
                    <a:close/>
                  </a:path>
                </a:pathLst>
              </a:custGeom>
              <a:solidFill>
                <a:srgbClr val="FFA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90"/>
              <p:cNvSpPr/>
              <p:nvPr/>
            </p:nvSpPr>
            <p:spPr>
              <a:xfrm>
                <a:off x="5253400" y="3962275"/>
                <a:ext cx="88525" cy="53950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2158" extrusionOk="0">
                    <a:moveTo>
                      <a:pt x="295" y="1"/>
                    </a:moveTo>
                    <a:lnTo>
                      <a:pt x="0" y="1310"/>
                    </a:lnTo>
                    <a:cubicBezTo>
                      <a:pt x="517" y="1605"/>
                      <a:pt x="1328" y="2029"/>
                      <a:pt x="1974" y="2140"/>
                    </a:cubicBezTo>
                    <a:cubicBezTo>
                      <a:pt x="2050" y="2152"/>
                      <a:pt x="2127" y="2158"/>
                      <a:pt x="2204" y="2158"/>
                    </a:cubicBezTo>
                    <a:cubicBezTo>
                      <a:pt x="2700" y="2158"/>
                      <a:pt x="3190" y="1918"/>
                      <a:pt x="3541" y="1679"/>
                    </a:cubicBezTo>
                    <a:lnTo>
                      <a:pt x="3430" y="1"/>
                    </a:lnTo>
                    <a:close/>
                  </a:path>
                </a:pathLst>
              </a:custGeom>
              <a:solidFill>
                <a:srgbClr val="FF9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90"/>
              <p:cNvSpPr/>
              <p:nvPr/>
            </p:nvSpPr>
            <p:spPr>
              <a:xfrm>
                <a:off x="5358050" y="3903625"/>
                <a:ext cx="31825" cy="53725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2149" extrusionOk="0">
                    <a:moveTo>
                      <a:pt x="743" y="0"/>
                    </a:moveTo>
                    <a:cubicBezTo>
                      <a:pt x="463" y="0"/>
                      <a:pt x="180" y="427"/>
                      <a:pt x="93" y="1001"/>
                    </a:cubicBezTo>
                    <a:cubicBezTo>
                      <a:pt x="0" y="1591"/>
                      <a:pt x="185" y="2107"/>
                      <a:pt x="480" y="2144"/>
                    </a:cubicBezTo>
                    <a:cubicBezTo>
                      <a:pt x="496" y="2147"/>
                      <a:pt x="513" y="2149"/>
                      <a:pt x="530" y="2149"/>
                    </a:cubicBezTo>
                    <a:cubicBezTo>
                      <a:pt x="810" y="2149"/>
                      <a:pt x="1094" y="1722"/>
                      <a:pt x="1181" y="1148"/>
                    </a:cubicBezTo>
                    <a:cubicBezTo>
                      <a:pt x="1273" y="558"/>
                      <a:pt x="1107" y="42"/>
                      <a:pt x="793" y="5"/>
                    </a:cubicBezTo>
                    <a:cubicBezTo>
                      <a:pt x="777" y="2"/>
                      <a:pt x="760" y="0"/>
                      <a:pt x="743" y="0"/>
                    </a:cubicBezTo>
                    <a:close/>
                  </a:path>
                </a:pathLst>
              </a:custGeom>
              <a:solidFill>
                <a:srgbClr val="001B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90"/>
              <p:cNvSpPr/>
              <p:nvPr/>
            </p:nvSpPr>
            <p:spPr>
              <a:xfrm>
                <a:off x="5369575" y="3919275"/>
                <a:ext cx="120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297" extrusionOk="0">
                    <a:moveTo>
                      <a:pt x="211" y="1"/>
                    </a:moveTo>
                    <a:cubicBezTo>
                      <a:pt x="171" y="1"/>
                      <a:pt x="141" y="31"/>
                      <a:pt x="111" y="61"/>
                    </a:cubicBezTo>
                    <a:cubicBezTo>
                      <a:pt x="56" y="135"/>
                      <a:pt x="0" y="209"/>
                      <a:pt x="0" y="301"/>
                    </a:cubicBezTo>
                    <a:cubicBezTo>
                      <a:pt x="19" y="448"/>
                      <a:pt x="129" y="522"/>
                      <a:pt x="203" y="541"/>
                    </a:cubicBezTo>
                    <a:cubicBezTo>
                      <a:pt x="277" y="559"/>
                      <a:pt x="19" y="1260"/>
                      <a:pt x="148" y="1297"/>
                    </a:cubicBezTo>
                    <a:cubicBezTo>
                      <a:pt x="149" y="1297"/>
                      <a:pt x="150" y="1297"/>
                      <a:pt x="151" y="1297"/>
                    </a:cubicBezTo>
                    <a:cubicBezTo>
                      <a:pt x="281" y="1297"/>
                      <a:pt x="480" y="282"/>
                      <a:pt x="480" y="209"/>
                    </a:cubicBezTo>
                    <a:cubicBezTo>
                      <a:pt x="461" y="153"/>
                      <a:pt x="406" y="6"/>
                      <a:pt x="240" y="6"/>
                    </a:cubicBezTo>
                    <a:cubicBezTo>
                      <a:pt x="230" y="2"/>
                      <a:pt x="220" y="1"/>
                      <a:pt x="2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90"/>
              <p:cNvSpPr/>
              <p:nvPr/>
            </p:nvSpPr>
            <p:spPr>
              <a:xfrm>
                <a:off x="5218000" y="3826275"/>
                <a:ext cx="164500" cy="176425"/>
              </a:xfrm>
              <a:custGeom>
                <a:avLst/>
                <a:gdLst/>
                <a:ahLst/>
                <a:cxnLst/>
                <a:rect l="l" t="t" r="r" b="b"/>
                <a:pathLst>
                  <a:path w="6580" h="7057" extrusionOk="0">
                    <a:moveTo>
                      <a:pt x="3205" y="1"/>
                    </a:moveTo>
                    <a:cubicBezTo>
                      <a:pt x="1066" y="1"/>
                      <a:pt x="919" y="2140"/>
                      <a:pt x="919" y="2140"/>
                    </a:cubicBezTo>
                    <a:cubicBezTo>
                      <a:pt x="866" y="2131"/>
                      <a:pt x="815" y="2126"/>
                      <a:pt x="765" y="2126"/>
                    </a:cubicBezTo>
                    <a:cubicBezTo>
                      <a:pt x="324" y="2126"/>
                      <a:pt x="0" y="2501"/>
                      <a:pt x="33" y="3412"/>
                    </a:cubicBezTo>
                    <a:cubicBezTo>
                      <a:pt x="52" y="4445"/>
                      <a:pt x="531" y="4021"/>
                      <a:pt x="900" y="4943"/>
                    </a:cubicBezTo>
                    <a:cubicBezTo>
                      <a:pt x="1269" y="5883"/>
                      <a:pt x="2560" y="6916"/>
                      <a:pt x="3445" y="7045"/>
                    </a:cubicBezTo>
                    <a:cubicBezTo>
                      <a:pt x="3495" y="7053"/>
                      <a:pt x="3547" y="7056"/>
                      <a:pt x="3602" y="7056"/>
                    </a:cubicBezTo>
                    <a:cubicBezTo>
                      <a:pt x="4487" y="7056"/>
                      <a:pt x="5881" y="6092"/>
                      <a:pt x="6211" y="4980"/>
                    </a:cubicBezTo>
                    <a:cubicBezTo>
                      <a:pt x="6580" y="3781"/>
                      <a:pt x="6211" y="1531"/>
                      <a:pt x="6211" y="1531"/>
                    </a:cubicBezTo>
                    <a:cubicBezTo>
                      <a:pt x="6137" y="997"/>
                      <a:pt x="5344" y="1"/>
                      <a:pt x="3205" y="1"/>
                    </a:cubicBezTo>
                    <a:close/>
                  </a:path>
                </a:pathLst>
              </a:custGeom>
              <a:solidFill>
                <a:srgbClr val="FFA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90"/>
              <p:cNvSpPr/>
              <p:nvPr/>
            </p:nvSpPr>
            <p:spPr>
              <a:xfrm>
                <a:off x="5345600" y="3917475"/>
                <a:ext cx="143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07" extrusionOk="0">
                    <a:moveTo>
                      <a:pt x="282" y="1"/>
                    </a:moveTo>
                    <a:cubicBezTo>
                      <a:pt x="134" y="1"/>
                      <a:pt x="0" y="96"/>
                      <a:pt x="0" y="96"/>
                    </a:cubicBezTo>
                    <a:lnTo>
                      <a:pt x="572" y="207"/>
                    </a:lnTo>
                    <a:cubicBezTo>
                      <a:pt x="496" y="47"/>
                      <a:pt x="386" y="1"/>
                      <a:pt x="282" y="1"/>
                    </a:cubicBezTo>
                    <a:close/>
                  </a:path>
                </a:pathLst>
              </a:custGeom>
              <a:solidFill>
                <a:srgbClr val="001B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90"/>
              <p:cNvSpPr/>
              <p:nvPr/>
            </p:nvSpPr>
            <p:spPr>
              <a:xfrm>
                <a:off x="5283375" y="3915575"/>
                <a:ext cx="14775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91" extrusionOk="0">
                    <a:moveTo>
                      <a:pt x="336" y="0"/>
                    </a:moveTo>
                    <a:cubicBezTo>
                      <a:pt x="317" y="0"/>
                      <a:pt x="297" y="2"/>
                      <a:pt x="277" y="6"/>
                    </a:cubicBezTo>
                    <a:cubicBezTo>
                      <a:pt x="74" y="25"/>
                      <a:pt x="0" y="191"/>
                      <a:pt x="0" y="191"/>
                    </a:cubicBezTo>
                    <a:lnTo>
                      <a:pt x="590" y="117"/>
                    </a:lnTo>
                    <a:cubicBezTo>
                      <a:pt x="590" y="117"/>
                      <a:pt x="488" y="0"/>
                      <a:pt x="336" y="0"/>
                    </a:cubicBezTo>
                    <a:close/>
                  </a:path>
                </a:pathLst>
              </a:custGeom>
              <a:solidFill>
                <a:srgbClr val="001B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90"/>
              <p:cNvSpPr/>
              <p:nvPr/>
            </p:nvSpPr>
            <p:spPr>
              <a:xfrm>
                <a:off x="5205925" y="3800700"/>
                <a:ext cx="190600" cy="149150"/>
              </a:xfrm>
              <a:custGeom>
                <a:avLst/>
                <a:gdLst/>
                <a:ahLst/>
                <a:cxnLst/>
                <a:rect l="l" t="t" r="r" b="b"/>
                <a:pathLst>
                  <a:path w="7624" h="5966" extrusionOk="0">
                    <a:moveTo>
                      <a:pt x="3884" y="0"/>
                    </a:moveTo>
                    <a:cubicBezTo>
                      <a:pt x="2180" y="0"/>
                      <a:pt x="1383" y="1264"/>
                      <a:pt x="1383" y="1264"/>
                    </a:cubicBezTo>
                    <a:cubicBezTo>
                      <a:pt x="572" y="1264"/>
                      <a:pt x="0" y="3089"/>
                      <a:pt x="148" y="4546"/>
                    </a:cubicBezTo>
                    <a:cubicBezTo>
                      <a:pt x="306" y="5933"/>
                      <a:pt x="1282" y="5966"/>
                      <a:pt x="1376" y="5966"/>
                    </a:cubicBezTo>
                    <a:cubicBezTo>
                      <a:pt x="1381" y="5966"/>
                      <a:pt x="1383" y="5966"/>
                      <a:pt x="1383" y="5966"/>
                    </a:cubicBezTo>
                    <a:cubicBezTo>
                      <a:pt x="1254" y="5616"/>
                      <a:pt x="1143" y="5505"/>
                      <a:pt x="1143" y="5505"/>
                    </a:cubicBezTo>
                    <a:cubicBezTo>
                      <a:pt x="775" y="5210"/>
                      <a:pt x="258" y="3642"/>
                      <a:pt x="959" y="3513"/>
                    </a:cubicBezTo>
                    <a:cubicBezTo>
                      <a:pt x="991" y="3508"/>
                      <a:pt x="1021" y="3505"/>
                      <a:pt x="1050" y="3505"/>
                    </a:cubicBezTo>
                    <a:cubicBezTo>
                      <a:pt x="1675" y="3505"/>
                      <a:pt x="1641" y="4786"/>
                      <a:pt x="1641" y="4786"/>
                    </a:cubicBezTo>
                    <a:lnTo>
                      <a:pt x="1936" y="4878"/>
                    </a:lnTo>
                    <a:cubicBezTo>
                      <a:pt x="2194" y="4306"/>
                      <a:pt x="2305" y="3034"/>
                      <a:pt x="2305" y="3034"/>
                    </a:cubicBezTo>
                    <a:cubicBezTo>
                      <a:pt x="2305" y="3034"/>
                      <a:pt x="2877" y="4159"/>
                      <a:pt x="3688" y="4177"/>
                    </a:cubicBezTo>
                    <a:cubicBezTo>
                      <a:pt x="3695" y="4177"/>
                      <a:pt x="3703" y="4177"/>
                      <a:pt x="3710" y="4177"/>
                    </a:cubicBezTo>
                    <a:cubicBezTo>
                      <a:pt x="4496" y="4177"/>
                      <a:pt x="4334" y="3182"/>
                      <a:pt x="4334" y="3181"/>
                    </a:cubicBezTo>
                    <a:lnTo>
                      <a:pt x="4334" y="3181"/>
                    </a:lnTo>
                    <a:cubicBezTo>
                      <a:pt x="4334" y="3182"/>
                      <a:pt x="4721" y="4233"/>
                      <a:pt x="5348" y="4288"/>
                    </a:cubicBezTo>
                    <a:cubicBezTo>
                      <a:pt x="5369" y="4290"/>
                      <a:pt x="5389" y="4291"/>
                      <a:pt x="5408" y="4291"/>
                    </a:cubicBezTo>
                    <a:cubicBezTo>
                      <a:pt x="5986" y="4291"/>
                      <a:pt x="5883" y="3256"/>
                      <a:pt x="5882" y="3255"/>
                    </a:cubicBezTo>
                    <a:lnTo>
                      <a:pt x="5882" y="3255"/>
                    </a:lnTo>
                    <a:cubicBezTo>
                      <a:pt x="5883" y="3256"/>
                      <a:pt x="6086" y="4362"/>
                      <a:pt x="6860" y="4435"/>
                    </a:cubicBezTo>
                    <a:cubicBezTo>
                      <a:pt x="6884" y="4438"/>
                      <a:pt x="6907" y="4440"/>
                      <a:pt x="6930" y="4440"/>
                    </a:cubicBezTo>
                    <a:cubicBezTo>
                      <a:pt x="7624" y="4440"/>
                      <a:pt x="7465" y="3089"/>
                      <a:pt x="7358" y="2499"/>
                    </a:cubicBezTo>
                    <a:cubicBezTo>
                      <a:pt x="7247" y="1872"/>
                      <a:pt x="6546" y="360"/>
                      <a:pt x="4463" y="47"/>
                    </a:cubicBezTo>
                    <a:cubicBezTo>
                      <a:pt x="4259" y="15"/>
                      <a:pt x="4066" y="0"/>
                      <a:pt x="3884" y="0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90"/>
              <p:cNvSpPr/>
              <p:nvPr/>
            </p:nvSpPr>
            <p:spPr>
              <a:xfrm>
                <a:off x="5313325" y="3936925"/>
                <a:ext cx="14325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163" extrusionOk="0">
                    <a:moveTo>
                      <a:pt x="277" y="1"/>
                    </a:moveTo>
                    <a:cubicBezTo>
                      <a:pt x="259" y="74"/>
                      <a:pt x="222" y="167"/>
                      <a:pt x="222" y="259"/>
                    </a:cubicBezTo>
                    <a:cubicBezTo>
                      <a:pt x="203" y="333"/>
                      <a:pt x="185" y="425"/>
                      <a:pt x="167" y="517"/>
                    </a:cubicBezTo>
                    <a:lnTo>
                      <a:pt x="167" y="554"/>
                    </a:lnTo>
                    <a:lnTo>
                      <a:pt x="203" y="572"/>
                    </a:lnTo>
                    <a:cubicBezTo>
                      <a:pt x="351" y="646"/>
                      <a:pt x="480" y="794"/>
                      <a:pt x="425" y="941"/>
                    </a:cubicBezTo>
                    <a:cubicBezTo>
                      <a:pt x="406" y="1015"/>
                      <a:pt x="351" y="1070"/>
                      <a:pt x="277" y="1070"/>
                    </a:cubicBezTo>
                    <a:cubicBezTo>
                      <a:pt x="231" y="1079"/>
                      <a:pt x="185" y="1084"/>
                      <a:pt x="139" y="1084"/>
                    </a:cubicBezTo>
                    <a:cubicBezTo>
                      <a:pt x="93" y="1084"/>
                      <a:pt x="47" y="1079"/>
                      <a:pt x="1" y="1070"/>
                    </a:cubicBezTo>
                    <a:lnTo>
                      <a:pt x="1" y="1070"/>
                    </a:lnTo>
                    <a:cubicBezTo>
                      <a:pt x="74" y="1125"/>
                      <a:pt x="167" y="1162"/>
                      <a:pt x="277" y="1162"/>
                    </a:cubicBezTo>
                    <a:cubicBezTo>
                      <a:pt x="369" y="1162"/>
                      <a:pt x="499" y="1089"/>
                      <a:pt x="535" y="978"/>
                    </a:cubicBezTo>
                    <a:cubicBezTo>
                      <a:pt x="572" y="867"/>
                      <a:pt x="572" y="738"/>
                      <a:pt x="499" y="646"/>
                    </a:cubicBezTo>
                    <a:cubicBezTo>
                      <a:pt x="451" y="566"/>
                      <a:pt x="375" y="514"/>
                      <a:pt x="296" y="477"/>
                    </a:cubicBezTo>
                    <a:lnTo>
                      <a:pt x="296" y="477"/>
                    </a:lnTo>
                    <a:cubicBezTo>
                      <a:pt x="296" y="412"/>
                      <a:pt x="296" y="335"/>
                      <a:pt x="296" y="259"/>
                    </a:cubicBezTo>
                    <a:cubicBezTo>
                      <a:pt x="296" y="167"/>
                      <a:pt x="277" y="93"/>
                      <a:pt x="277" y="1"/>
                    </a:cubicBezTo>
                    <a:close/>
                  </a:path>
                </a:pathLst>
              </a:custGeom>
              <a:solidFill>
                <a:srgbClr val="FF6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90"/>
              <p:cNvSpPr/>
              <p:nvPr/>
            </p:nvSpPr>
            <p:spPr>
              <a:xfrm>
                <a:off x="5288900" y="3969650"/>
                <a:ext cx="34600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829" extrusionOk="0">
                    <a:moveTo>
                      <a:pt x="56" y="1"/>
                    </a:moveTo>
                    <a:cubicBezTo>
                      <a:pt x="56" y="1"/>
                      <a:pt x="0" y="665"/>
                      <a:pt x="554" y="812"/>
                    </a:cubicBezTo>
                    <a:cubicBezTo>
                      <a:pt x="603" y="824"/>
                      <a:pt x="649" y="829"/>
                      <a:pt x="694" y="829"/>
                    </a:cubicBezTo>
                    <a:cubicBezTo>
                      <a:pt x="1154" y="829"/>
                      <a:pt x="1383" y="277"/>
                      <a:pt x="1383" y="27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90"/>
              <p:cNvSpPr/>
              <p:nvPr/>
            </p:nvSpPr>
            <p:spPr>
              <a:xfrm>
                <a:off x="5229875" y="3893975"/>
                <a:ext cx="12950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226" extrusionOk="0">
                    <a:moveTo>
                      <a:pt x="44" y="0"/>
                    </a:moveTo>
                    <a:cubicBezTo>
                      <a:pt x="30" y="0"/>
                      <a:pt x="15" y="1"/>
                      <a:pt x="1" y="4"/>
                    </a:cubicBezTo>
                    <a:cubicBezTo>
                      <a:pt x="112" y="22"/>
                      <a:pt x="185" y="96"/>
                      <a:pt x="241" y="188"/>
                    </a:cubicBezTo>
                    <a:cubicBezTo>
                      <a:pt x="296" y="262"/>
                      <a:pt x="314" y="372"/>
                      <a:pt x="333" y="483"/>
                    </a:cubicBezTo>
                    <a:cubicBezTo>
                      <a:pt x="386" y="679"/>
                      <a:pt x="388" y="892"/>
                      <a:pt x="372" y="1089"/>
                    </a:cubicBezTo>
                    <a:lnTo>
                      <a:pt x="372" y="1089"/>
                    </a:lnTo>
                    <a:cubicBezTo>
                      <a:pt x="359" y="1101"/>
                      <a:pt x="346" y="1110"/>
                      <a:pt x="333" y="1110"/>
                    </a:cubicBezTo>
                    <a:cubicBezTo>
                      <a:pt x="333" y="1110"/>
                      <a:pt x="333" y="1110"/>
                      <a:pt x="314" y="1092"/>
                    </a:cubicBezTo>
                    <a:cubicBezTo>
                      <a:pt x="278" y="1055"/>
                      <a:pt x="259" y="999"/>
                      <a:pt x="241" y="926"/>
                    </a:cubicBezTo>
                    <a:cubicBezTo>
                      <a:pt x="204" y="797"/>
                      <a:pt x="167" y="668"/>
                      <a:pt x="148" y="538"/>
                    </a:cubicBezTo>
                    <a:lnTo>
                      <a:pt x="148" y="538"/>
                    </a:lnTo>
                    <a:cubicBezTo>
                      <a:pt x="130" y="668"/>
                      <a:pt x="148" y="815"/>
                      <a:pt x="167" y="944"/>
                    </a:cubicBezTo>
                    <a:cubicBezTo>
                      <a:pt x="167" y="1018"/>
                      <a:pt x="185" y="1092"/>
                      <a:pt x="222" y="1165"/>
                    </a:cubicBezTo>
                    <a:cubicBezTo>
                      <a:pt x="237" y="1196"/>
                      <a:pt x="277" y="1226"/>
                      <a:pt x="331" y="1226"/>
                    </a:cubicBezTo>
                    <a:cubicBezTo>
                      <a:pt x="343" y="1226"/>
                      <a:pt x="356" y="1224"/>
                      <a:pt x="370" y="1221"/>
                    </a:cubicBezTo>
                    <a:cubicBezTo>
                      <a:pt x="425" y="1221"/>
                      <a:pt x="444" y="1184"/>
                      <a:pt x="480" y="1147"/>
                    </a:cubicBezTo>
                    <a:cubicBezTo>
                      <a:pt x="499" y="1147"/>
                      <a:pt x="499" y="1129"/>
                      <a:pt x="499" y="1129"/>
                    </a:cubicBezTo>
                    <a:cubicBezTo>
                      <a:pt x="517" y="889"/>
                      <a:pt x="499" y="668"/>
                      <a:pt x="444" y="446"/>
                    </a:cubicBezTo>
                    <a:cubicBezTo>
                      <a:pt x="425" y="336"/>
                      <a:pt x="370" y="225"/>
                      <a:pt x="296" y="133"/>
                    </a:cubicBezTo>
                    <a:cubicBezTo>
                      <a:pt x="232" y="52"/>
                      <a:pt x="140" y="0"/>
                      <a:pt x="44" y="0"/>
                    </a:cubicBezTo>
                    <a:close/>
                  </a:path>
                </a:pathLst>
              </a:custGeom>
              <a:solidFill>
                <a:srgbClr val="FF6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90"/>
              <p:cNvSpPr/>
              <p:nvPr/>
            </p:nvSpPr>
            <p:spPr>
              <a:xfrm>
                <a:off x="5227575" y="3912025"/>
                <a:ext cx="12025" cy="323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293" extrusionOk="0">
                    <a:moveTo>
                      <a:pt x="240" y="1"/>
                    </a:moveTo>
                    <a:cubicBezTo>
                      <a:pt x="75" y="1"/>
                      <a:pt x="19" y="167"/>
                      <a:pt x="1" y="222"/>
                    </a:cubicBezTo>
                    <a:cubicBezTo>
                      <a:pt x="1" y="276"/>
                      <a:pt x="197" y="1293"/>
                      <a:pt x="326" y="1293"/>
                    </a:cubicBezTo>
                    <a:cubicBezTo>
                      <a:pt x="328" y="1293"/>
                      <a:pt x="330" y="1292"/>
                      <a:pt x="333" y="1292"/>
                    </a:cubicBezTo>
                    <a:cubicBezTo>
                      <a:pt x="462" y="1273"/>
                      <a:pt x="204" y="572"/>
                      <a:pt x="277" y="554"/>
                    </a:cubicBezTo>
                    <a:cubicBezTo>
                      <a:pt x="351" y="536"/>
                      <a:pt x="462" y="462"/>
                      <a:pt x="480" y="314"/>
                    </a:cubicBezTo>
                    <a:cubicBezTo>
                      <a:pt x="480" y="222"/>
                      <a:pt x="425" y="130"/>
                      <a:pt x="388" y="75"/>
                    </a:cubicBezTo>
                    <a:cubicBezTo>
                      <a:pt x="351" y="38"/>
                      <a:pt x="296" y="1"/>
                      <a:pt x="2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90"/>
              <p:cNvSpPr/>
              <p:nvPr/>
            </p:nvSpPr>
            <p:spPr>
              <a:xfrm>
                <a:off x="5084200" y="4036975"/>
                <a:ext cx="417250" cy="337000"/>
              </a:xfrm>
              <a:custGeom>
                <a:avLst/>
                <a:gdLst/>
                <a:ahLst/>
                <a:cxnLst/>
                <a:rect l="l" t="t" r="r" b="b"/>
                <a:pathLst>
                  <a:path w="16690" h="13480" extrusionOk="0">
                    <a:moveTo>
                      <a:pt x="11065" y="0"/>
                    </a:moveTo>
                    <a:cubicBezTo>
                      <a:pt x="11065" y="0"/>
                      <a:pt x="11065" y="0"/>
                      <a:pt x="11065" y="19"/>
                    </a:cubicBezTo>
                    <a:cubicBezTo>
                      <a:pt x="11047" y="37"/>
                      <a:pt x="10825" y="332"/>
                      <a:pt x="10438" y="664"/>
                    </a:cubicBezTo>
                    <a:cubicBezTo>
                      <a:pt x="9959" y="1070"/>
                      <a:pt x="9258" y="1494"/>
                      <a:pt x="8354" y="1494"/>
                    </a:cubicBezTo>
                    <a:cubicBezTo>
                      <a:pt x="7856" y="1494"/>
                      <a:pt x="7414" y="1365"/>
                      <a:pt x="7027" y="1180"/>
                    </a:cubicBezTo>
                    <a:cubicBezTo>
                      <a:pt x="6178" y="775"/>
                      <a:pt x="5680" y="92"/>
                      <a:pt x="5644" y="55"/>
                    </a:cubicBezTo>
                    <a:cubicBezTo>
                      <a:pt x="388" y="941"/>
                      <a:pt x="1" y="9589"/>
                      <a:pt x="683" y="11009"/>
                    </a:cubicBezTo>
                    <a:cubicBezTo>
                      <a:pt x="911" y="11476"/>
                      <a:pt x="1304" y="11632"/>
                      <a:pt x="1727" y="11632"/>
                    </a:cubicBezTo>
                    <a:cubicBezTo>
                      <a:pt x="2574" y="11632"/>
                      <a:pt x="3541" y="11009"/>
                      <a:pt x="3541" y="11009"/>
                    </a:cubicBezTo>
                    <a:lnTo>
                      <a:pt x="3541" y="11009"/>
                    </a:lnTo>
                    <a:lnTo>
                      <a:pt x="3080" y="13480"/>
                    </a:lnTo>
                    <a:lnTo>
                      <a:pt x="13186" y="13480"/>
                    </a:lnTo>
                    <a:lnTo>
                      <a:pt x="12872" y="10419"/>
                    </a:lnTo>
                    <a:lnTo>
                      <a:pt x="12872" y="10419"/>
                    </a:lnTo>
                    <a:cubicBezTo>
                      <a:pt x="12872" y="10419"/>
                      <a:pt x="14229" y="11015"/>
                      <a:pt x="15344" y="11015"/>
                    </a:cubicBezTo>
                    <a:cubicBezTo>
                      <a:pt x="15406" y="11015"/>
                      <a:pt x="15467" y="11013"/>
                      <a:pt x="15528" y="11009"/>
                    </a:cubicBezTo>
                    <a:cubicBezTo>
                      <a:pt x="16689" y="10935"/>
                      <a:pt x="16413" y="6159"/>
                      <a:pt x="15343" y="3375"/>
                    </a:cubicBezTo>
                    <a:cubicBezTo>
                      <a:pt x="14255" y="590"/>
                      <a:pt x="11065" y="0"/>
                      <a:pt x="110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90"/>
              <p:cNvSpPr/>
              <p:nvPr/>
            </p:nvSpPr>
            <p:spPr>
              <a:xfrm>
                <a:off x="5225275" y="4027275"/>
                <a:ext cx="135550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2362" extrusionOk="0">
                    <a:moveTo>
                      <a:pt x="830" y="1"/>
                    </a:moveTo>
                    <a:lnTo>
                      <a:pt x="1" y="443"/>
                    </a:lnTo>
                    <a:cubicBezTo>
                      <a:pt x="1" y="443"/>
                      <a:pt x="757" y="2361"/>
                      <a:pt x="2711" y="2361"/>
                    </a:cubicBezTo>
                    <a:cubicBezTo>
                      <a:pt x="4666" y="2361"/>
                      <a:pt x="5422" y="388"/>
                      <a:pt x="5422" y="388"/>
                    </a:cubicBezTo>
                    <a:lnTo>
                      <a:pt x="4721" y="1"/>
                    </a:lnTo>
                    <a:cubicBezTo>
                      <a:pt x="4721" y="1"/>
                      <a:pt x="4223" y="1402"/>
                      <a:pt x="2748" y="1402"/>
                    </a:cubicBezTo>
                    <a:cubicBezTo>
                      <a:pt x="1273" y="1402"/>
                      <a:pt x="830" y="1"/>
                      <a:pt x="8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90"/>
              <p:cNvSpPr/>
              <p:nvPr/>
            </p:nvSpPr>
            <p:spPr>
              <a:xfrm>
                <a:off x="5264450" y="4123175"/>
                <a:ext cx="63650" cy="110200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4408" extrusionOk="0">
                    <a:moveTo>
                      <a:pt x="185" y="0"/>
                    </a:moveTo>
                    <a:cubicBezTo>
                      <a:pt x="130" y="0"/>
                      <a:pt x="75" y="74"/>
                      <a:pt x="75" y="148"/>
                    </a:cubicBezTo>
                    <a:lnTo>
                      <a:pt x="1" y="4242"/>
                    </a:lnTo>
                    <a:cubicBezTo>
                      <a:pt x="1" y="4334"/>
                      <a:pt x="56" y="4408"/>
                      <a:pt x="130" y="4408"/>
                    </a:cubicBezTo>
                    <a:lnTo>
                      <a:pt x="2140" y="4408"/>
                    </a:lnTo>
                    <a:cubicBezTo>
                      <a:pt x="2214" y="4408"/>
                      <a:pt x="2269" y="4352"/>
                      <a:pt x="2269" y="4260"/>
                    </a:cubicBezTo>
                    <a:lnTo>
                      <a:pt x="2546" y="166"/>
                    </a:lnTo>
                    <a:cubicBezTo>
                      <a:pt x="2546" y="74"/>
                      <a:pt x="2490" y="0"/>
                      <a:pt x="2417" y="0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90"/>
              <p:cNvSpPr/>
              <p:nvPr/>
            </p:nvSpPr>
            <p:spPr>
              <a:xfrm>
                <a:off x="5264450" y="4172225"/>
                <a:ext cx="89000" cy="8052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3221" extrusionOk="0">
                    <a:moveTo>
                      <a:pt x="1188" y="0"/>
                    </a:moveTo>
                    <a:cubicBezTo>
                      <a:pt x="1089" y="0"/>
                      <a:pt x="1022" y="53"/>
                      <a:pt x="978" y="141"/>
                    </a:cubicBezTo>
                    <a:cubicBezTo>
                      <a:pt x="923" y="251"/>
                      <a:pt x="923" y="399"/>
                      <a:pt x="1218" y="509"/>
                    </a:cubicBezTo>
                    <a:lnTo>
                      <a:pt x="1771" y="675"/>
                    </a:lnTo>
                    <a:cubicBezTo>
                      <a:pt x="1956" y="731"/>
                      <a:pt x="2103" y="860"/>
                      <a:pt x="2177" y="1044"/>
                    </a:cubicBezTo>
                    <a:lnTo>
                      <a:pt x="2324" y="1376"/>
                    </a:lnTo>
                    <a:lnTo>
                      <a:pt x="2324" y="1376"/>
                    </a:lnTo>
                    <a:lnTo>
                      <a:pt x="1052" y="1118"/>
                    </a:lnTo>
                    <a:cubicBezTo>
                      <a:pt x="997" y="1118"/>
                      <a:pt x="941" y="1099"/>
                      <a:pt x="886" y="1081"/>
                    </a:cubicBezTo>
                    <a:lnTo>
                      <a:pt x="278" y="934"/>
                    </a:lnTo>
                    <a:cubicBezTo>
                      <a:pt x="258" y="927"/>
                      <a:pt x="238" y="924"/>
                      <a:pt x="219" y="924"/>
                    </a:cubicBezTo>
                    <a:cubicBezTo>
                      <a:pt x="130" y="924"/>
                      <a:pt x="50" y="990"/>
                      <a:pt x="19" y="1081"/>
                    </a:cubicBezTo>
                    <a:cubicBezTo>
                      <a:pt x="1" y="1192"/>
                      <a:pt x="56" y="1302"/>
                      <a:pt x="167" y="1321"/>
                    </a:cubicBezTo>
                    <a:lnTo>
                      <a:pt x="1034" y="1634"/>
                    </a:lnTo>
                    <a:cubicBezTo>
                      <a:pt x="1089" y="1653"/>
                      <a:pt x="1144" y="1671"/>
                      <a:pt x="1200" y="1690"/>
                    </a:cubicBezTo>
                    <a:lnTo>
                      <a:pt x="2103" y="1948"/>
                    </a:lnTo>
                    <a:lnTo>
                      <a:pt x="2103" y="1948"/>
                    </a:lnTo>
                    <a:lnTo>
                      <a:pt x="1236" y="1837"/>
                    </a:lnTo>
                    <a:cubicBezTo>
                      <a:pt x="1107" y="1819"/>
                      <a:pt x="978" y="1782"/>
                      <a:pt x="868" y="1745"/>
                    </a:cubicBezTo>
                    <a:lnTo>
                      <a:pt x="259" y="1524"/>
                    </a:lnTo>
                    <a:cubicBezTo>
                      <a:pt x="236" y="1516"/>
                      <a:pt x="213" y="1512"/>
                      <a:pt x="191" y="1512"/>
                    </a:cubicBezTo>
                    <a:cubicBezTo>
                      <a:pt x="106" y="1512"/>
                      <a:pt x="34" y="1565"/>
                      <a:pt x="19" y="1653"/>
                    </a:cubicBezTo>
                    <a:cubicBezTo>
                      <a:pt x="1" y="1745"/>
                      <a:pt x="38" y="1837"/>
                      <a:pt x="130" y="1874"/>
                    </a:cubicBezTo>
                    <a:lnTo>
                      <a:pt x="683" y="2095"/>
                    </a:lnTo>
                    <a:cubicBezTo>
                      <a:pt x="849" y="2169"/>
                      <a:pt x="1015" y="2224"/>
                      <a:pt x="1181" y="2261"/>
                    </a:cubicBezTo>
                    <a:lnTo>
                      <a:pt x="1697" y="2409"/>
                    </a:lnTo>
                    <a:lnTo>
                      <a:pt x="591" y="2409"/>
                    </a:lnTo>
                    <a:lnTo>
                      <a:pt x="1624" y="2943"/>
                    </a:lnTo>
                    <a:cubicBezTo>
                      <a:pt x="1974" y="3128"/>
                      <a:pt x="2380" y="3220"/>
                      <a:pt x="2785" y="3220"/>
                    </a:cubicBezTo>
                    <a:lnTo>
                      <a:pt x="3560" y="1911"/>
                    </a:lnTo>
                    <a:lnTo>
                      <a:pt x="3228" y="1265"/>
                    </a:lnTo>
                    <a:cubicBezTo>
                      <a:pt x="3154" y="1099"/>
                      <a:pt x="3062" y="952"/>
                      <a:pt x="2933" y="823"/>
                    </a:cubicBezTo>
                    <a:lnTo>
                      <a:pt x="2804" y="675"/>
                    </a:lnTo>
                    <a:cubicBezTo>
                      <a:pt x="2619" y="454"/>
                      <a:pt x="2380" y="325"/>
                      <a:pt x="2122" y="251"/>
                    </a:cubicBezTo>
                    <a:lnTo>
                      <a:pt x="1273" y="12"/>
                    </a:lnTo>
                    <a:cubicBezTo>
                      <a:pt x="1243" y="4"/>
                      <a:pt x="1214" y="0"/>
                      <a:pt x="1188" y="0"/>
                    </a:cubicBezTo>
                    <a:close/>
                  </a:path>
                </a:pathLst>
              </a:custGeom>
              <a:solidFill>
                <a:srgbClr val="FF9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90"/>
              <p:cNvSpPr/>
              <p:nvPr/>
            </p:nvSpPr>
            <p:spPr>
              <a:xfrm>
                <a:off x="5230800" y="4161550"/>
                <a:ext cx="8210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724" extrusionOk="0">
                    <a:moveTo>
                      <a:pt x="2283" y="1"/>
                    </a:moveTo>
                    <a:cubicBezTo>
                      <a:pt x="2253" y="1"/>
                      <a:pt x="2223" y="5"/>
                      <a:pt x="2195" y="14"/>
                    </a:cubicBezTo>
                    <a:lnTo>
                      <a:pt x="1513" y="328"/>
                    </a:lnTo>
                    <a:cubicBezTo>
                      <a:pt x="1255" y="457"/>
                      <a:pt x="1015" y="623"/>
                      <a:pt x="831" y="844"/>
                    </a:cubicBezTo>
                    <a:lnTo>
                      <a:pt x="812" y="863"/>
                    </a:lnTo>
                    <a:cubicBezTo>
                      <a:pt x="702" y="992"/>
                      <a:pt x="628" y="1139"/>
                      <a:pt x="591" y="1305"/>
                    </a:cubicBezTo>
                    <a:lnTo>
                      <a:pt x="499" y="1766"/>
                    </a:lnTo>
                    <a:lnTo>
                      <a:pt x="1" y="2283"/>
                    </a:lnTo>
                    <a:lnTo>
                      <a:pt x="683" y="3721"/>
                    </a:lnTo>
                    <a:cubicBezTo>
                      <a:pt x="700" y="3722"/>
                      <a:pt x="717" y="3723"/>
                      <a:pt x="734" y="3723"/>
                    </a:cubicBezTo>
                    <a:cubicBezTo>
                      <a:pt x="1142" y="3723"/>
                      <a:pt x="1553" y="3309"/>
                      <a:pt x="1642" y="3149"/>
                    </a:cubicBezTo>
                    <a:cubicBezTo>
                      <a:pt x="1734" y="3002"/>
                      <a:pt x="1863" y="2891"/>
                      <a:pt x="2011" y="2799"/>
                    </a:cubicBezTo>
                    <a:lnTo>
                      <a:pt x="2472" y="2522"/>
                    </a:lnTo>
                    <a:lnTo>
                      <a:pt x="3099" y="2135"/>
                    </a:lnTo>
                    <a:cubicBezTo>
                      <a:pt x="3191" y="2080"/>
                      <a:pt x="3209" y="1969"/>
                      <a:pt x="3154" y="1877"/>
                    </a:cubicBezTo>
                    <a:cubicBezTo>
                      <a:pt x="3117" y="1828"/>
                      <a:pt x="3064" y="1803"/>
                      <a:pt x="3005" y="1803"/>
                    </a:cubicBezTo>
                    <a:cubicBezTo>
                      <a:pt x="2976" y="1803"/>
                      <a:pt x="2945" y="1809"/>
                      <a:pt x="2914" y="1822"/>
                    </a:cubicBezTo>
                    <a:lnTo>
                      <a:pt x="2343" y="2153"/>
                    </a:lnTo>
                    <a:lnTo>
                      <a:pt x="1587" y="2448"/>
                    </a:lnTo>
                    <a:lnTo>
                      <a:pt x="1587" y="2448"/>
                    </a:lnTo>
                    <a:lnTo>
                      <a:pt x="2472" y="1858"/>
                    </a:lnTo>
                    <a:lnTo>
                      <a:pt x="3191" y="1287"/>
                    </a:lnTo>
                    <a:cubicBezTo>
                      <a:pt x="3265" y="1231"/>
                      <a:pt x="3283" y="1121"/>
                      <a:pt x="3228" y="1047"/>
                    </a:cubicBezTo>
                    <a:cubicBezTo>
                      <a:pt x="3190" y="984"/>
                      <a:pt x="3127" y="947"/>
                      <a:pt x="3062" y="947"/>
                    </a:cubicBezTo>
                    <a:cubicBezTo>
                      <a:pt x="3031" y="947"/>
                      <a:pt x="2999" y="956"/>
                      <a:pt x="2970" y="973"/>
                    </a:cubicBezTo>
                    <a:lnTo>
                      <a:pt x="2398" y="1324"/>
                    </a:lnTo>
                    <a:lnTo>
                      <a:pt x="1310" y="1969"/>
                    </a:lnTo>
                    <a:lnTo>
                      <a:pt x="1863" y="1434"/>
                    </a:lnTo>
                    <a:lnTo>
                      <a:pt x="2804" y="789"/>
                    </a:lnTo>
                    <a:cubicBezTo>
                      <a:pt x="2896" y="715"/>
                      <a:pt x="2914" y="586"/>
                      <a:pt x="2859" y="494"/>
                    </a:cubicBezTo>
                    <a:cubicBezTo>
                      <a:pt x="2808" y="417"/>
                      <a:pt x="2731" y="376"/>
                      <a:pt x="2658" y="376"/>
                    </a:cubicBezTo>
                    <a:cubicBezTo>
                      <a:pt x="2625" y="376"/>
                      <a:pt x="2593" y="384"/>
                      <a:pt x="2564" y="402"/>
                    </a:cubicBezTo>
                    <a:lnTo>
                      <a:pt x="1605" y="955"/>
                    </a:lnTo>
                    <a:lnTo>
                      <a:pt x="1033" y="1397"/>
                    </a:lnTo>
                    <a:lnTo>
                      <a:pt x="1476" y="992"/>
                    </a:lnTo>
                    <a:lnTo>
                      <a:pt x="2417" y="439"/>
                    </a:lnTo>
                    <a:cubicBezTo>
                      <a:pt x="2527" y="383"/>
                      <a:pt x="2564" y="236"/>
                      <a:pt x="2509" y="125"/>
                    </a:cubicBezTo>
                    <a:cubicBezTo>
                      <a:pt x="2467" y="42"/>
                      <a:pt x="2374" y="1"/>
                      <a:pt x="2283" y="1"/>
                    </a:cubicBezTo>
                    <a:close/>
                  </a:path>
                </a:pathLst>
              </a:custGeom>
              <a:solidFill>
                <a:srgbClr val="FFA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90"/>
              <p:cNvSpPr/>
              <p:nvPr/>
            </p:nvSpPr>
            <p:spPr>
              <a:xfrm>
                <a:off x="5325325" y="4200150"/>
                <a:ext cx="35500" cy="63200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2528" extrusionOk="0">
                    <a:moveTo>
                      <a:pt x="811" y="1"/>
                    </a:moveTo>
                    <a:cubicBezTo>
                      <a:pt x="811" y="1"/>
                      <a:pt x="701" y="1218"/>
                      <a:pt x="0" y="2066"/>
                    </a:cubicBezTo>
                    <a:lnTo>
                      <a:pt x="498" y="2527"/>
                    </a:lnTo>
                    <a:cubicBezTo>
                      <a:pt x="1309" y="1531"/>
                      <a:pt x="1420" y="130"/>
                      <a:pt x="1420" y="130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90"/>
              <p:cNvSpPr/>
              <p:nvPr/>
            </p:nvSpPr>
            <p:spPr>
              <a:xfrm>
                <a:off x="5340525" y="4259625"/>
                <a:ext cx="6550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1513" extrusionOk="0">
                    <a:moveTo>
                      <a:pt x="1" y="1"/>
                    </a:moveTo>
                    <a:cubicBezTo>
                      <a:pt x="167" y="204"/>
                      <a:pt x="369" y="369"/>
                      <a:pt x="572" y="535"/>
                    </a:cubicBezTo>
                    <a:cubicBezTo>
                      <a:pt x="757" y="683"/>
                      <a:pt x="978" y="830"/>
                      <a:pt x="1199" y="960"/>
                    </a:cubicBezTo>
                    <a:cubicBezTo>
                      <a:pt x="1421" y="1089"/>
                      <a:pt x="1660" y="1199"/>
                      <a:pt x="1882" y="1291"/>
                    </a:cubicBezTo>
                    <a:cubicBezTo>
                      <a:pt x="2121" y="1384"/>
                      <a:pt x="2379" y="1476"/>
                      <a:pt x="2619" y="1513"/>
                    </a:cubicBezTo>
                    <a:cubicBezTo>
                      <a:pt x="2379" y="1421"/>
                      <a:pt x="2158" y="1310"/>
                      <a:pt x="1937" y="1199"/>
                    </a:cubicBezTo>
                    <a:cubicBezTo>
                      <a:pt x="1697" y="1089"/>
                      <a:pt x="1476" y="978"/>
                      <a:pt x="1273" y="849"/>
                    </a:cubicBezTo>
                    <a:cubicBezTo>
                      <a:pt x="830" y="609"/>
                      <a:pt x="425" y="31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90"/>
              <p:cNvSpPr/>
              <p:nvPr/>
            </p:nvSpPr>
            <p:spPr>
              <a:xfrm>
                <a:off x="5359900" y="4208000"/>
                <a:ext cx="8990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5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0" y="148"/>
                      <a:pt x="1180" y="240"/>
                      <a:pt x="1789" y="332"/>
                    </a:cubicBezTo>
                    <a:cubicBezTo>
                      <a:pt x="2397" y="406"/>
                      <a:pt x="2987" y="498"/>
                      <a:pt x="3596" y="535"/>
                    </a:cubicBezTo>
                    <a:cubicBezTo>
                      <a:pt x="3006" y="388"/>
                      <a:pt x="2416" y="295"/>
                      <a:pt x="1807" y="203"/>
                    </a:cubicBezTo>
                    <a:cubicBezTo>
                      <a:pt x="1199" y="129"/>
                      <a:pt x="609" y="3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90"/>
              <p:cNvSpPr/>
              <p:nvPr/>
            </p:nvSpPr>
            <p:spPr>
              <a:xfrm>
                <a:off x="5400450" y="4146675"/>
                <a:ext cx="6475" cy="6825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730" extrusionOk="0">
                    <a:moveTo>
                      <a:pt x="1" y="1"/>
                    </a:moveTo>
                    <a:lnTo>
                      <a:pt x="130" y="2730"/>
                    </a:lnTo>
                    <a:lnTo>
                      <a:pt x="259" y="271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90"/>
              <p:cNvSpPr/>
              <p:nvPr/>
            </p:nvSpPr>
            <p:spPr>
              <a:xfrm>
                <a:off x="5227125" y="4200150"/>
                <a:ext cx="38750" cy="65950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2638" extrusionOk="0">
                    <a:moveTo>
                      <a:pt x="664" y="1"/>
                    </a:moveTo>
                    <a:lnTo>
                      <a:pt x="0" y="148"/>
                    </a:lnTo>
                    <a:cubicBezTo>
                      <a:pt x="0" y="148"/>
                      <a:pt x="129" y="1587"/>
                      <a:pt x="1015" y="2638"/>
                    </a:cubicBezTo>
                    <a:lnTo>
                      <a:pt x="1549" y="2158"/>
                    </a:lnTo>
                    <a:cubicBezTo>
                      <a:pt x="793" y="1273"/>
                      <a:pt x="664" y="1"/>
                      <a:pt x="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90"/>
              <p:cNvSpPr/>
              <p:nvPr/>
            </p:nvSpPr>
            <p:spPr>
              <a:xfrm>
                <a:off x="5172725" y="4263325"/>
                <a:ext cx="77475" cy="48875"/>
              </a:xfrm>
              <a:custGeom>
                <a:avLst/>
                <a:gdLst/>
                <a:ahLst/>
                <a:cxnLst/>
                <a:rect l="l" t="t" r="r" b="b"/>
                <a:pathLst>
                  <a:path w="3099" h="1955" extrusionOk="0">
                    <a:moveTo>
                      <a:pt x="3098" y="0"/>
                    </a:moveTo>
                    <a:cubicBezTo>
                      <a:pt x="2600" y="369"/>
                      <a:pt x="2103" y="719"/>
                      <a:pt x="1586" y="1051"/>
                    </a:cubicBezTo>
                    <a:cubicBezTo>
                      <a:pt x="1347" y="1217"/>
                      <a:pt x="1070" y="1365"/>
                      <a:pt x="812" y="1531"/>
                    </a:cubicBezTo>
                    <a:cubicBezTo>
                      <a:pt x="535" y="1678"/>
                      <a:pt x="277" y="1807"/>
                      <a:pt x="0" y="1955"/>
                    </a:cubicBezTo>
                    <a:cubicBezTo>
                      <a:pt x="590" y="1770"/>
                      <a:pt x="1144" y="1494"/>
                      <a:pt x="1660" y="1162"/>
                    </a:cubicBezTo>
                    <a:cubicBezTo>
                      <a:pt x="2176" y="812"/>
                      <a:pt x="2674" y="443"/>
                      <a:pt x="30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90"/>
              <p:cNvSpPr/>
              <p:nvPr/>
            </p:nvSpPr>
            <p:spPr>
              <a:xfrm>
                <a:off x="5136775" y="4208000"/>
                <a:ext cx="9082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1458" extrusionOk="0">
                    <a:moveTo>
                      <a:pt x="3633" y="0"/>
                    </a:moveTo>
                    <a:cubicBezTo>
                      <a:pt x="3043" y="277"/>
                      <a:pt x="2453" y="554"/>
                      <a:pt x="1844" y="793"/>
                    </a:cubicBezTo>
                    <a:cubicBezTo>
                      <a:pt x="1236" y="1051"/>
                      <a:pt x="627" y="1273"/>
                      <a:pt x="0" y="1457"/>
                    </a:cubicBezTo>
                    <a:cubicBezTo>
                      <a:pt x="664" y="1365"/>
                      <a:pt x="1291" y="1162"/>
                      <a:pt x="1899" y="904"/>
                    </a:cubicBezTo>
                    <a:cubicBezTo>
                      <a:pt x="2489" y="646"/>
                      <a:pt x="3098" y="369"/>
                      <a:pt x="36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90"/>
              <p:cNvSpPr/>
              <p:nvPr/>
            </p:nvSpPr>
            <p:spPr>
              <a:xfrm>
                <a:off x="5183775" y="4154525"/>
                <a:ext cx="120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970" extrusionOk="0">
                    <a:moveTo>
                      <a:pt x="480" y="0"/>
                    </a:moveTo>
                    <a:lnTo>
                      <a:pt x="1" y="2951"/>
                    </a:lnTo>
                    <a:lnTo>
                      <a:pt x="130" y="2969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004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50" name="Google Shape;4450;p90"/>
            <p:cNvSpPr/>
            <p:nvPr/>
          </p:nvSpPr>
          <p:spPr>
            <a:xfrm rot="637017">
              <a:off x="1935341" y="2468358"/>
              <a:ext cx="51592" cy="49089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90"/>
            <p:cNvSpPr/>
            <p:nvPr/>
          </p:nvSpPr>
          <p:spPr>
            <a:xfrm rot="637017">
              <a:off x="2286006" y="2478833"/>
              <a:ext cx="51592" cy="49089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2" name="Google Shape;4452;p90"/>
          <p:cNvSpPr txBox="1">
            <a:spLocks noGrp="1"/>
          </p:cNvSpPr>
          <p:nvPr>
            <p:ph type="title"/>
          </p:nvPr>
        </p:nvSpPr>
        <p:spPr>
          <a:xfrm>
            <a:off x="3939475" y="2252400"/>
            <a:ext cx="37293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Modélisation</a:t>
            </a:r>
            <a:endParaRPr b="1" dirty="0"/>
          </a:p>
        </p:txBody>
      </p:sp>
      <p:sp>
        <p:nvSpPr>
          <p:cNvPr id="4454" name="Google Shape;4454;p90"/>
          <p:cNvSpPr txBox="1">
            <a:spLocks noGrp="1"/>
          </p:cNvSpPr>
          <p:nvPr>
            <p:ph type="title" idx="2"/>
          </p:nvPr>
        </p:nvSpPr>
        <p:spPr>
          <a:xfrm>
            <a:off x="5507275" y="694300"/>
            <a:ext cx="21615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49A81-8ADC-2399-9E69-C66BAD60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17500" cy="572700"/>
          </a:xfrm>
        </p:spPr>
        <p:txBody>
          <a:bodyPr/>
          <a:lstStyle/>
          <a:p>
            <a:r>
              <a:rPr lang="fr-FR" dirty="0"/>
              <a:t>K-MEANS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3389B6F-A269-9A21-18BE-3568C4740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8" y="572700"/>
            <a:ext cx="6829778" cy="338904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431F31-355D-C27E-81FE-82B36CE4A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7" y="4077177"/>
            <a:ext cx="3057952" cy="4572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B36AF01-83A3-4857-60C9-47B2FF493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650" y="4123063"/>
            <a:ext cx="3439005" cy="4477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DE8BAC-F7DD-0C8F-7972-D70329847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3402" y="4695763"/>
            <a:ext cx="4810796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68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95C7576-7F2E-8514-A8AB-08DD0C005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55" y="167216"/>
            <a:ext cx="5328356" cy="4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7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1C6A54E-C65F-1C9F-3C4D-B795F0BEC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550" y="2014459"/>
            <a:ext cx="3620005" cy="111458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27EBB1C-7FB9-87CC-ED50-B8D8796AD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22" y="87413"/>
            <a:ext cx="4822354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98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15EC5AD-F18C-8219-6354-D805DCC78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734756" cy="317010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2D3352A-8441-A4BD-A0AB-AEBB0E889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01345"/>
            <a:ext cx="4534532" cy="351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24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8C63232-E748-36BC-0133-A1823B9B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34984" cy="37865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CDC8930-A5F2-345A-C81E-DE7495030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78" y="3610054"/>
            <a:ext cx="5048955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8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Google Shape;3710;p6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6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pace Grotesk Light"/>
                <a:ea typeface="Space Grotesk Light"/>
                <a:cs typeface="Space Grotesk Light"/>
                <a:sym typeface="Space Grotesk Light"/>
              </a:rPr>
              <a:t>Table of </a:t>
            </a:r>
            <a:r>
              <a:rPr lang="en" b="1" dirty="0">
                <a:latin typeface="Space Grotesk"/>
                <a:ea typeface="Space Grotesk"/>
                <a:cs typeface="Space Grotesk"/>
                <a:sym typeface="Space Grotesk"/>
              </a:rPr>
              <a:t>contents</a:t>
            </a:r>
            <a:endParaRPr b="1" dirty="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711" name="Google Shape;3711;p63"/>
          <p:cNvSpPr txBox="1">
            <a:spLocks noGrp="1"/>
          </p:cNvSpPr>
          <p:nvPr>
            <p:ph type="title"/>
          </p:nvPr>
        </p:nvSpPr>
        <p:spPr>
          <a:xfrm>
            <a:off x="1506401" y="1664712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Introduction</a:t>
            </a:r>
            <a:endParaRPr dirty="0"/>
          </a:p>
        </p:txBody>
      </p:sp>
      <p:sp>
        <p:nvSpPr>
          <p:cNvPr id="3712" name="Google Shape;3712;p63"/>
          <p:cNvSpPr txBox="1">
            <a:spLocks noGrp="1"/>
          </p:cNvSpPr>
          <p:nvPr>
            <p:ph type="title" idx="2"/>
          </p:nvPr>
        </p:nvSpPr>
        <p:spPr>
          <a:xfrm>
            <a:off x="730301" y="1711675"/>
            <a:ext cx="77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14" name="Google Shape;3714;p63"/>
          <p:cNvSpPr txBox="1">
            <a:spLocks noGrp="1"/>
          </p:cNvSpPr>
          <p:nvPr>
            <p:ph type="title" idx="3"/>
          </p:nvPr>
        </p:nvSpPr>
        <p:spPr>
          <a:xfrm>
            <a:off x="1499978" y="3432025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Modélisation </a:t>
            </a:r>
            <a:endParaRPr dirty="0"/>
          </a:p>
        </p:txBody>
      </p:sp>
      <p:sp>
        <p:nvSpPr>
          <p:cNvPr id="3715" name="Google Shape;3715;p63"/>
          <p:cNvSpPr txBox="1">
            <a:spLocks noGrp="1"/>
          </p:cNvSpPr>
          <p:nvPr>
            <p:ph type="title" idx="4"/>
          </p:nvPr>
        </p:nvSpPr>
        <p:spPr>
          <a:xfrm>
            <a:off x="730469" y="3425025"/>
            <a:ext cx="77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17" name="Google Shape;3717;p63"/>
          <p:cNvSpPr txBox="1">
            <a:spLocks noGrp="1"/>
          </p:cNvSpPr>
          <p:nvPr>
            <p:ph type="title" idx="6"/>
          </p:nvPr>
        </p:nvSpPr>
        <p:spPr>
          <a:xfrm>
            <a:off x="5058350" y="1928562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Nettoyage et exploration des données </a:t>
            </a:r>
          </a:p>
        </p:txBody>
      </p:sp>
      <p:sp>
        <p:nvSpPr>
          <p:cNvPr id="3718" name="Google Shape;3718;p63"/>
          <p:cNvSpPr txBox="1">
            <a:spLocks noGrp="1"/>
          </p:cNvSpPr>
          <p:nvPr>
            <p:ph type="title" idx="7"/>
          </p:nvPr>
        </p:nvSpPr>
        <p:spPr>
          <a:xfrm>
            <a:off x="4281950" y="1711675"/>
            <a:ext cx="77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20" name="Google Shape;3720;p63"/>
          <p:cNvSpPr txBox="1">
            <a:spLocks noGrp="1"/>
          </p:cNvSpPr>
          <p:nvPr>
            <p:ph type="title" idx="13"/>
          </p:nvPr>
        </p:nvSpPr>
        <p:spPr>
          <a:xfrm>
            <a:off x="5045341" y="3416884"/>
            <a:ext cx="2996689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Contrat de maintenance</a:t>
            </a:r>
            <a:endParaRPr dirty="0"/>
          </a:p>
        </p:txBody>
      </p:sp>
      <p:sp>
        <p:nvSpPr>
          <p:cNvPr id="3721" name="Google Shape;3721;p63"/>
          <p:cNvSpPr txBox="1">
            <a:spLocks noGrp="1"/>
          </p:cNvSpPr>
          <p:nvPr>
            <p:ph type="title" idx="9"/>
          </p:nvPr>
        </p:nvSpPr>
        <p:spPr>
          <a:xfrm>
            <a:off x="4282125" y="3425025"/>
            <a:ext cx="77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2CBFFAE-6B10-293F-FD0D-02CB3236569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" y="0"/>
            <a:ext cx="5678310" cy="1095022"/>
          </a:xfrm>
        </p:spPr>
        <p:txBody>
          <a:bodyPr/>
          <a:lstStyle/>
          <a:p>
            <a:pPr algn="l"/>
            <a:r>
              <a:rPr lang="fr-FR" sz="6600" dirty="0"/>
              <a:t>CAH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EA1BB1-F50F-086D-BBDA-260E43284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89" y="1186346"/>
            <a:ext cx="7326489" cy="39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34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5DF7F-5EFA-35C7-C0FF-0561ED2A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EA50D0-E298-3F34-4216-C06001437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8AC71ED-7509-0C67-CC7C-1B75732FFA90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CADDF6-BF37-4B0B-DC51-E45017121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2" y="0"/>
            <a:ext cx="69365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83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AE7F5-E490-276D-1E2F-21DC56EC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6A359E-0FC4-9879-5A82-99EDEF069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95F981C-1CC2-7F74-F256-144EDBBB5C9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0" y="0"/>
            <a:ext cx="2161500" cy="581345"/>
          </a:xfrm>
        </p:spPr>
        <p:txBody>
          <a:bodyPr/>
          <a:lstStyle/>
          <a:p>
            <a:pPr algn="l"/>
            <a:r>
              <a:rPr lang="fr-FR" sz="1800" dirty="0"/>
              <a:t>DBSCAN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7FD00D-B0AC-4444-6012-C989FC7B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22" y="166687"/>
            <a:ext cx="6874933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61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1" name="Google Shape;4601;p97"/>
          <p:cNvGrpSpPr/>
          <p:nvPr/>
        </p:nvGrpSpPr>
        <p:grpSpPr>
          <a:xfrm>
            <a:off x="5077117" y="694298"/>
            <a:ext cx="3198366" cy="4556595"/>
            <a:chOff x="5077117" y="694298"/>
            <a:chExt cx="3198366" cy="4556595"/>
          </a:xfrm>
        </p:grpSpPr>
        <p:grpSp>
          <p:nvGrpSpPr>
            <p:cNvPr id="4602" name="Google Shape;4602;p97"/>
            <p:cNvGrpSpPr/>
            <p:nvPr/>
          </p:nvGrpSpPr>
          <p:grpSpPr>
            <a:xfrm flipH="1">
              <a:off x="5077117" y="694298"/>
              <a:ext cx="3198366" cy="4556595"/>
              <a:chOff x="1576575" y="1216150"/>
              <a:chExt cx="2944275" cy="4243825"/>
            </a:xfrm>
          </p:grpSpPr>
          <p:sp>
            <p:nvSpPr>
              <p:cNvPr id="4603" name="Google Shape;4603;p97"/>
              <p:cNvSpPr/>
              <p:nvPr/>
            </p:nvSpPr>
            <p:spPr>
              <a:xfrm>
                <a:off x="3270825" y="3452425"/>
                <a:ext cx="1100900" cy="2006925"/>
              </a:xfrm>
              <a:custGeom>
                <a:avLst/>
                <a:gdLst/>
                <a:ahLst/>
                <a:cxnLst/>
                <a:rect l="l" t="t" r="r" b="b"/>
                <a:pathLst>
                  <a:path w="44036" h="80277" extrusionOk="0">
                    <a:moveTo>
                      <a:pt x="35113" y="0"/>
                    </a:moveTo>
                    <a:lnTo>
                      <a:pt x="4136" y="902"/>
                    </a:lnTo>
                    <a:cubicBezTo>
                      <a:pt x="4136" y="902"/>
                      <a:pt x="0" y="19399"/>
                      <a:pt x="1680" y="80276"/>
                    </a:cubicBezTo>
                    <a:lnTo>
                      <a:pt x="21179" y="80276"/>
                    </a:lnTo>
                    <a:lnTo>
                      <a:pt x="22382" y="23935"/>
                    </a:lnTo>
                    <a:lnTo>
                      <a:pt x="25239" y="80276"/>
                    </a:lnTo>
                    <a:lnTo>
                      <a:pt x="44036" y="80276"/>
                    </a:lnTo>
                    <a:cubicBezTo>
                      <a:pt x="44036" y="80276"/>
                      <a:pt x="41655" y="17018"/>
                      <a:pt x="35113" y="0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4" name="Google Shape;4604;p97"/>
              <p:cNvSpPr/>
              <p:nvPr/>
            </p:nvSpPr>
            <p:spPr>
              <a:xfrm>
                <a:off x="3426850" y="3471850"/>
                <a:ext cx="52650" cy="6046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4186" fill="none" extrusionOk="0">
                    <a:moveTo>
                      <a:pt x="2105" y="0"/>
                    </a:moveTo>
                    <a:cubicBezTo>
                      <a:pt x="2105" y="0"/>
                      <a:pt x="0" y="18797"/>
                      <a:pt x="326" y="24186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5" name="Google Shape;4605;p97"/>
              <p:cNvSpPr/>
              <p:nvPr/>
            </p:nvSpPr>
            <p:spPr>
              <a:xfrm>
                <a:off x="3287125" y="4076475"/>
                <a:ext cx="314550" cy="529475"/>
              </a:xfrm>
              <a:custGeom>
                <a:avLst/>
                <a:gdLst/>
                <a:ahLst/>
                <a:cxnLst/>
                <a:rect l="l" t="t" r="r" b="b"/>
                <a:pathLst>
                  <a:path w="12582" h="21179" fill="none" extrusionOk="0">
                    <a:moveTo>
                      <a:pt x="627" y="1"/>
                    </a:moveTo>
                    <a:lnTo>
                      <a:pt x="11604" y="1"/>
                    </a:lnTo>
                    <a:cubicBezTo>
                      <a:pt x="11604" y="1"/>
                      <a:pt x="12582" y="20026"/>
                      <a:pt x="9474" y="20502"/>
                    </a:cubicBezTo>
                    <a:cubicBezTo>
                      <a:pt x="6341" y="20978"/>
                      <a:pt x="1880" y="21179"/>
                      <a:pt x="0" y="19650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6" name="Google Shape;4606;p97"/>
              <p:cNvSpPr/>
              <p:nvPr/>
            </p:nvSpPr>
            <p:spPr>
              <a:xfrm>
                <a:off x="3302775" y="4133500"/>
                <a:ext cx="276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054" h="1" fill="none" extrusionOk="0">
                    <a:moveTo>
                      <a:pt x="1" y="0"/>
                    </a:moveTo>
                    <a:lnTo>
                      <a:pt x="11053" y="0"/>
                    </a:ln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7" name="Google Shape;4607;p97"/>
              <p:cNvSpPr/>
              <p:nvPr/>
            </p:nvSpPr>
            <p:spPr>
              <a:xfrm>
                <a:off x="3403650" y="4597775"/>
                <a:ext cx="8800" cy="8615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4463" fill="none" extrusionOk="0">
                    <a:moveTo>
                      <a:pt x="352" y="1"/>
                    </a:moveTo>
                    <a:cubicBezTo>
                      <a:pt x="352" y="1"/>
                      <a:pt x="1" y="25039"/>
                      <a:pt x="352" y="34462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8" name="Google Shape;4608;p97"/>
              <p:cNvSpPr/>
              <p:nvPr/>
            </p:nvSpPr>
            <p:spPr>
              <a:xfrm>
                <a:off x="3830350" y="3929850"/>
                <a:ext cx="104025" cy="120975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4839" extrusionOk="0">
                    <a:moveTo>
                      <a:pt x="4161" y="1"/>
                    </a:moveTo>
                    <a:lnTo>
                      <a:pt x="4161" y="1"/>
                    </a:lnTo>
                    <a:cubicBezTo>
                      <a:pt x="3935" y="502"/>
                      <a:pt x="3610" y="903"/>
                      <a:pt x="3284" y="1329"/>
                    </a:cubicBezTo>
                    <a:cubicBezTo>
                      <a:pt x="2933" y="1730"/>
                      <a:pt x="2582" y="2131"/>
                      <a:pt x="2206" y="2507"/>
                    </a:cubicBezTo>
                    <a:cubicBezTo>
                      <a:pt x="1479" y="3284"/>
                      <a:pt x="727" y="4011"/>
                      <a:pt x="1" y="4838"/>
                    </a:cubicBezTo>
                    <a:cubicBezTo>
                      <a:pt x="477" y="4587"/>
                      <a:pt x="928" y="4287"/>
                      <a:pt x="1379" y="3961"/>
                    </a:cubicBezTo>
                    <a:cubicBezTo>
                      <a:pt x="1805" y="3610"/>
                      <a:pt x="2206" y="3234"/>
                      <a:pt x="2582" y="2858"/>
                    </a:cubicBezTo>
                    <a:cubicBezTo>
                      <a:pt x="2958" y="2457"/>
                      <a:pt x="3309" y="2031"/>
                      <a:pt x="3610" y="1555"/>
                    </a:cubicBezTo>
                    <a:cubicBezTo>
                      <a:pt x="3885" y="1079"/>
                      <a:pt x="4161" y="552"/>
                      <a:pt x="41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9" name="Google Shape;4609;p97"/>
              <p:cNvSpPr/>
              <p:nvPr/>
            </p:nvSpPr>
            <p:spPr>
              <a:xfrm>
                <a:off x="3441250" y="3471850"/>
                <a:ext cx="104675" cy="481225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19249" fill="none" extrusionOk="0">
                    <a:moveTo>
                      <a:pt x="4186" y="0"/>
                    </a:moveTo>
                    <a:cubicBezTo>
                      <a:pt x="4186" y="0"/>
                      <a:pt x="3459" y="19248"/>
                      <a:pt x="1" y="19248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0" name="Google Shape;4610;p97"/>
              <p:cNvSpPr/>
              <p:nvPr/>
            </p:nvSpPr>
            <p:spPr>
              <a:xfrm>
                <a:off x="3507675" y="1907300"/>
                <a:ext cx="352150" cy="393150"/>
              </a:xfrm>
              <a:custGeom>
                <a:avLst/>
                <a:gdLst/>
                <a:ahLst/>
                <a:cxnLst/>
                <a:rect l="l" t="t" r="r" b="b"/>
                <a:pathLst>
                  <a:path w="14086" h="15726" extrusionOk="0">
                    <a:moveTo>
                      <a:pt x="0" y="0"/>
                    </a:moveTo>
                    <a:lnTo>
                      <a:pt x="0" y="13058"/>
                    </a:lnTo>
                    <a:cubicBezTo>
                      <a:pt x="0" y="13058"/>
                      <a:pt x="2365" y="15726"/>
                      <a:pt x="6368" y="15726"/>
                    </a:cubicBezTo>
                    <a:cubicBezTo>
                      <a:pt x="6823" y="15726"/>
                      <a:pt x="7299" y="15691"/>
                      <a:pt x="7795" y="15614"/>
                    </a:cubicBezTo>
                    <a:cubicBezTo>
                      <a:pt x="12657" y="14837"/>
                      <a:pt x="14085" y="12156"/>
                      <a:pt x="14085" y="12156"/>
                    </a:cubicBezTo>
                    <a:lnTo>
                      <a:pt x="10752" y="0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1" name="Google Shape;4611;p97"/>
              <p:cNvSpPr/>
              <p:nvPr/>
            </p:nvSpPr>
            <p:spPr>
              <a:xfrm>
                <a:off x="3507675" y="1907300"/>
                <a:ext cx="309550" cy="198050"/>
              </a:xfrm>
              <a:custGeom>
                <a:avLst/>
                <a:gdLst/>
                <a:ahLst/>
                <a:cxnLst/>
                <a:rect l="l" t="t" r="r" b="b"/>
                <a:pathLst>
                  <a:path w="12382" h="7922" extrusionOk="0">
                    <a:moveTo>
                      <a:pt x="0" y="0"/>
                    </a:moveTo>
                    <a:lnTo>
                      <a:pt x="0" y="6091"/>
                    </a:lnTo>
                    <a:cubicBezTo>
                      <a:pt x="1750" y="6977"/>
                      <a:pt x="4087" y="7921"/>
                      <a:pt x="5939" y="7921"/>
                    </a:cubicBezTo>
                    <a:cubicBezTo>
                      <a:pt x="6182" y="7921"/>
                      <a:pt x="6418" y="7905"/>
                      <a:pt x="6642" y="7870"/>
                    </a:cubicBezTo>
                    <a:cubicBezTo>
                      <a:pt x="8672" y="7519"/>
                      <a:pt x="10903" y="6642"/>
                      <a:pt x="12381" y="5990"/>
                    </a:cubicBezTo>
                    <a:lnTo>
                      <a:pt x="10752" y="0"/>
                    </a:ln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2" name="Google Shape;4612;p97"/>
              <p:cNvSpPr/>
              <p:nvPr/>
            </p:nvSpPr>
            <p:spPr>
              <a:xfrm>
                <a:off x="3736375" y="1377225"/>
                <a:ext cx="133475" cy="286350"/>
              </a:xfrm>
              <a:custGeom>
                <a:avLst/>
                <a:gdLst/>
                <a:ahLst/>
                <a:cxnLst/>
                <a:rect l="l" t="t" r="r" b="b"/>
                <a:pathLst>
                  <a:path w="5339" h="11454" extrusionOk="0">
                    <a:moveTo>
                      <a:pt x="2682" y="0"/>
                    </a:moveTo>
                    <a:cubicBezTo>
                      <a:pt x="1203" y="0"/>
                      <a:pt x="0" y="2557"/>
                      <a:pt x="0" y="5714"/>
                    </a:cubicBezTo>
                    <a:cubicBezTo>
                      <a:pt x="0" y="8897"/>
                      <a:pt x="1203" y="11454"/>
                      <a:pt x="2682" y="11454"/>
                    </a:cubicBezTo>
                    <a:cubicBezTo>
                      <a:pt x="4161" y="11454"/>
                      <a:pt x="5339" y="8897"/>
                      <a:pt x="5339" y="5714"/>
                    </a:cubicBezTo>
                    <a:cubicBezTo>
                      <a:pt x="5339" y="2557"/>
                      <a:pt x="4161" y="0"/>
                      <a:pt x="2682" y="0"/>
                    </a:cubicBezTo>
                    <a:close/>
                  </a:path>
                </a:pathLst>
              </a:custGeom>
              <a:solidFill>
                <a:srgbClr val="451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3" name="Google Shape;4613;p97"/>
              <p:cNvSpPr/>
              <p:nvPr/>
            </p:nvSpPr>
            <p:spPr>
              <a:xfrm>
                <a:off x="3303400" y="1334625"/>
                <a:ext cx="674225" cy="670175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26807" extrusionOk="0">
                    <a:moveTo>
                      <a:pt x="13144" y="0"/>
                    </a:moveTo>
                    <a:cubicBezTo>
                      <a:pt x="11983" y="0"/>
                      <a:pt x="10628" y="139"/>
                      <a:pt x="9048" y="476"/>
                    </a:cubicBezTo>
                    <a:cubicBezTo>
                      <a:pt x="1" y="2406"/>
                      <a:pt x="3008" y="11980"/>
                      <a:pt x="3008" y="11980"/>
                    </a:cubicBezTo>
                    <a:cubicBezTo>
                      <a:pt x="2748" y="11842"/>
                      <a:pt x="2488" y="11775"/>
                      <a:pt x="2239" y="11775"/>
                    </a:cubicBezTo>
                    <a:cubicBezTo>
                      <a:pt x="1221" y="11775"/>
                      <a:pt x="406" y="12907"/>
                      <a:pt x="627" y="14962"/>
                    </a:cubicBezTo>
                    <a:cubicBezTo>
                      <a:pt x="878" y="17494"/>
                      <a:pt x="3434" y="19449"/>
                      <a:pt x="4312" y="20852"/>
                    </a:cubicBezTo>
                    <a:cubicBezTo>
                      <a:pt x="5045" y="22025"/>
                      <a:pt x="8353" y="26806"/>
                      <a:pt x="14454" y="26806"/>
                    </a:cubicBezTo>
                    <a:cubicBezTo>
                      <a:pt x="15652" y="26806"/>
                      <a:pt x="16957" y="26622"/>
                      <a:pt x="18372" y="26191"/>
                    </a:cubicBezTo>
                    <a:cubicBezTo>
                      <a:pt x="26968" y="23559"/>
                      <a:pt x="23460" y="13734"/>
                      <a:pt x="22758" y="10652"/>
                    </a:cubicBezTo>
                    <a:cubicBezTo>
                      <a:pt x="22056" y="7569"/>
                      <a:pt x="19775" y="3108"/>
                      <a:pt x="19775" y="3108"/>
                    </a:cubicBezTo>
                    <a:cubicBezTo>
                      <a:pt x="19775" y="3108"/>
                      <a:pt x="18631" y="0"/>
                      <a:pt x="13144" y="0"/>
                    </a:cubicBez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4" name="Google Shape;4614;p97"/>
              <p:cNvSpPr/>
              <p:nvPr/>
            </p:nvSpPr>
            <p:spPr>
              <a:xfrm>
                <a:off x="3258350" y="1216150"/>
                <a:ext cx="621725" cy="660300"/>
              </a:xfrm>
              <a:custGeom>
                <a:avLst/>
                <a:gdLst/>
                <a:ahLst/>
                <a:cxnLst/>
                <a:rect l="l" t="t" r="r" b="b"/>
                <a:pathLst>
                  <a:path w="24869" h="26412" extrusionOk="0">
                    <a:moveTo>
                      <a:pt x="15974" y="0"/>
                    </a:moveTo>
                    <a:cubicBezTo>
                      <a:pt x="15938" y="0"/>
                      <a:pt x="15901" y="1"/>
                      <a:pt x="15863" y="2"/>
                    </a:cubicBezTo>
                    <a:cubicBezTo>
                      <a:pt x="13708" y="52"/>
                      <a:pt x="9948" y="2809"/>
                      <a:pt x="9948" y="2809"/>
                    </a:cubicBezTo>
                    <a:cubicBezTo>
                      <a:pt x="9948" y="2809"/>
                      <a:pt x="9571" y="2650"/>
                      <a:pt x="8975" y="2650"/>
                    </a:cubicBezTo>
                    <a:cubicBezTo>
                      <a:pt x="7550" y="2650"/>
                      <a:pt x="4873" y="3559"/>
                      <a:pt x="3106" y="9726"/>
                    </a:cubicBezTo>
                    <a:cubicBezTo>
                      <a:pt x="3106" y="9726"/>
                      <a:pt x="124" y="11055"/>
                      <a:pt x="48" y="14288"/>
                    </a:cubicBezTo>
                    <a:cubicBezTo>
                      <a:pt x="1" y="17345"/>
                      <a:pt x="2092" y="26411"/>
                      <a:pt x="6020" y="26411"/>
                    </a:cubicBezTo>
                    <a:cubicBezTo>
                      <a:pt x="6214" y="26411"/>
                      <a:pt x="6412" y="26389"/>
                      <a:pt x="6615" y="26343"/>
                    </a:cubicBezTo>
                    <a:cubicBezTo>
                      <a:pt x="6615" y="26343"/>
                      <a:pt x="6038" y="24839"/>
                      <a:pt x="4835" y="24012"/>
                    </a:cubicBezTo>
                    <a:cubicBezTo>
                      <a:pt x="3632" y="23185"/>
                      <a:pt x="1527" y="18348"/>
                      <a:pt x="3031" y="16970"/>
                    </a:cubicBezTo>
                    <a:cubicBezTo>
                      <a:pt x="3214" y="16801"/>
                      <a:pt x="3392" y="16728"/>
                      <a:pt x="3564" y="16728"/>
                    </a:cubicBezTo>
                    <a:cubicBezTo>
                      <a:pt x="4799" y="16728"/>
                      <a:pt x="5687" y="20554"/>
                      <a:pt x="5687" y="20554"/>
                    </a:cubicBezTo>
                    <a:lnTo>
                      <a:pt x="6489" y="20127"/>
                    </a:lnTo>
                    <a:cubicBezTo>
                      <a:pt x="6489" y="20127"/>
                      <a:pt x="7617" y="16744"/>
                      <a:pt x="6489" y="12107"/>
                    </a:cubicBezTo>
                    <a:lnTo>
                      <a:pt x="6489" y="12107"/>
                    </a:lnTo>
                    <a:cubicBezTo>
                      <a:pt x="6490" y="12107"/>
                      <a:pt x="8502" y="12919"/>
                      <a:pt x="11299" y="12919"/>
                    </a:cubicBezTo>
                    <a:cubicBezTo>
                      <a:pt x="14085" y="12919"/>
                      <a:pt x="17649" y="12114"/>
                      <a:pt x="20775" y="8899"/>
                    </a:cubicBezTo>
                    <a:cubicBezTo>
                      <a:pt x="20775" y="8899"/>
                      <a:pt x="20864" y="8911"/>
                      <a:pt x="21013" y="8911"/>
                    </a:cubicBezTo>
                    <a:cubicBezTo>
                      <a:pt x="21733" y="8911"/>
                      <a:pt x="23870" y="8636"/>
                      <a:pt x="24409" y="5441"/>
                    </a:cubicBezTo>
                    <a:cubicBezTo>
                      <a:pt x="24868" y="2724"/>
                      <a:pt x="22533" y="1274"/>
                      <a:pt x="20375" y="1274"/>
                    </a:cubicBezTo>
                    <a:cubicBezTo>
                      <a:pt x="19468" y="1274"/>
                      <a:pt x="18592" y="1530"/>
                      <a:pt x="17968" y="2057"/>
                    </a:cubicBezTo>
                    <a:cubicBezTo>
                      <a:pt x="17968" y="2057"/>
                      <a:pt x="18041" y="0"/>
                      <a:pt x="15974" y="0"/>
                    </a:cubicBezTo>
                    <a:close/>
                  </a:path>
                </a:pathLst>
              </a:custGeom>
              <a:solidFill>
                <a:srgbClr val="451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5" name="Google Shape;4615;p97"/>
              <p:cNvSpPr/>
              <p:nvPr/>
            </p:nvSpPr>
            <p:spPr>
              <a:xfrm>
                <a:off x="3705675" y="1639750"/>
                <a:ext cx="68925" cy="14225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5690" extrusionOk="0">
                    <a:moveTo>
                      <a:pt x="0" y="0"/>
                    </a:moveTo>
                    <a:cubicBezTo>
                      <a:pt x="125" y="928"/>
                      <a:pt x="351" y="1805"/>
                      <a:pt x="602" y="2707"/>
                    </a:cubicBezTo>
                    <a:lnTo>
                      <a:pt x="627" y="2782"/>
                    </a:lnTo>
                    <a:lnTo>
                      <a:pt x="727" y="2833"/>
                    </a:lnTo>
                    <a:cubicBezTo>
                      <a:pt x="1028" y="3008"/>
                      <a:pt x="1328" y="3209"/>
                      <a:pt x="1604" y="3434"/>
                    </a:cubicBezTo>
                    <a:cubicBezTo>
                      <a:pt x="1729" y="3534"/>
                      <a:pt x="1880" y="3660"/>
                      <a:pt x="1980" y="3785"/>
                    </a:cubicBezTo>
                    <a:cubicBezTo>
                      <a:pt x="2105" y="3885"/>
                      <a:pt x="2181" y="4036"/>
                      <a:pt x="2231" y="4161"/>
                    </a:cubicBezTo>
                    <a:cubicBezTo>
                      <a:pt x="2331" y="4437"/>
                      <a:pt x="2256" y="4762"/>
                      <a:pt x="2055" y="5038"/>
                    </a:cubicBezTo>
                    <a:cubicBezTo>
                      <a:pt x="1855" y="5314"/>
                      <a:pt x="1579" y="5564"/>
                      <a:pt x="1228" y="5690"/>
                    </a:cubicBezTo>
                    <a:cubicBezTo>
                      <a:pt x="1604" y="5690"/>
                      <a:pt x="1980" y="5514"/>
                      <a:pt x="2281" y="5239"/>
                    </a:cubicBezTo>
                    <a:cubicBezTo>
                      <a:pt x="2582" y="4963"/>
                      <a:pt x="2757" y="4487"/>
                      <a:pt x="2657" y="4036"/>
                    </a:cubicBezTo>
                    <a:cubicBezTo>
                      <a:pt x="2531" y="3559"/>
                      <a:pt x="2206" y="3284"/>
                      <a:pt x="1930" y="3033"/>
                    </a:cubicBezTo>
                    <a:cubicBezTo>
                      <a:pt x="1632" y="2804"/>
                      <a:pt x="1334" y="2616"/>
                      <a:pt x="1017" y="2452"/>
                    </a:cubicBezTo>
                    <a:lnTo>
                      <a:pt x="1017" y="2452"/>
                    </a:lnTo>
                    <a:cubicBezTo>
                      <a:pt x="726" y="1612"/>
                      <a:pt x="409" y="795"/>
                      <a:pt x="0" y="0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6" name="Google Shape;4616;p97"/>
              <p:cNvSpPr/>
              <p:nvPr/>
            </p:nvSpPr>
            <p:spPr>
              <a:xfrm>
                <a:off x="3663675" y="1839000"/>
                <a:ext cx="139750" cy="77125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3085" extrusionOk="0">
                    <a:moveTo>
                      <a:pt x="1" y="0"/>
                    </a:moveTo>
                    <a:cubicBezTo>
                      <a:pt x="1" y="0"/>
                      <a:pt x="588" y="3084"/>
                      <a:pt x="2852" y="3084"/>
                    </a:cubicBezTo>
                    <a:cubicBezTo>
                      <a:pt x="2879" y="3084"/>
                      <a:pt x="2906" y="3084"/>
                      <a:pt x="2933" y="3083"/>
                    </a:cubicBezTo>
                    <a:cubicBezTo>
                      <a:pt x="5264" y="3008"/>
                      <a:pt x="5590" y="0"/>
                      <a:pt x="55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7" name="Google Shape;4617;p97"/>
              <p:cNvSpPr/>
              <p:nvPr/>
            </p:nvSpPr>
            <p:spPr>
              <a:xfrm>
                <a:off x="3535225" y="1576150"/>
                <a:ext cx="67075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793" extrusionOk="0">
                    <a:moveTo>
                      <a:pt x="1556" y="0"/>
                    </a:moveTo>
                    <a:cubicBezTo>
                      <a:pt x="975" y="0"/>
                      <a:pt x="321" y="364"/>
                      <a:pt x="1" y="1793"/>
                    </a:cubicBezTo>
                    <a:lnTo>
                      <a:pt x="2683" y="389"/>
                    </a:lnTo>
                    <a:cubicBezTo>
                      <a:pt x="2683" y="389"/>
                      <a:pt x="2158" y="0"/>
                      <a:pt x="1556" y="0"/>
                    </a:cubicBezTo>
                    <a:close/>
                  </a:path>
                </a:pathLst>
              </a:custGeom>
              <a:solidFill>
                <a:srgbClr val="66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8" name="Google Shape;4618;p97"/>
              <p:cNvSpPr/>
              <p:nvPr/>
            </p:nvSpPr>
            <p:spPr>
              <a:xfrm>
                <a:off x="3767700" y="1537825"/>
                <a:ext cx="639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870" extrusionOk="0">
                    <a:moveTo>
                      <a:pt x="1109" y="1"/>
                    </a:moveTo>
                    <a:cubicBezTo>
                      <a:pt x="730" y="1"/>
                      <a:pt x="334" y="218"/>
                      <a:pt x="0" y="869"/>
                    </a:cubicBezTo>
                    <a:lnTo>
                      <a:pt x="2557" y="869"/>
                    </a:lnTo>
                    <a:cubicBezTo>
                      <a:pt x="2557" y="869"/>
                      <a:pt x="1866" y="1"/>
                      <a:pt x="1109" y="1"/>
                    </a:cubicBezTo>
                    <a:close/>
                  </a:path>
                </a:pathLst>
              </a:custGeom>
              <a:solidFill>
                <a:srgbClr val="66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9" name="Google Shape;4619;p97"/>
              <p:cNvSpPr/>
              <p:nvPr/>
            </p:nvSpPr>
            <p:spPr>
              <a:xfrm>
                <a:off x="3334725" y="1660050"/>
                <a:ext cx="51425" cy="81850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3274" extrusionOk="0">
                    <a:moveTo>
                      <a:pt x="574" y="0"/>
                    </a:moveTo>
                    <a:cubicBezTo>
                      <a:pt x="507" y="0"/>
                      <a:pt x="440" y="13"/>
                      <a:pt x="377" y="41"/>
                    </a:cubicBezTo>
                    <a:cubicBezTo>
                      <a:pt x="176" y="116"/>
                      <a:pt x="51" y="291"/>
                      <a:pt x="1" y="467"/>
                    </a:cubicBezTo>
                    <a:cubicBezTo>
                      <a:pt x="151" y="366"/>
                      <a:pt x="302" y="266"/>
                      <a:pt x="452" y="266"/>
                    </a:cubicBezTo>
                    <a:cubicBezTo>
                      <a:pt x="577" y="266"/>
                      <a:pt x="653" y="366"/>
                      <a:pt x="753" y="467"/>
                    </a:cubicBezTo>
                    <a:cubicBezTo>
                      <a:pt x="828" y="592"/>
                      <a:pt x="903" y="717"/>
                      <a:pt x="953" y="868"/>
                    </a:cubicBezTo>
                    <a:cubicBezTo>
                      <a:pt x="1028" y="1043"/>
                      <a:pt x="1079" y="1193"/>
                      <a:pt x="1154" y="1344"/>
                    </a:cubicBezTo>
                    <a:cubicBezTo>
                      <a:pt x="1404" y="1996"/>
                      <a:pt x="1655" y="2647"/>
                      <a:pt x="2031" y="3274"/>
                    </a:cubicBezTo>
                    <a:cubicBezTo>
                      <a:pt x="2056" y="2898"/>
                      <a:pt x="2006" y="2547"/>
                      <a:pt x="1931" y="2196"/>
                    </a:cubicBezTo>
                    <a:cubicBezTo>
                      <a:pt x="1856" y="1845"/>
                      <a:pt x="1755" y="1494"/>
                      <a:pt x="1630" y="1168"/>
                    </a:cubicBezTo>
                    <a:cubicBezTo>
                      <a:pt x="1480" y="843"/>
                      <a:pt x="1354" y="492"/>
                      <a:pt x="1028" y="191"/>
                    </a:cubicBezTo>
                    <a:cubicBezTo>
                      <a:pt x="920" y="83"/>
                      <a:pt x="747" y="0"/>
                      <a:pt x="574" y="0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0" name="Google Shape;4620;p97"/>
              <p:cNvSpPr/>
              <p:nvPr/>
            </p:nvSpPr>
            <p:spPr>
              <a:xfrm>
                <a:off x="4077850" y="2662300"/>
                <a:ext cx="443000" cy="1267425"/>
              </a:xfrm>
              <a:custGeom>
                <a:avLst/>
                <a:gdLst/>
                <a:ahLst/>
                <a:cxnLst/>
                <a:rect l="l" t="t" r="r" b="b"/>
                <a:pathLst>
                  <a:path w="17720" h="50697" extrusionOk="0">
                    <a:moveTo>
                      <a:pt x="9324" y="1"/>
                    </a:moveTo>
                    <a:lnTo>
                      <a:pt x="0" y="3460"/>
                    </a:lnTo>
                    <a:lnTo>
                      <a:pt x="3334" y="13209"/>
                    </a:lnTo>
                    <a:cubicBezTo>
                      <a:pt x="4161" y="20778"/>
                      <a:pt x="10827" y="35841"/>
                      <a:pt x="10827" y="35841"/>
                    </a:cubicBezTo>
                    <a:cubicBezTo>
                      <a:pt x="10827" y="35841"/>
                      <a:pt x="9975" y="37470"/>
                      <a:pt x="10276" y="39099"/>
                    </a:cubicBezTo>
                    <a:cubicBezTo>
                      <a:pt x="10502" y="40202"/>
                      <a:pt x="10878" y="42282"/>
                      <a:pt x="11103" y="43460"/>
                    </a:cubicBezTo>
                    <a:cubicBezTo>
                      <a:pt x="11203" y="44011"/>
                      <a:pt x="11680" y="44387"/>
                      <a:pt x="12231" y="44387"/>
                    </a:cubicBezTo>
                    <a:cubicBezTo>
                      <a:pt x="12657" y="44387"/>
                      <a:pt x="13183" y="43861"/>
                      <a:pt x="13158" y="43209"/>
                    </a:cubicBezTo>
                    <a:lnTo>
                      <a:pt x="13158" y="40402"/>
                    </a:lnTo>
                    <a:cubicBezTo>
                      <a:pt x="13158" y="40402"/>
                      <a:pt x="15113" y="45189"/>
                      <a:pt x="14336" y="49425"/>
                    </a:cubicBezTo>
                    <a:cubicBezTo>
                      <a:pt x="14261" y="49926"/>
                      <a:pt x="14512" y="50427"/>
                      <a:pt x="14988" y="50628"/>
                    </a:cubicBezTo>
                    <a:cubicBezTo>
                      <a:pt x="15112" y="50674"/>
                      <a:pt x="15240" y="50696"/>
                      <a:pt x="15365" y="50696"/>
                    </a:cubicBezTo>
                    <a:cubicBezTo>
                      <a:pt x="15847" y="50696"/>
                      <a:pt x="16297" y="50373"/>
                      <a:pt x="16416" y="49876"/>
                    </a:cubicBezTo>
                    <a:cubicBezTo>
                      <a:pt x="16567" y="49174"/>
                      <a:pt x="16717" y="48322"/>
                      <a:pt x="16717" y="47695"/>
                    </a:cubicBezTo>
                    <a:cubicBezTo>
                      <a:pt x="17294" y="47294"/>
                      <a:pt x="17645" y="46643"/>
                      <a:pt x="17695" y="45941"/>
                    </a:cubicBezTo>
                    <a:cubicBezTo>
                      <a:pt x="17695" y="45515"/>
                      <a:pt x="17720" y="45039"/>
                      <a:pt x="17670" y="44563"/>
                    </a:cubicBezTo>
                    <a:cubicBezTo>
                      <a:pt x="17619" y="44036"/>
                      <a:pt x="17569" y="43510"/>
                      <a:pt x="17569" y="42959"/>
                    </a:cubicBezTo>
                    <a:cubicBezTo>
                      <a:pt x="17569" y="41881"/>
                      <a:pt x="17494" y="40001"/>
                      <a:pt x="17093" y="38673"/>
                    </a:cubicBezTo>
                    <a:cubicBezTo>
                      <a:pt x="16492" y="36693"/>
                      <a:pt x="15339" y="35214"/>
                      <a:pt x="15339" y="35214"/>
                    </a:cubicBezTo>
                    <a:cubicBezTo>
                      <a:pt x="13083" y="13384"/>
                      <a:pt x="10376" y="9575"/>
                      <a:pt x="10376" y="9575"/>
                    </a:cubicBez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1" name="Google Shape;4621;p97"/>
              <p:cNvSpPr/>
              <p:nvPr/>
            </p:nvSpPr>
            <p:spPr>
              <a:xfrm>
                <a:off x="3472575" y="2154175"/>
                <a:ext cx="684250" cy="1387875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55515" extrusionOk="0">
                    <a:moveTo>
                      <a:pt x="14863" y="0"/>
                    </a:moveTo>
                    <a:cubicBezTo>
                      <a:pt x="14863" y="0"/>
                      <a:pt x="12407" y="3183"/>
                      <a:pt x="8447" y="3434"/>
                    </a:cubicBezTo>
                    <a:cubicBezTo>
                      <a:pt x="8269" y="3445"/>
                      <a:pt x="8093" y="3450"/>
                      <a:pt x="7919" y="3450"/>
                    </a:cubicBezTo>
                    <a:cubicBezTo>
                      <a:pt x="4195" y="3450"/>
                      <a:pt x="1404" y="1003"/>
                      <a:pt x="1404" y="1003"/>
                    </a:cubicBezTo>
                    <a:lnTo>
                      <a:pt x="1" y="1253"/>
                    </a:lnTo>
                    <a:lnTo>
                      <a:pt x="1" y="53459"/>
                    </a:lnTo>
                    <a:cubicBezTo>
                      <a:pt x="1" y="53459"/>
                      <a:pt x="3585" y="55514"/>
                      <a:pt x="13033" y="55514"/>
                    </a:cubicBezTo>
                    <a:cubicBezTo>
                      <a:pt x="22482" y="55514"/>
                      <a:pt x="27369" y="51930"/>
                      <a:pt x="27369" y="51930"/>
                    </a:cubicBezTo>
                    <a:lnTo>
                      <a:pt x="179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2" name="Google Shape;4622;p97"/>
              <p:cNvSpPr/>
              <p:nvPr/>
            </p:nvSpPr>
            <p:spPr>
              <a:xfrm>
                <a:off x="3472575" y="2153525"/>
                <a:ext cx="424850" cy="147750"/>
              </a:xfrm>
              <a:custGeom>
                <a:avLst/>
                <a:gdLst/>
                <a:ahLst/>
                <a:cxnLst/>
                <a:rect l="l" t="t" r="r" b="b"/>
                <a:pathLst>
                  <a:path w="16994" h="5910" extrusionOk="0">
                    <a:moveTo>
                      <a:pt x="16993" y="1"/>
                    </a:moveTo>
                    <a:lnTo>
                      <a:pt x="14863" y="26"/>
                    </a:lnTo>
                    <a:cubicBezTo>
                      <a:pt x="14863" y="26"/>
                      <a:pt x="11780" y="3460"/>
                      <a:pt x="8447" y="3460"/>
                    </a:cubicBezTo>
                    <a:cubicBezTo>
                      <a:pt x="4136" y="3460"/>
                      <a:pt x="1404" y="1029"/>
                      <a:pt x="1404" y="1029"/>
                    </a:cubicBezTo>
                    <a:lnTo>
                      <a:pt x="1" y="1279"/>
                    </a:lnTo>
                    <a:cubicBezTo>
                      <a:pt x="1" y="1279"/>
                      <a:pt x="1952" y="5909"/>
                      <a:pt x="7463" y="5909"/>
                    </a:cubicBezTo>
                    <a:cubicBezTo>
                      <a:pt x="8006" y="5909"/>
                      <a:pt x="8584" y="5864"/>
                      <a:pt x="9199" y="5765"/>
                    </a:cubicBezTo>
                    <a:cubicBezTo>
                      <a:pt x="16066" y="4638"/>
                      <a:pt x="16993" y="1"/>
                      <a:pt x="169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3" name="Google Shape;4623;p97"/>
              <p:cNvSpPr/>
              <p:nvPr/>
            </p:nvSpPr>
            <p:spPr>
              <a:xfrm>
                <a:off x="3844125" y="2153300"/>
                <a:ext cx="493150" cy="1507150"/>
              </a:xfrm>
              <a:custGeom>
                <a:avLst/>
                <a:gdLst/>
                <a:ahLst/>
                <a:cxnLst/>
                <a:rect l="l" t="t" r="r" b="b"/>
                <a:pathLst>
                  <a:path w="19726" h="60286" extrusionOk="0">
                    <a:moveTo>
                      <a:pt x="1132" y="0"/>
                    </a:moveTo>
                    <a:cubicBezTo>
                      <a:pt x="424" y="0"/>
                      <a:pt x="1" y="35"/>
                      <a:pt x="1" y="35"/>
                    </a:cubicBezTo>
                    <a:lnTo>
                      <a:pt x="3861" y="14872"/>
                    </a:lnTo>
                    <a:cubicBezTo>
                      <a:pt x="5866" y="22717"/>
                      <a:pt x="7119" y="30737"/>
                      <a:pt x="7570" y="38807"/>
                    </a:cubicBezTo>
                    <a:lnTo>
                      <a:pt x="9550" y="60286"/>
                    </a:lnTo>
                    <a:cubicBezTo>
                      <a:pt x="15114" y="59133"/>
                      <a:pt x="15490" y="56827"/>
                      <a:pt x="15490" y="56827"/>
                    </a:cubicBezTo>
                    <a:lnTo>
                      <a:pt x="10402" y="24672"/>
                    </a:lnTo>
                    <a:lnTo>
                      <a:pt x="19725" y="20737"/>
                    </a:lnTo>
                    <a:cubicBezTo>
                      <a:pt x="19725" y="20737"/>
                      <a:pt x="17695" y="9133"/>
                      <a:pt x="13084" y="4221"/>
                    </a:cubicBezTo>
                    <a:cubicBezTo>
                      <a:pt x="9520" y="424"/>
                      <a:pt x="3597" y="0"/>
                      <a:pt x="1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4" name="Google Shape;4624;p97"/>
              <p:cNvSpPr/>
              <p:nvPr/>
            </p:nvSpPr>
            <p:spPr>
              <a:xfrm>
                <a:off x="3086625" y="2179225"/>
                <a:ext cx="524450" cy="1511225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60449" extrusionOk="0">
                    <a:moveTo>
                      <a:pt x="16842" y="1"/>
                    </a:moveTo>
                    <a:cubicBezTo>
                      <a:pt x="0" y="3384"/>
                      <a:pt x="3258" y="17795"/>
                      <a:pt x="4035" y="20226"/>
                    </a:cubicBezTo>
                    <a:cubicBezTo>
                      <a:pt x="4812" y="22682"/>
                      <a:pt x="7218" y="23259"/>
                      <a:pt x="7218" y="23259"/>
                    </a:cubicBezTo>
                    <a:lnTo>
                      <a:pt x="7218" y="58096"/>
                    </a:lnTo>
                    <a:cubicBezTo>
                      <a:pt x="9921" y="60155"/>
                      <a:pt x="15783" y="60449"/>
                      <a:pt x="18912" y="60449"/>
                    </a:cubicBezTo>
                    <a:cubicBezTo>
                      <a:pt x="20163" y="60449"/>
                      <a:pt x="20978" y="60402"/>
                      <a:pt x="20978" y="60402"/>
                    </a:cubicBezTo>
                    <a:cubicBezTo>
                      <a:pt x="20978" y="60402"/>
                      <a:pt x="20552" y="27971"/>
                      <a:pt x="19298" y="17469"/>
                    </a:cubicBezTo>
                    <a:cubicBezTo>
                      <a:pt x="18045" y="6968"/>
                      <a:pt x="16842" y="1"/>
                      <a:pt x="168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5" name="Google Shape;4625;p97"/>
              <p:cNvSpPr/>
              <p:nvPr/>
            </p:nvSpPr>
            <p:spPr>
              <a:xfrm>
                <a:off x="3366450" y="2179225"/>
                <a:ext cx="184475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1764" extrusionOk="0">
                    <a:moveTo>
                      <a:pt x="5649" y="1"/>
                    </a:moveTo>
                    <a:lnTo>
                      <a:pt x="3594" y="376"/>
                    </a:lnTo>
                    <a:cubicBezTo>
                      <a:pt x="3594" y="376"/>
                      <a:pt x="1" y="11764"/>
                      <a:pt x="7033" y="11764"/>
                    </a:cubicBezTo>
                    <a:cubicBezTo>
                      <a:pt x="7145" y="11764"/>
                      <a:pt x="7261" y="11761"/>
                      <a:pt x="7379" y="11755"/>
                    </a:cubicBezTo>
                    <a:lnTo>
                      <a:pt x="56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6" name="Google Shape;4626;p97"/>
              <p:cNvSpPr/>
              <p:nvPr/>
            </p:nvSpPr>
            <p:spPr>
              <a:xfrm>
                <a:off x="3844125" y="2153525"/>
                <a:ext cx="243150" cy="294525"/>
              </a:xfrm>
              <a:custGeom>
                <a:avLst/>
                <a:gdLst/>
                <a:ahLst/>
                <a:cxnLst/>
                <a:rect l="l" t="t" r="r" b="b"/>
                <a:pathLst>
                  <a:path w="9726" h="11781" extrusionOk="0">
                    <a:moveTo>
                      <a:pt x="2131" y="1"/>
                    </a:moveTo>
                    <a:lnTo>
                      <a:pt x="1" y="26"/>
                    </a:lnTo>
                    <a:lnTo>
                      <a:pt x="3059" y="11780"/>
                    </a:lnTo>
                    <a:cubicBezTo>
                      <a:pt x="9725" y="8372"/>
                      <a:pt x="2131" y="1"/>
                      <a:pt x="2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7" name="Google Shape;4627;p97"/>
              <p:cNvSpPr/>
              <p:nvPr/>
            </p:nvSpPr>
            <p:spPr>
              <a:xfrm>
                <a:off x="4051525" y="2523225"/>
                <a:ext cx="58925" cy="248125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9925" extrusionOk="0">
                    <a:moveTo>
                      <a:pt x="1" y="0"/>
                    </a:moveTo>
                    <a:cubicBezTo>
                      <a:pt x="427" y="1629"/>
                      <a:pt x="753" y="3283"/>
                      <a:pt x="1053" y="4937"/>
                    </a:cubicBezTo>
                    <a:cubicBezTo>
                      <a:pt x="1354" y="6592"/>
                      <a:pt x="1605" y="8271"/>
                      <a:pt x="1855" y="9925"/>
                    </a:cubicBezTo>
                    <a:lnTo>
                      <a:pt x="2357" y="9850"/>
                    </a:lnTo>
                    <a:cubicBezTo>
                      <a:pt x="2031" y="8170"/>
                      <a:pt x="1680" y="6541"/>
                      <a:pt x="1304" y="4887"/>
                    </a:cubicBezTo>
                    <a:cubicBezTo>
                      <a:pt x="903" y="3233"/>
                      <a:pt x="502" y="160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8" name="Google Shape;4628;p97"/>
              <p:cNvSpPr/>
              <p:nvPr/>
            </p:nvSpPr>
            <p:spPr>
              <a:xfrm>
                <a:off x="4096650" y="2627850"/>
                <a:ext cx="240625" cy="144750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5790" extrusionOk="0">
                    <a:moveTo>
                      <a:pt x="9248" y="0"/>
                    </a:moveTo>
                    <a:lnTo>
                      <a:pt x="0" y="3935"/>
                    </a:lnTo>
                    <a:lnTo>
                      <a:pt x="326" y="5790"/>
                    </a:lnTo>
                    <a:lnTo>
                      <a:pt x="9624" y="1755"/>
                    </a:lnTo>
                    <a:lnTo>
                      <a:pt x="92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9" name="Google Shape;4629;p97"/>
              <p:cNvSpPr/>
              <p:nvPr/>
            </p:nvSpPr>
            <p:spPr>
              <a:xfrm>
                <a:off x="3225075" y="1670575"/>
                <a:ext cx="367200" cy="491100"/>
              </a:xfrm>
              <a:custGeom>
                <a:avLst/>
                <a:gdLst/>
                <a:ahLst/>
                <a:cxnLst/>
                <a:rect l="l" t="t" r="r" b="b"/>
                <a:pathLst>
                  <a:path w="14688" h="19644" extrusionOk="0">
                    <a:moveTo>
                      <a:pt x="6491" y="1"/>
                    </a:moveTo>
                    <a:cubicBezTo>
                      <a:pt x="6373" y="1"/>
                      <a:pt x="6253" y="32"/>
                      <a:pt x="6141" y="96"/>
                    </a:cubicBezTo>
                    <a:lnTo>
                      <a:pt x="452" y="3329"/>
                    </a:lnTo>
                    <a:cubicBezTo>
                      <a:pt x="126" y="3504"/>
                      <a:pt x="1" y="3905"/>
                      <a:pt x="151" y="4231"/>
                    </a:cubicBezTo>
                    <a:lnTo>
                      <a:pt x="7044" y="19244"/>
                    </a:lnTo>
                    <a:cubicBezTo>
                      <a:pt x="7169" y="19495"/>
                      <a:pt x="7423" y="19643"/>
                      <a:pt x="7685" y="19643"/>
                    </a:cubicBezTo>
                    <a:cubicBezTo>
                      <a:pt x="7790" y="19643"/>
                      <a:pt x="7896" y="19620"/>
                      <a:pt x="7996" y="19570"/>
                    </a:cubicBezTo>
                    <a:lnTo>
                      <a:pt x="14211" y="16311"/>
                    </a:lnTo>
                    <a:cubicBezTo>
                      <a:pt x="14537" y="16136"/>
                      <a:pt x="14688" y="15710"/>
                      <a:pt x="14512" y="15384"/>
                    </a:cubicBezTo>
                    <a:lnTo>
                      <a:pt x="7119" y="397"/>
                    </a:lnTo>
                    <a:cubicBezTo>
                      <a:pt x="6982" y="141"/>
                      <a:pt x="6741" y="1"/>
                      <a:pt x="6491" y="1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0" name="Google Shape;4630;p97"/>
              <p:cNvSpPr/>
              <p:nvPr/>
            </p:nvSpPr>
            <p:spPr>
              <a:xfrm>
                <a:off x="2966950" y="1812775"/>
                <a:ext cx="507525" cy="1221075"/>
              </a:xfrm>
              <a:custGeom>
                <a:avLst/>
                <a:gdLst/>
                <a:ahLst/>
                <a:cxnLst/>
                <a:rect l="l" t="t" r="r" b="b"/>
                <a:pathLst>
                  <a:path w="20301" h="48843" extrusionOk="0">
                    <a:moveTo>
                      <a:pt x="17149" y="1"/>
                    </a:moveTo>
                    <a:cubicBezTo>
                      <a:pt x="16900" y="1"/>
                      <a:pt x="16647" y="90"/>
                      <a:pt x="16441" y="272"/>
                    </a:cubicBezTo>
                    <a:cubicBezTo>
                      <a:pt x="14612" y="1877"/>
                      <a:pt x="10201" y="6538"/>
                      <a:pt x="9399" y="8694"/>
                    </a:cubicBezTo>
                    <a:cubicBezTo>
                      <a:pt x="8346" y="11450"/>
                      <a:pt x="10075" y="15260"/>
                      <a:pt x="10075" y="15260"/>
                    </a:cubicBezTo>
                    <a:cubicBezTo>
                      <a:pt x="10075" y="15260"/>
                      <a:pt x="0" y="47240"/>
                      <a:pt x="9173" y="48769"/>
                    </a:cubicBezTo>
                    <a:cubicBezTo>
                      <a:pt x="9470" y="48818"/>
                      <a:pt x="9754" y="48842"/>
                      <a:pt x="10028" y="48842"/>
                    </a:cubicBezTo>
                    <a:cubicBezTo>
                      <a:pt x="18224" y="48842"/>
                      <a:pt x="16029" y="27176"/>
                      <a:pt x="14937" y="15486"/>
                    </a:cubicBezTo>
                    <a:lnTo>
                      <a:pt x="16742" y="13255"/>
                    </a:lnTo>
                    <a:cubicBezTo>
                      <a:pt x="17469" y="12353"/>
                      <a:pt x="17970" y="11275"/>
                      <a:pt x="18221" y="10147"/>
                    </a:cubicBezTo>
                    <a:lnTo>
                      <a:pt x="20000" y="7541"/>
                    </a:lnTo>
                    <a:cubicBezTo>
                      <a:pt x="20251" y="7265"/>
                      <a:pt x="20301" y="6864"/>
                      <a:pt x="20151" y="6538"/>
                    </a:cubicBezTo>
                    <a:cubicBezTo>
                      <a:pt x="20001" y="6156"/>
                      <a:pt x="19641" y="5939"/>
                      <a:pt x="19270" y="5939"/>
                    </a:cubicBezTo>
                    <a:cubicBezTo>
                      <a:pt x="19082" y="5939"/>
                      <a:pt x="18890" y="5994"/>
                      <a:pt x="18722" y="6112"/>
                    </a:cubicBezTo>
                    <a:lnTo>
                      <a:pt x="14060" y="9897"/>
                    </a:lnTo>
                    <a:lnTo>
                      <a:pt x="19023" y="4784"/>
                    </a:lnTo>
                    <a:cubicBezTo>
                      <a:pt x="19348" y="4483"/>
                      <a:pt x="19424" y="3982"/>
                      <a:pt x="19198" y="3606"/>
                    </a:cubicBezTo>
                    <a:cubicBezTo>
                      <a:pt x="19030" y="3285"/>
                      <a:pt x="18713" y="3113"/>
                      <a:pt x="18383" y="3113"/>
                    </a:cubicBezTo>
                    <a:cubicBezTo>
                      <a:pt x="18172" y="3113"/>
                      <a:pt x="17955" y="3183"/>
                      <a:pt x="17770" y="3330"/>
                    </a:cubicBezTo>
                    <a:lnTo>
                      <a:pt x="12582" y="7992"/>
                    </a:lnTo>
                    <a:lnTo>
                      <a:pt x="17920" y="1776"/>
                    </a:lnTo>
                    <a:cubicBezTo>
                      <a:pt x="18296" y="1400"/>
                      <a:pt x="18296" y="774"/>
                      <a:pt x="17945" y="373"/>
                    </a:cubicBezTo>
                    <a:cubicBezTo>
                      <a:pt x="17740" y="127"/>
                      <a:pt x="17447" y="1"/>
                      <a:pt x="17149" y="1"/>
                    </a:cubicBez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1" name="Google Shape;4631;p97"/>
              <p:cNvSpPr/>
              <p:nvPr/>
            </p:nvSpPr>
            <p:spPr>
              <a:xfrm>
                <a:off x="3201900" y="1880350"/>
                <a:ext cx="90875" cy="14977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5991" extrusionOk="0">
                    <a:moveTo>
                      <a:pt x="3008" y="1"/>
                    </a:moveTo>
                    <a:cubicBezTo>
                      <a:pt x="752" y="2156"/>
                      <a:pt x="76" y="5790"/>
                      <a:pt x="1" y="5991"/>
                    </a:cubicBezTo>
                    <a:lnTo>
                      <a:pt x="3635" y="1379"/>
                    </a:lnTo>
                    <a:lnTo>
                      <a:pt x="3008" y="1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2" name="Google Shape;4632;p97"/>
              <p:cNvSpPr/>
              <p:nvPr/>
            </p:nvSpPr>
            <p:spPr>
              <a:xfrm>
                <a:off x="2588500" y="3820200"/>
                <a:ext cx="223075" cy="438525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7541" extrusionOk="0">
                    <a:moveTo>
                      <a:pt x="3183" y="1"/>
                    </a:moveTo>
                    <a:cubicBezTo>
                      <a:pt x="3183" y="1"/>
                      <a:pt x="0" y="14237"/>
                      <a:pt x="526" y="15690"/>
                    </a:cubicBezTo>
                    <a:cubicBezTo>
                      <a:pt x="1078" y="17144"/>
                      <a:pt x="2055" y="17294"/>
                      <a:pt x="2055" y="17294"/>
                    </a:cubicBezTo>
                    <a:cubicBezTo>
                      <a:pt x="2454" y="17464"/>
                      <a:pt x="2815" y="17541"/>
                      <a:pt x="3144" y="17541"/>
                    </a:cubicBezTo>
                    <a:cubicBezTo>
                      <a:pt x="6412" y="17541"/>
                      <a:pt x="6391" y="9926"/>
                      <a:pt x="6391" y="9926"/>
                    </a:cubicBezTo>
                    <a:cubicBezTo>
                      <a:pt x="8922" y="8497"/>
                      <a:pt x="7168" y="628"/>
                      <a:pt x="7168" y="628"/>
                    </a:cubicBezTo>
                    <a:lnTo>
                      <a:pt x="3183" y="1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3" name="Google Shape;4633;p97"/>
              <p:cNvSpPr/>
              <p:nvPr/>
            </p:nvSpPr>
            <p:spPr>
              <a:xfrm>
                <a:off x="1675575" y="3271975"/>
                <a:ext cx="1037000" cy="2187375"/>
              </a:xfrm>
              <a:custGeom>
                <a:avLst/>
                <a:gdLst/>
                <a:ahLst/>
                <a:cxnLst/>
                <a:rect l="l" t="t" r="r" b="b"/>
                <a:pathLst>
                  <a:path w="41480" h="87495" extrusionOk="0">
                    <a:moveTo>
                      <a:pt x="36216" y="0"/>
                    </a:moveTo>
                    <a:lnTo>
                      <a:pt x="6742" y="2481"/>
                    </a:lnTo>
                    <a:cubicBezTo>
                      <a:pt x="6742" y="2481"/>
                      <a:pt x="1" y="18872"/>
                      <a:pt x="1780" y="35740"/>
                    </a:cubicBezTo>
                    <a:cubicBezTo>
                      <a:pt x="3560" y="52582"/>
                      <a:pt x="8873" y="87494"/>
                      <a:pt x="8873" y="87494"/>
                    </a:cubicBezTo>
                    <a:lnTo>
                      <a:pt x="35966" y="87494"/>
                    </a:lnTo>
                    <a:cubicBezTo>
                      <a:pt x="35966" y="87494"/>
                      <a:pt x="41480" y="36241"/>
                      <a:pt x="39525" y="23083"/>
                    </a:cubicBezTo>
                    <a:cubicBezTo>
                      <a:pt x="37545" y="9950"/>
                      <a:pt x="36216" y="0"/>
                      <a:pt x="36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4" name="Google Shape;4634;p97"/>
              <p:cNvSpPr/>
              <p:nvPr/>
            </p:nvSpPr>
            <p:spPr>
              <a:xfrm>
                <a:off x="2287100" y="3849025"/>
                <a:ext cx="109675" cy="1610950"/>
              </a:xfrm>
              <a:custGeom>
                <a:avLst/>
                <a:gdLst/>
                <a:ahLst/>
                <a:cxnLst/>
                <a:rect l="l" t="t" r="r" b="b"/>
                <a:pathLst>
                  <a:path w="4387" h="64438" extrusionOk="0">
                    <a:moveTo>
                      <a:pt x="4387" y="1"/>
                    </a:moveTo>
                    <a:lnTo>
                      <a:pt x="1" y="5364"/>
                    </a:lnTo>
                    <a:lnTo>
                      <a:pt x="1" y="5389"/>
                    </a:lnTo>
                    <a:lnTo>
                      <a:pt x="51" y="64437"/>
                    </a:lnTo>
                    <a:lnTo>
                      <a:pt x="1079" y="64412"/>
                    </a:lnTo>
                    <a:lnTo>
                      <a:pt x="76" y="5389"/>
                    </a:lnTo>
                    <a:lnTo>
                      <a:pt x="51" y="5414"/>
                    </a:lnTo>
                    <a:lnTo>
                      <a:pt x="51" y="5414"/>
                    </a:lnTo>
                    <a:lnTo>
                      <a:pt x="438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5" name="Google Shape;4635;p97"/>
              <p:cNvSpPr/>
              <p:nvPr/>
            </p:nvSpPr>
            <p:spPr>
              <a:xfrm>
                <a:off x="1829725" y="3334000"/>
                <a:ext cx="151025" cy="212535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85014" fill="none" extrusionOk="0">
                    <a:moveTo>
                      <a:pt x="5013" y="0"/>
                    </a:moveTo>
                    <a:cubicBezTo>
                      <a:pt x="4211" y="1930"/>
                      <a:pt x="0" y="13559"/>
                      <a:pt x="0" y="29223"/>
                    </a:cubicBezTo>
                    <a:cubicBezTo>
                      <a:pt x="0" y="44888"/>
                      <a:pt x="6040" y="85013"/>
                      <a:pt x="6040" y="85013"/>
                    </a:cubicBezTo>
                  </a:path>
                </a:pathLst>
              </a:custGeom>
              <a:solidFill>
                <a:schemeClr val="dk2"/>
              </a:solidFill>
              <a:ln w="12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6" name="Google Shape;4636;p97"/>
              <p:cNvSpPr/>
              <p:nvPr/>
            </p:nvSpPr>
            <p:spPr>
              <a:xfrm>
                <a:off x="1885475" y="3334000"/>
                <a:ext cx="253150" cy="258800"/>
              </a:xfrm>
              <a:custGeom>
                <a:avLst/>
                <a:gdLst/>
                <a:ahLst/>
                <a:cxnLst/>
                <a:rect l="l" t="t" r="r" b="b"/>
                <a:pathLst>
                  <a:path w="10126" h="10352" fill="none" extrusionOk="0">
                    <a:moveTo>
                      <a:pt x="1" y="9424"/>
                    </a:moveTo>
                    <a:cubicBezTo>
                      <a:pt x="1" y="9424"/>
                      <a:pt x="8823" y="10351"/>
                      <a:pt x="10126" y="0"/>
                    </a:cubicBezTo>
                  </a:path>
                </a:pathLst>
              </a:custGeom>
              <a:solidFill>
                <a:schemeClr val="dk2"/>
              </a:solidFill>
              <a:ln w="12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7" name="Google Shape;4637;p97"/>
              <p:cNvSpPr/>
              <p:nvPr/>
            </p:nvSpPr>
            <p:spPr>
              <a:xfrm>
                <a:off x="1672450" y="1577725"/>
                <a:ext cx="873450" cy="805150"/>
              </a:xfrm>
              <a:custGeom>
                <a:avLst/>
                <a:gdLst/>
                <a:ahLst/>
                <a:cxnLst/>
                <a:rect l="l" t="t" r="r" b="b"/>
                <a:pathLst>
                  <a:path w="34938" h="32206" extrusionOk="0">
                    <a:moveTo>
                      <a:pt x="23534" y="0"/>
                    </a:moveTo>
                    <a:cubicBezTo>
                      <a:pt x="19023" y="4512"/>
                      <a:pt x="7444" y="5289"/>
                      <a:pt x="7444" y="5289"/>
                    </a:cubicBezTo>
                    <a:cubicBezTo>
                      <a:pt x="7444" y="5289"/>
                      <a:pt x="3985" y="11805"/>
                      <a:pt x="2256" y="19474"/>
                    </a:cubicBezTo>
                    <a:cubicBezTo>
                      <a:pt x="0" y="29299"/>
                      <a:pt x="9549" y="32206"/>
                      <a:pt x="9549" y="32206"/>
                    </a:cubicBezTo>
                    <a:lnTo>
                      <a:pt x="34938" y="32206"/>
                    </a:lnTo>
                    <a:cubicBezTo>
                      <a:pt x="31855" y="20301"/>
                      <a:pt x="33660" y="5364"/>
                      <a:pt x="33660" y="5364"/>
                    </a:cubicBezTo>
                    <a:lnTo>
                      <a:pt x="23534" y="0"/>
                    </a:lnTo>
                    <a:close/>
                  </a:path>
                </a:pathLst>
              </a:custGeom>
              <a:solidFill>
                <a:srgbClr val="451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8" name="Google Shape;4638;p97"/>
              <p:cNvSpPr/>
              <p:nvPr/>
            </p:nvSpPr>
            <p:spPr>
              <a:xfrm>
                <a:off x="1970700" y="1983725"/>
                <a:ext cx="417300" cy="473850"/>
              </a:xfrm>
              <a:custGeom>
                <a:avLst/>
                <a:gdLst/>
                <a:ahLst/>
                <a:cxnLst/>
                <a:rect l="l" t="t" r="r" b="b"/>
                <a:pathLst>
                  <a:path w="16692" h="18954" extrusionOk="0">
                    <a:moveTo>
                      <a:pt x="1755" y="1"/>
                    </a:moveTo>
                    <a:lnTo>
                      <a:pt x="0" y="11881"/>
                    </a:lnTo>
                    <a:cubicBezTo>
                      <a:pt x="0" y="11881"/>
                      <a:pt x="1580" y="18954"/>
                      <a:pt x="8809" y="18954"/>
                    </a:cubicBezTo>
                    <a:cubicBezTo>
                      <a:pt x="8920" y="18954"/>
                      <a:pt x="9034" y="18952"/>
                      <a:pt x="9148" y="18948"/>
                    </a:cubicBezTo>
                    <a:cubicBezTo>
                      <a:pt x="16692" y="18748"/>
                      <a:pt x="15489" y="11981"/>
                      <a:pt x="15489" y="11981"/>
                    </a:cubicBezTo>
                    <a:lnTo>
                      <a:pt x="12933" y="3911"/>
                    </a:lnTo>
                    <a:lnTo>
                      <a:pt x="1755" y="1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9" name="Google Shape;4639;p97"/>
              <p:cNvSpPr/>
              <p:nvPr/>
            </p:nvSpPr>
            <p:spPr>
              <a:xfrm>
                <a:off x="2003900" y="1983100"/>
                <a:ext cx="310800" cy="218700"/>
              </a:xfrm>
              <a:custGeom>
                <a:avLst/>
                <a:gdLst/>
                <a:ahLst/>
                <a:cxnLst/>
                <a:rect l="l" t="t" r="r" b="b"/>
                <a:pathLst>
                  <a:path w="12432" h="8748" extrusionOk="0">
                    <a:moveTo>
                      <a:pt x="427" y="1"/>
                    </a:moveTo>
                    <a:lnTo>
                      <a:pt x="1" y="2858"/>
                    </a:lnTo>
                    <a:cubicBezTo>
                      <a:pt x="1103" y="5640"/>
                      <a:pt x="3234" y="8748"/>
                      <a:pt x="8647" y="8748"/>
                    </a:cubicBezTo>
                    <a:cubicBezTo>
                      <a:pt x="10778" y="8748"/>
                      <a:pt x="11780" y="7921"/>
                      <a:pt x="12432" y="6567"/>
                    </a:cubicBezTo>
                    <a:lnTo>
                      <a:pt x="11605" y="393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0" name="Google Shape;4640;p97"/>
              <p:cNvSpPr/>
              <p:nvPr/>
            </p:nvSpPr>
            <p:spPr>
              <a:xfrm>
                <a:off x="1862750" y="1414325"/>
                <a:ext cx="670000" cy="711500"/>
              </a:xfrm>
              <a:custGeom>
                <a:avLst/>
                <a:gdLst/>
                <a:ahLst/>
                <a:cxnLst/>
                <a:rect l="l" t="t" r="r" b="b"/>
                <a:pathLst>
                  <a:path w="26800" h="28460" extrusionOk="0">
                    <a:moveTo>
                      <a:pt x="14304" y="0"/>
                    </a:moveTo>
                    <a:cubicBezTo>
                      <a:pt x="10290" y="0"/>
                      <a:pt x="6504" y="2516"/>
                      <a:pt x="5872" y="10145"/>
                    </a:cubicBezTo>
                    <a:cubicBezTo>
                      <a:pt x="5872" y="10145"/>
                      <a:pt x="5105" y="9040"/>
                      <a:pt x="3738" y="9040"/>
                    </a:cubicBezTo>
                    <a:cubicBezTo>
                      <a:pt x="3358" y="9040"/>
                      <a:pt x="2932" y="9125"/>
                      <a:pt x="2464" y="9343"/>
                    </a:cubicBezTo>
                    <a:cubicBezTo>
                      <a:pt x="386" y="10345"/>
                      <a:pt x="1" y="19738"/>
                      <a:pt x="3865" y="19738"/>
                    </a:cubicBezTo>
                    <a:cubicBezTo>
                      <a:pt x="3963" y="19738"/>
                      <a:pt x="4064" y="19732"/>
                      <a:pt x="4168" y="19719"/>
                    </a:cubicBezTo>
                    <a:cubicBezTo>
                      <a:pt x="4168" y="19719"/>
                      <a:pt x="4995" y="26912"/>
                      <a:pt x="11035" y="28165"/>
                    </a:cubicBezTo>
                    <a:cubicBezTo>
                      <a:pt x="11997" y="28364"/>
                      <a:pt x="12864" y="28459"/>
                      <a:pt x="13650" y="28459"/>
                    </a:cubicBezTo>
                    <a:cubicBezTo>
                      <a:pt x="17820" y="28459"/>
                      <a:pt x="19738" y="25797"/>
                      <a:pt x="21762" y="21875"/>
                    </a:cubicBezTo>
                    <a:cubicBezTo>
                      <a:pt x="24143" y="17213"/>
                      <a:pt x="26800" y="6235"/>
                      <a:pt x="21762" y="2576"/>
                    </a:cubicBezTo>
                    <a:cubicBezTo>
                      <a:pt x="19749" y="1114"/>
                      <a:pt x="16976" y="0"/>
                      <a:pt x="14304" y="0"/>
                    </a:cubicBez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1" name="Google Shape;4641;p97"/>
              <p:cNvSpPr/>
              <p:nvPr/>
            </p:nvSpPr>
            <p:spPr>
              <a:xfrm>
                <a:off x="2218825" y="1851525"/>
                <a:ext cx="52650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3861" extrusionOk="0">
                    <a:moveTo>
                      <a:pt x="1704" y="1"/>
                    </a:moveTo>
                    <a:lnTo>
                      <a:pt x="1704" y="1"/>
                    </a:lnTo>
                    <a:cubicBezTo>
                      <a:pt x="1454" y="577"/>
                      <a:pt x="1278" y="1154"/>
                      <a:pt x="1153" y="1755"/>
                    </a:cubicBezTo>
                    <a:lnTo>
                      <a:pt x="1128" y="1830"/>
                    </a:lnTo>
                    <a:lnTo>
                      <a:pt x="1203" y="1956"/>
                    </a:lnTo>
                    <a:cubicBezTo>
                      <a:pt x="1328" y="2156"/>
                      <a:pt x="1479" y="2382"/>
                      <a:pt x="1529" y="2632"/>
                    </a:cubicBezTo>
                    <a:cubicBezTo>
                      <a:pt x="1604" y="2858"/>
                      <a:pt x="1554" y="3083"/>
                      <a:pt x="1454" y="3259"/>
                    </a:cubicBezTo>
                    <a:cubicBezTo>
                      <a:pt x="1404" y="3334"/>
                      <a:pt x="1328" y="3409"/>
                      <a:pt x="1228" y="3459"/>
                    </a:cubicBezTo>
                    <a:cubicBezTo>
                      <a:pt x="1128" y="3484"/>
                      <a:pt x="1003" y="3535"/>
                      <a:pt x="852" y="3535"/>
                    </a:cubicBezTo>
                    <a:cubicBezTo>
                      <a:pt x="736" y="3556"/>
                      <a:pt x="619" y="3563"/>
                      <a:pt x="501" y="3563"/>
                    </a:cubicBezTo>
                    <a:cubicBezTo>
                      <a:pt x="339" y="3563"/>
                      <a:pt x="174" y="3549"/>
                      <a:pt x="0" y="3535"/>
                    </a:cubicBezTo>
                    <a:lnTo>
                      <a:pt x="0" y="3535"/>
                    </a:lnTo>
                    <a:cubicBezTo>
                      <a:pt x="251" y="3710"/>
                      <a:pt x="551" y="3810"/>
                      <a:pt x="852" y="3860"/>
                    </a:cubicBezTo>
                    <a:cubicBezTo>
                      <a:pt x="1003" y="3860"/>
                      <a:pt x="1178" y="3860"/>
                      <a:pt x="1353" y="3835"/>
                    </a:cubicBezTo>
                    <a:cubicBezTo>
                      <a:pt x="1529" y="3785"/>
                      <a:pt x="1704" y="3685"/>
                      <a:pt x="1830" y="3535"/>
                    </a:cubicBezTo>
                    <a:cubicBezTo>
                      <a:pt x="2080" y="3234"/>
                      <a:pt x="2105" y="2833"/>
                      <a:pt x="2030" y="2507"/>
                    </a:cubicBezTo>
                    <a:cubicBezTo>
                      <a:pt x="1940" y="2191"/>
                      <a:pt x="1809" y="1936"/>
                      <a:pt x="1619" y="1706"/>
                    </a:cubicBezTo>
                    <a:lnTo>
                      <a:pt x="1619" y="1706"/>
                    </a:lnTo>
                    <a:cubicBezTo>
                      <a:pt x="1686" y="1146"/>
                      <a:pt x="1728" y="584"/>
                      <a:pt x="1704" y="1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2" name="Google Shape;4642;p97"/>
              <p:cNvSpPr/>
              <p:nvPr/>
            </p:nvSpPr>
            <p:spPr>
              <a:xfrm>
                <a:off x="2126075" y="1958050"/>
                <a:ext cx="156050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6242" h="4541" extrusionOk="0">
                    <a:moveTo>
                      <a:pt x="1104" y="0"/>
                    </a:moveTo>
                    <a:lnTo>
                      <a:pt x="1104" y="0"/>
                    </a:lnTo>
                    <a:cubicBezTo>
                      <a:pt x="1103" y="0"/>
                      <a:pt x="1" y="4411"/>
                      <a:pt x="2657" y="4537"/>
                    </a:cubicBezTo>
                    <a:cubicBezTo>
                      <a:pt x="2709" y="4539"/>
                      <a:pt x="2761" y="4540"/>
                      <a:pt x="2811" y="4540"/>
                    </a:cubicBezTo>
                    <a:cubicBezTo>
                      <a:pt x="5326" y="4540"/>
                      <a:pt x="6241" y="1554"/>
                      <a:pt x="6241" y="1554"/>
                    </a:cubicBezTo>
                    <a:lnTo>
                      <a:pt x="11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3" name="Google Shape;4643;p97"/>
              <p:cNvSpPr/>
              <p:nvPr/>
            </p:nvSpPr>
            <p:spPr>
              <a:xfrm>
                <a:off x="2133600" y="1733050"/>
                <a:ext cx="6142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680" extrusionOk="0">
                    <a:moveTo>
                      <a:pt x="1462" y="0"/>
                    </a:moveTo>
                    <a:cubicBezTo>
                      <a:pt x="1098" y="0"/>
                      <a:pt x="619" y="170"/>
                      <a:pt x="1" y="680"/>
                    </a:cubicBezTo>
                    <a:lnTo>
                      <a:pt x="2457" y="680"/>
                    </a:lnTo>
                    <a:cubicBezTo>
                      <a:pt x="2457" y="680"/>
                      <a:pt x="2189" y="0"/>
                      <a:pt x="1462" y="0"/>
                    </a:cubicBezTo>
                    <a:close/>
                  </a:path>
                </a:pathLst>
              </a:custGeom>
              <a:solidFill>
                <a:srgbClr val="722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4" name="Google Shape;4644;p97"/>
              <p:cNvSpPr/>
              <p:nvPr/>
            </p:nvSpPr>
            <p:spPr>
              <a:xfrm>
                <a:off x="2364175" y="1793150"/>
                <a:ext cx="4702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534" extrusionOk="0">
                    <a:moveTo>
                      <a:pt x="744" y="1"/>
                    </a:moveTo>
                    <a:cubicBezTo>
                      <a:pt x="536" y="1"/>
                      <a:pt x="290" y="75"/>
                      <a:pt x="1" y="255"/>
                    </a:cubicBezTo>
                    <a:lnTo>
                      <a:pt x="1880" y="1534"/>
                    </a:lnTo>
                    <a:cubicBezTo>
                      <a:pt x="1880" y="1534"/>
                      <a:pt x="1695" y="1"/>
                      <a:pt x="744" y="1"/>
                    </a:cubicBezTo>
                    <a:close/>
                  </a:path>
                </a:pathLst>
              </a:custGeom>
              <a:solidFill>
                <a:srgbClr val="722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5" name="Google Shape;4645;p97"/>
              <p:cNvSpPr/>
              <p:nvPr/>
            </p:nvSpPr>
            <p:spPr>
              <a:xfrm>
                <a:off x="1858525" y="1338125"/>
                <a:ext cx="726850" cy="404775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16191" extrusionOk="0">
                    <a:moveTo>
                      <a:pt x="13673" y="1"/>
                    </a:moveTo>
                    <a:cubicBezTo>
                      <a:pt x="4663" y="1"/>
                      <a:pt x="3818" y="5747"/>
                      <a:pt x="1" y="14873"/>
                    </a:cubicBezTo>
                    <a:lnTo>
                      <a:pt x="1279" y="15148"/>
                    </a:lnTo>
                    <a:cubicBezTo>
                      <a:pt x="1279" y="15148"/>
                      <a:pt x="1972" y="12334"/>
                      <a:pt x="3543" y="12334"/>
                    </a:cubicBezTo>
                    <a:cubicBezTo>
                      <a:pt x="3713" y="12334"/>
                      <a:pt x="3895" y="12368"/>
                      <a:pt x="4086" y="12441"/>
                    </a:cubicBezTo>
                    <a:cubicBezTo>
                      <a:pt x="6041" y="13193"/>
                      <a:pt x="6116" y="15524"/>
                      <a:pt x="6116" y="15524"/>
                    </a:cubicBezTo>
                    <a:cubicBezTo>
                      <a:pt x="6116" y="15524"/>
                      <a:pt x="6121" y="15524"/>
                      <a:pt x="6132" y="15524"/>
                    </a:cubicBezTo>
                    <a:cubicBezTo>
                      <a:pt x="6471" y="15524"/>
                      <a:pt x="12322" y="15477"/>
                      <a:pt x="15314" y="12241"/>
                    </a:cubicBezTo>
                    <a:lnTo>
                      <a:pt x="15314" y="12241"/>
                    </a:lnTo>
                    <a:lnTo>
                      <a:pt x="13735" y="14822"/>
                    </a:lnTo>
                    <a:cubicBezTo>
                      <a:pt x="13735" y="14822"/>
                      <a:pt x="14178" y="14861"/>
                      <a:pt x="14852" y="14861"/>
                    </a:cubicBezTo>
                    <a:cubicBezTo>
                      <a:pt x="16149" y="14861"/>
                      <a:pt x="18300" y="14719"/>
                      <a:pt x="19801" y="13895"/>
                    </a:cubicBezTo>
                    <a:lnTo>
                      <a:pt x="19801" y="13895"/>
                    </a:lnTo>
                    <a:lnTo>
                      <a:pt x="18723" y="15800"/>
                    </a:lnTo>
                    <a:cubicBezTo>
                      <a:pt x="18723" y="15800"/>
                      <a:pt x="19969" y="16190"/>
                      <a:pt x="21644" y="16190"/>
                    </a:cubicBezTo>
                    <a:cubicBezTo>
                      <a:pt x="23030" y="16190"/>
                      <a:pt x="24708" y="15923"/>
                      <a:pt x="26217" y="14948"/>
                    </a:cubicBezTo>
                    <a:cubicBezTo>
                      <a:pt x="26217" y="14948"/>
                      <a:pt x="29074" y="1614"/>
                      <a:pt x="16943" y="211"/>
                    </a:cubicBezTo>
                    <a:cubicBezTo>
                      <a:pt x="15746" y="70"/>
                      <a:pt x="14660" y="1"/>
                      <a:pt x="13673" y="1"/>
                    </a:cubicBezTo>
                    <a:close/>
                  </a:path>
                </a:pathLst>
              </a:custGeom>
              <a:solidFill>
                <a:srgbClr val="451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6" name="Google Shape;4646;p97"/>
              <p:cNvSpPr/>
              <p:nvPr/>
            </p:nvSpPr>
            <p:spPr>
              <a:xfrm>
                <a:off x="1858525" y="1716825"/>
                <a:ext cx="113450" cy="215550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8622" extrusionOk="0">
                    <a:moveTo>
                      <a:pt x="502" y="0"/>
                    </a:moveTo>
                    <a:lnTo>
                      <a:pt x="1" y="8622"/>
                    </a:lnTo>
                    <a:lnTo>
                      <a:pt x="4537" y="8622"/>
                    </a:lnTo>
                    <a:cubicBezTo>
                      <a:pt x="4161" y="7344"/>
                      <a:pt x="4537" y="6065"/>
                      <a:pt x="4537" y="6065"/>
                    </a:cubicBezTo>
                    <a:cubicBezTo>
                      <a:pt x="126" y="5163"/>
                      <a:pt x="1279" y="0"/>
                      <a:pt x="1279" y="0"/>
                    </a:cubicBezTo>
                    <a:close/>
                  </a:path>
                </a:pathLst>
              </a:custGeom>
              <a:solidFill>
                <a:srgbClr val="451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7" name="Google Shape;4647;p97"/>
              <p:cNvSpPr/>
              <p:nvPr/>
            </p:nvSpPr>
            <p:spPr>
              <a:xfrm>
                <a:off x="1928700" y="1687550"/>
                <a:ext cx="63950" cy="130800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5232" extrusionOk="0">
                    <a:moveTo>
                      <a:pt x="754" y="0"/>
                    </a:moveTo>
                    <a:cubicBezTo>
                      <a:pt x="479" y="0"/>
                      <a:pt x="209" y="91"/>
                      <a:pt x="1" y="244"/>
                    </a:cubicBezTo>
                    <a:cubicBezTo>
                      <a:pt x="155" y="201"/>
                      <a:pt x="311" y="179"/>
                      <a:pt x="463" y="179"/>
                    </a:cubicBezTo>
                    <a:cubicBezTo>
                      <a:pt x="756" y="179"/>
                      <a:pt x="1031" y="263"/>
                      <a:pt x="1229" y="444"/>
                    </a:cubicBezTo>
                    <a:cubicBezTo>
                      <a:pt x="1530" y="720"/>
                      <a:pt x="1680" y="1121"/>
                      <a:pt x="1805" y="1547"/>
                    </a:cubicBezTo>
                    <a:cubicBezTo>
                      <a:pt x="1906" y="1973"/>
                      <a:pt x="1981" y="2399"/>
                      <a:pt x="2006" y="2850"/>
                    </a:cubicBezTo>
                    <a:cubicBezTo>
                      <a:pt x="2027" y="3037"/>
                      <a:pt x="2035" y="3223"/>
                      <a:pt x="2038" y="3411"/>
                    </a:cubicBezTo>
                    <a:lnTo>
                      <a:pt x="2038" y="3411"/>
                    </a:lnTo>
                    <a:cubicBezTo>
                      <a:pt x="1996" y="3350"/>
                      <a:pt x="1952" y="3288"/>
                      <a:pt x="1906" y="3226"/>
                    </a:cubicBezTo>
                    <a:cubicBezTo>
                      <a:pt x="1805" y="3076"/>
                      <a:pt x="1705" y="2926"/>
                      <a:pt x="1580" y="2800"/>
                    </a:cubicBezTo>
                    <a:cubicBezTo>
                      <a:pt x="1455" y="2675"/>
                      <a:pt x="1329" y="2525"/>
                      <a:pt x="1154" y="2500"/>
                    </a:cubicBezTo>
                    <a:lnTo>
                      <a:pt x="1154" y="2500"/>
                    </a:lnTo>
                    <a:cubicBezTo>
                      <a:pt x="1279" y="2600"/>
                      <a:pt x="1379" y="2750"/>
                      <a:pt x="1455" y="2901"/>
                    </a:cubicBezTo>
                    <a:cubicBezTo>
                      <a:pt x="1530" y="3051"/>
                      <a:pt x="1605" y="3201"/>
                      <a:pt x="1680" y="3352"/>
                    </a:cubicBezTo>
                    <a:cubicBezTo>
                      <a:pt x="1831" y="3677"/>
                      <a:pt x="1956" y="4003"/>
                      <a:pt x="2081" y="4304"/>
                    </a:cubicBezTo>
                    <a:lnTo>
                      <a:pt x="2432" y="5231"/>
                    </a:lnTo>
                    <a:lnTo>
                      <a:pt x="2482" y="4229"/>
                    </a:lnTo>
                    <a:cubicBezTo>
                      <a:pt x="2507" y="3753"/>
                      <a:pt x="2557" y="3302"/>
                      <a:pt x="2507" y="2825"/>
                    </a:cubicBezTo>
                    <a:cubicBezTo>
                      <a:pt x="2507" y="2700"/>
                      <a:pt x="2507" y="2575"/>
                      <a:pt x="2482" y="2474"/>
                    </a:cubicBezTo>
                    <a:lnTo>
                      <a:pt x="2432" y="2124"/>
                    </a:lnTo>
                    <a:cubicBezTo>
                      <a:pt x="2407" y="1873"/>
                      <a:pt x="2332" y="1647"/>
                      <a:pt x="2257" y="1397"/>
                    </a:cubicBezTo>
                    <a:cubicBezTo>
                      <a:pt x="2106" y="946"/>
                      <a:pt x="1856" y="469"/>
                      <a:pt x="1404" y="194"/>
                    </a:cubicBezTo>
                    <a:cubicBezTo>
                      <a:pt x="1203" y="59"/>
                      <a:pt x="977" y="0"/>
                      <a:pt x="754" y="0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8" name="Google Shape;4648;p97"/>
              <p:cNvSpPr/>
              <p:nvPr/>
            </p:nvSpPr>
            <p:spPr>
              <a:xfrm>
                <a:off x="1913050" y="1833175"/>
                <a:ext cx="37000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8" extrusionOk="0">
                    <a:moveTo>
                      <a:pt x="1046" y="1"/>
                    </a:moveTo>
                    <a:cubicBezTo>
                      <a:pt x="945" y="1"/>
                      <a:pt x="846" y="39"/>
                      <a:pt x="777" y="108"/>
                    </a:cubicBezTo>
                    <a:lnTo>
                      <a:pt x="126" y="860"/>
                    </a:lnTo>
                    <a:cubicBezTo>
                      <a:pt x="0" y="1010"/>
                      <a:pt x="0" y="1211"/>
                      <a:pt x="151" y="1336"/>
                    </a:cubicBezTo>
                    <a:lnTo>
                      <a:pt x="201" y="1386"/>
                    </a:lnTo>
                    <a:cubicBezTo>
                      <a:pt x="273" y="1446"/>
                      <a:pt x="362" y="1477"/>
                      <a:pt x="448" y="1477"/>
                    </a:cubicBezTo>
                    <a:cubicBezTo>
                      <a:pt x="544" y="1477"/>
                      <a:pt x="637" y="1440"/>
                      <a:pt x="702" y="1361"/>
                    </a:cubicBezTo>
                    <a:lnTo>
                      <a:pt x="1354" y="634"/>
                    </a:lnTo>
                    <a:cubicBezTo>
                      <a:pt x="1479" y="484"/>
                      <a:pt x="1479" y="258"/>
                      <a:pt x="1329" y="133"/>
                    </a:cubicBezTo>
                    <a:lnTo>
                      <a:pt x="1279" y="83"/>
                    </a:lnTo>
                    <a:cubicBezTo>
                      <a:pt x="1211" y="27"/>
                      <a:pt x="1128" y="1"/>
                      <a:pt x="10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9" name="Google Shape;4649;p97"/>
              <p:cNvSpPr/>
              <p:nvPr/>
            </p:nvSpPr>
            <p:spPr>
              <a:xfrm>
                <a:off x="1883600" y="1801775"/>
                <a:ext cx="40750" cy="3362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345" extrusionOk="0">
                    <a:moveTo>
                      <a:pt x="1182" y="1"/>
                    </a:moveTo>
                    <a:cubicBezTo>
                      <a:pt x="1110" y="1"/>
                      <a:pt x="1038" y="21"/>
                      <a:pt x="978" y="61"/>
                    </a:cubicBezTo>
                    <a:lnTo>
                      <a:pt x="201" y="662"/>
                    </a:lnTo>
                    <a:cubicBezTo>
                      <a:pt x="51" y="788"/>
                      <a:pt x="0" y="988"/>
                      <a:pt x="126" y="1139"/>
                    </a:cubicBezTo>
                    <a:lnTo>
                      <a:pt x="176" y="1214"/>
                    </a:lnTo>
                    <a:cubicBezTo>
                      <a:pt x="233" y="1299"/>
                      <a:pt x="330" y="1344"/>
                      <a:pt x="431" y="1344"/>
                    </a:cubicBezTo>
                    <a:cubicBezTo>
                      <a:pt x="508" y="1344"/>
                      <a:pt x="587" y="1318"/>
                      <a:pt x="652" y="1264"/>
                    </a:cubicBezTo>
                    <a:lnTo>
                      <a:pt x="1429" y="662"/>
                    </a:lnTo>
                    <a:cubicBezTo>
                      <a:pt x="1579" y="562"/>
                      <a:pt x="1630" y="337"/>
                      <a:pt x="1504" y="186"/>
                    </a:cubicBezTo>
                    <a:lnTo>
                      <a:pt x="1454" y="136"/>
                    </a:lnTo>
                    <a:cubicBezTo>
                      <a:pt x="1394" y="46"/>
                      <a:pt x="1289" y="1"/>
                      <a:pt x="11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0" name="Google Shape;4650;p97"/>
              <p:cNvSpPr/>
              <p:nvPr/>
            </p:nvSpPr>
            <p:spPr>
              <a:xfrm>
                <a:off x="1911175" y="1648925"/>
                <a:ext cx="2570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889" extrusionOk="0">
                    <a:moveTo>
                      <a:pt x="413" y="1"/>
                    </a:moveTo>
                    <a:cubicBezTo>
                      <a:pt x="308" y="1"/>
                      <a:pt x="203" y="52"/>
                      <a:pt x="126" y="160"/>
                    </a:cubicBezTo>
                    <a:lnTo>
                      <a:pt x="100" y="210"/>
                    </a:lnTo>
                    <a:cubicBezTo>
                      <a:pt x="0" y="360"/>
                      <a:pt x="25" y="586"/>
                      <a:pt x="176" y="686"/>
                    </a:cubicBezTo>
                    <a:lnTo>
                      <a:pt x="401" y="836"/>
                    </a:lnTo>
                    <a:cubicBezTo>
                      <a:pt x="454" y="872"/>
                      <a:pt x="517" y="889"/>
                      <a:pt x="580" y="889"/>
                    </a:cubicBezTo>
                    <a:cubicBezTo>
                      <a:pt x="696" y="889"/>
                      <a:pt x="813" y="833"/>
                      <a:pt x="877" y="736"/>
                    </a:cubicBezTo>
                    <a:lnTo>
                      <a:pt x="902" y="686"/>
                    </a:lnTo>
                    <a:cubicBezTo>
                      <a:pt x="1028" y="511"/>
                      <a:pt x="978" y="310"/>
                      <a:pt x="827" y="210"/>
                    </a:cubicBezTo>
                    <a:lnTo>
                      <a:pt x="602" y="60"/>
                    </a:lnTo>
                    <a:cubicBezTo>
                      <a:pt x="544" y="21"/>
                      <a:pt x="478" y="1"/>
                      <a:pt x="4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1" name="Google Shape;4651;p97"/>
              <p:cNvSpPr/>
              <p:nvPr/>
            </p:nvSpPr>
            <p:spPr>
              <a:xfrm>
                <a:off x="1576575" y="2204300"/>
                <a:ext cx="1060175" cy="1181675"/>
              </a:xfrm>
              <a:custGeom>
                <a:avLst/>
                <a:gdLst/>
                <a:ahLst/>
                <a:cxnLst/>
                <a:rect l="l" t="t" r="r" b="b"/>
                <a:pathLst>
                  <a:path w="42407" h="47267" extrusionOk="0">
                    <a:moveTo>
                      <a:pt x="16216" y="0"/>
                    </a:moveTo>
                    <a:cubicBezTo>
                      <a:pt x="16216" y="0"/>
                      <a:pt x="5038" y="3158"/>
                      <a:pt x="2582" y="10125"/>
                    </a:cubicBezTo>
                    <a:cubicBezTo>
                      <a:pt x="101" y="17118"/>
                      <a:pt x="1" y="45163"/>
                      <a:pt x="11906" y="46767"/>
                    </a:cubicBezTo>
                    <a:cubicBezTo>
                      <a:pt x="11906" y="46767"/>
                      <a:pt x="14134" y="47267"/>
                      <a:pt x="17123" y="47267"/>
                    </a:cubicBezTo>
                    <a:cubicBezTo>
                      <a:pt x="19448" y="47267"/>
                      <a:pt x="22233" y="46965"/>
                      <a:pt x="24788" y="45890"/>
                    </a:cubicBezTo>
                    <a:cubicBezTo>
                      <a:pt x="24788" y="45890"/>
                      <a:pt x="27156" y="46109"/>
                      <a:pt x="30396" y="46109"/>
                    </a:cubicBezTo>
                    <a:cubicBezTo>
                      <a:pt x="33635" y="46109"/>
                      <a:pt x="37745" y="45890"/>
                      <a:pt x="41229" y="45013"/>
                    </a:cubicBezTo>
                    <a:cubicBezTo>
                      <a:pt x="41229" y="45013"/>
                      <a:pt x="42106" y="33384"/>
                      <a:pt x="42257" y="29324"/>
                    </a:cubicBezTo>
                    <a:cubicBezTo>
                      <a:pt x="42407" y="25238"/>
                      <a:pt x="39224" y="14211"/>
                      <a:pt x="39224" y="14211"/>
                    </a:cubicBezTo>
                    <a:lnTo>
                      <a:pt x="38171" y="4236"/>
                    </a:lnTo>
                    <a:cubicBezTo>
                      <a:pt x="34813" y="1529"/>
                      <a:pt x="30452" y="652"/>
                      <a:pt x="30452" y="652"/>
                    </a:cubicBezTo>
                    <a:cubicBezTo>
                      <a:pt x="30452" y="652"/>
                      <a:pt x="30377" y="7594"/>
                      <a:pt x="25364" y="8597"/>
                    </a:cubicBezTo>
                    <a:cubicBezTo>
                      <a:pt x="25109" y="8649"/>
                      <a:pt x="24856" y="8673"/>
                      <a:pt x="24606" y="8673"/>
                    </a:cubicBezTo>
                    <a:cubicBezTo>
                      <a:pt x="19921" y="8673"/>
                      <a:pt x="16216" y="0"/>
                      <a:pt x="16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2" name="Google Shape;4652;p97"/>
              <p:cNvSpPr/>
              <p:nvPr/>
            </p:nvSpPr>
            <p:spPr>
              <a:xfrm>
                <a:off x="2297750" y="2310175"/>
                <a:ext cx="498775" cy="1538875"/>
              </a:xfrm>
              <a:custGeom>
                <a:avLst/>
                <a:gdLst/>
                <a:ahLst/>
                <a:cxnLst/>
                <a:rect l="l" t="t" r="r" b="b"/>
                <a:pathLst>
                  <a:path w="19951" h="61555" extrusionOk="0">
                    <a:moveTo>
                      <a:pt x="9324" y="1"/>
                    </a:moveTo>
                    <a:cubicBezTo>
                      <a:pt x="1" y="1"/>
                      <a:pt x="9049" y="16793"/>
                      <a:pt x="10377" y="30051"/>
                    </a:cubicBezTo>
                    <a:cubicBezTo>
                      <a:pt x="11705" y="43284"/>
                      <a:pt x="14638" y="61555"/>
                      <a:pt x="14638" y="61555"/>
                    </a:cubicBezTo>
                    <a:lnTo>
                      <a:pt x="19951" y="61555"/>
                    </a:lnTo>
                    <a:cubicBezTo>
                      <a:pt x="19074" y="47018"/>
                      <a:pt x="17770" y="36718"/>
                      <a:pt x="17770" y="32206"/>
                    </a:cubicBezTo>
                    <a:cubicBezTo>
                      <a:pt x="17770" y="27695"/>
                      <a:pt x="15289" y="12883"/>
                      <a:pt x="14287" y="7194"/>
                    </a:cubicBezTo>
                    <a:cubicBezTo>
                      <a:pt x="13259" y="1529"/>
                      <a:pt x="9324" y="1"/>
                      <a:pt x="9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3" name="Google Shape;4653;p97"/>
              <p:cNvSpPr/>
              <p:nvPr/>
            </p:nvSpPr>
            <p:spPr>
              <a:xfrm>
                <a:off x="2469450" y="2565825"/>
                <a:ext cx="119700" cy="76820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072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01" y="527"/>
                      <a:pt x="752" y="1078"/>
                      <a:pt x="1078" y="1654"/>
                    </a:cubicBezTo>
                    <a:cubicBezTo>
                      <a:pt x="1379" y="2206"/>
                      <a:pt x="1654" y="2807"/>
                      <a:pt x="1905" y="3409"/>
                    </a:cubicBezTo>
                    <a:cubicBezTo>
                      <a:pt x="2381" y="4612"/>
                      <a:pt x="2757" y="5865"/>
                      <a:pt x="2983" y="7143"/>
                    </a:cubicBezTo>
                    <a:cubicBezTo>
                      <a:pt x="3208" y="8421"/>
                      <a:pt x="3308" y="9725"/>
                      <a:pt x="3384" y="11028"/>
                    </a:cubicBezTo>
                    <a:lnTo>
                      <a:pt x="3634" y="14988"/>
                    </a:lnTo>
                    <a:cubicBezTo>
                      <a:pt x="3985" y="20226"/>
                      <a:pt x="4361" y="25489"/>
                      <a:pt x="4787" y="30727"/>
                    </a:cubicBezTo>
                    <a:cubicBezTo>
                      <a:pt x="4587" y="25464"/>
                      <a:pt x="4336" y="20201"/>
                      <a:pt x="4060" y="14963"/>
                    </a:cubicBezTo>
                    <a:lnTo>
                      <a:pt x="3835" y="11003"/>
                    </a:lnTo>
                    <a:cubicBezTo>
                      <a:pt x="3760" y="9700"/>
                      <a:pt x="3735" y="8371"/>
                      <a:pt x="3459" y="7068"/>
                    </a:cubicBezTo>
                    <a:cubicBezTo>
                      <a:pt x="3208" y="5740"/>
                      <a:pt x="2832" y="4461"/>
                      <a:pt x="2231" y="3258"/>
                    </a:cubicBezTo>
                    <a:cubicBezTo>
                      <a:pt x="1679" y="2055"/>
                      <a:pt x="953" y="928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4" name="Google Shape;4654;p97"/>
              <p:cNvSpPr/>
              <p:nvPr/>
            </p:nvSpPr>
            <p:spPr>
              <a:xfrm>
                <a:off x="2521450" y="2506725"/>
                <a:ext cx="410425" cy="517350"/>
              </a:xfrm>
              <a:custGeom>
                <a:avLst/>
                <a:gdLst/>
                <a:ahLst/>
                <a:cxnLst/>
                <a:rect l="l" t="t" r="r" b="b"/>
                <a:pathLst>
                  <a:path w="16417" h="20694" extrusionOk="0">
                    <a:moveTo>
                      <a:pt x="7895" y="1"/>
                    </a:moveTo>
                    <a:cubicBezTo>
                      <a:pt x="7605" y="1"/>
                      <a:pt x="7333" y="190"/>
                      <a:pt x="7244" y="460"/>
                    </a:cubicBezTo>
                    <a:lnTo>
                      <a:pt x="3459" y="10460"/>
                    </a:lnTo>
                    <a:lnTo>
                      <a:pt x="176" y="18906"/>
                    </a:lnTo>
                    <a:cubicBezTo>
                      <a:pt x="0" y="19357"/>
                      <a:pt x="301" y="19833"/>
                      <a:pt x="777" y="19883"/>
                    </a:cubicBezTo>
                    <a:lnTo>
                      <a:pt x="8221" y="20685"/>
                    </a:lnTo>
                    <a:cubicBezTo>
                      <a:pt x="8258" y="20691"/>
                      <a:pt x="8295" y="20694"/>
                      <a:pt x="8331" y="20694"/>
                    </a:cubicBezTo>
                    <a:cubicBezTo>
                      <a:pt x="8613" y="20694"/>
                      <a:pt x="8862" y="20526"/>
                      <a:pt x="8973" y="20259"/>
                    </a:cubicBezTo>
                    <a:lnTo>
                      <a:pt x="16241" y="1963"/>
                    </a:lnTo>
                    <a:cubicBezTo>
                      <a:pt x="16417" y="1512"/>
                      <a:pt x="16116" y="1036"/>
                      <a:pt x="15665" y="961"/>
                    </a:cubicBezTo>
                    <a:lnTo>
                      <a:pt x="7995" y="8"/>
                    </a:lnTo>
                    <a:cubicBezTo>
                      <a:pt x="7962" y="3"/>
                      <a:pt x="7928" y="1"/>
                      <a:pt x="7895" y="1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5" name="Google Shape;4655;p97"/>
              <p:cNvSpPr/>
              <p:nvPr/>
            </p:nvSpPr>
            <p:spPr>
              <a:xfrm>
                <a:off x="2506400" y="2748925"/>
                <a:ext cx="359050" cy="348250"/>
              </a:xfrm>
              <a:custGeom>
                <a:avLst/>
                <a:gdLst/>
                <a:ahLst/>
                <a:cxnLst/>
                <a:rect l="l" t="t" r="r" b="b"/>
                <a:pathLst>
                  <a:path w="14362" h="13930" extrusionOk="0">
                    <a:moveTo>
                      <a:pt x="3781" y="0"/>
                    </a:moveTo>
                    <a:cubicBezTo>
                      <a:pt x="680" y="0"/>
                      <a:pt x="1" y="8240"/>
                      <a:pt x="1" y="8240"/>
                    </a:cubicBezTo>
                    <a:lnTo>
                      <a:pt x="3334" y="13930"/>
                    </a:lnTo>
                    <a:cubicBezTo>
                      <a:pt x="6367" y="13904"/>
                      <a:pt x="8272" y="13228"/>
                      <a:pt x="9475" y="12451"/>
                    </a:cubicBezTo>
                    <a:cubicBezTo>
                      <a:pt x="10753" y="11599"/>
                      <a:pt x="11480" y="10145"/>
                      <a:pt x="11530" y="8616"/>
                    </a:cubicBezTo>
                    <a:lnTo>
                      <a:pt x="11555" y="7990"/>
                    </a:lnTo>
                    <a:cubicBezTo>
                      <a:pt x="11856" y="7965"/>
                      <a:pt x="12181" y="7839"/>
                      <a:pt x="12482" y="7739"/>
                    </a:cubicBezTo>
                    <a:cubicBezTo>
                      <a:pt x="12933" y="7539"/>
                      <a:pt x="13234" y="7112"/>
                      <a:pt x="13234" y="6636"/>
                    </a:cubicBezTo>
                    <a:lnTo>
                      <a:pt x="13234" y="6586"/>
                    </a:lnTo>
                    <a:cubicBezTo>
                      <a:pt x="13234" y="5915"/>
                      <a:pt x="12675" y="5384"/>
                      <a:pt x="12021" y="5384"/>
                    </a:cubicBezTo>
                    <a:cubicBezTo>
                      <a:pt x="11942" y="5384"/>
                      <a:pt x="11861" y="5392"/>
                      <a:pt x="11780" y="5408"/>
                    </a:cubicBezTo>
                    <a:cubicBezTo>
                      <a:pt x="9976" y="5784"/>
                      <a:pt x="8096" y="5934"/>
                      <a:pt x="8096" y="5934"/>
                    </a:cubicBezTo>
                    <a:cubicBezTo>
                      <a:pt x="10552" y="5483"/>
                      <a:pt x="12557" y="4481"/>
                      <a:pt x="13635" y="3854"/>
                    </a:cubicBezTo>
                    <a:cubicBezTo>
                      <a:pt x="14136" y="3579"/>
                      <a:pt x="14362" y="2977"/>
                      <a:pt x="14161" y="2426"/>
                    </a:cubicBezTo>
                    <a:lnTo>
                      <a:pt x="14161" y="2376"/>
                    </a:lnTo>
                    <a:cubicBezTo>
                      <a:pt x="13993" y="1871"/>
                      <a:pt x="13504" y="1561"/>
                      <a:pt x="12996" y="1561"/>
                    </a:cubicBezTo>
                    <a:cubicBezTo>
                      <a:pt x="12823" y="1561"/>
                      <a:pt x="12648" y="1597"/>
                      <a:pt x="12482" y="1674"/>
                    </a:cubicBezTo>
                    <a:cubicBezTo>
                      <a:pt x="9036" y="3240"/>
                      <a:pt x="6246" y="3534"/>
                      <a:pt x="4638" y="3534"/>
                    </a:cubicBezTo>
                    <a:cubicBezTo>
                      <a:pt x="3673" y="3534"/>
                      <a:pt x="3134" y="3428"/>
                      <a:pt x="3134" y="3428"/>
                    </a:cubicBezTo>
                    <a:lnTo>
                      <a:pt x="4287" y="70"/>
                    </a:lnTo>
                    <a:cubicBezTo>
                      <a:pt x="4111" y="23"/>
                      <a:pt x="3943" y="0"/>
                      <a:pt x="3781" y="0"/>
                    </a:cubicBez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6" name="Google Shape;4656;p97"/>
              <p:cNvSpPr/>
              <p:nvPr/>
            </p:nvSpPr>
            <p:spPr>
              <a:xfrm>
                <a:off x="1955025" y="2951775"/>
                <a:ext cx="514450" cy="110950"/>
              </a:xfrm>
              <a:custGeom>
                <a:avLst/>
                <a:gdLst/>
                <a:ahLst/>
                <a:cxnLst/>
                <a:rect l="l" t="t" r="r" b="b"/>
                <a:pathLst>
                  <a:path w="20578" h="4438" extrusionOk="0">
                    <a:moveTo>
                      <a:pt x="20577" y="1"/>
                    </a:moveTo>
                    <a:cubicBezTo>
                      <a:pt x="20151" y="126"/>
                      <a:pt x="19750" y="277"/>
                      <a:pt x="19324" y="402"/>
                    </a:cubicBezTo>
                    <a:lnTo>
                      <a:pt x="18071" y="753"/>
                    </a:lnTo>
                    <a:cubicBezTo>
                      <a:pt x="17219" y="1003"/>
                      <a:pt x="16367" y="1229"/>
                      <a:pt x="15514" y="1404"/>
                    </a:cubicBezTo>
                    <a:cubicBezTo>
                      <a:pt x="13810" y="1805"/>
                      <a:pt x="12081" y="2156"/>
                      <a:pt x="10377" y="2507"/>
                    </a:cubicBezTo>
                    <a:cubicBezTo>
                      <a:pt x="8647" y="2858"/>
                      <a:pt x="6918" y="3159"/>
                      <a:pt x="5189" y="3485"/>
                    </a:cubicBezTo>
                    <a:lnTo>
                      <a:pt x="1" y="4437"/>
                    </a:lnTo>
                    <a:cubicBezTo>
                      <a:pt x="903" y="4387"/>
                      <a:pt x="1755" y="4287"/>
                      <a:pt x="2632" y="4186"/>
                    </a:cubicBezTo>
                    <a:cubicBezTo>
                      <a:pt x="3509" y="4086"/>
                      <a:pt x="4387" y="3986"/>
                      <a:pt x="5264" y="3861"/>
                    </a:cubicBezTo>
                    <a:cubicBezTo>
                      <a:pt x="6993" y="3635"/>
                      <a:pt x="8748" y="3334"/>
                      <a:pt x="10477" y="3008"/>
                    </a:cubicBezTo>
                    <a:cubicBezTo>
                      <a:pt x="12181" y="2658"/>
                      <a:pt x="13910" y="2282"/>
                      <a:pt x="15615" y="1780"/>
                    </a:cubicBezTo>
                    <a:cubicBezTo>
                      <a:pt x="17294" y="1304"/>
                      <a:pt x="18998" y="778"/>
                      <a:pt x="205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7" name="Google Shape;4657;p97"/>
              <p:cNvSpPr/>
              <p:nvPr/>
            </p:nvSpPr>
            <p:spPr>
              <a:xfrm>
                <a:off x="1934975" y="3127850"/>
                <a:ext cx="622200" cy="258200"/>
              </a:xfrm>
              <a:custGeom>
                <a:avLst/>
                <a:gdLst/>
                <a:ahLst/>
                <a:cxnLst/>
                <a:rect l="l" t="t" r="r" b="b"/>
                <a:pathLst>
                  <a:path w="24888" h="10328" extrusionOk="0">
                    <a:moveTo>
                      <a:pt x="24888" y="1"/>
                    </a:moveTo>
                    <a:lnTo>
                      <a:pt x="24888" y="1"/>
                    </a:lnTo>
                    <a:cubicBezTo>
                      <a:pt x="24086" y="828"/>
                      <a:pt x="23284" y="1655"/>
                      <a:pt x="22382" y="2407"/>
                    </a:cubicBezTo>
                    <a:cubicBezTo>
                      <a:pt x="21530" y="3184"/>
                      <a:pt x="20602" y="3860"/>
                      <a:pt x="19650" y="4512"/>
                    </a:cubicBezTo>
                    <a:cubicBezTo>
                      <a:pt x="18697" y="5164"/>
                      <a:pt x="17695" y="5765"/>
                      <a:pt x="16692" y="6316"/>
                    </a:cubicBezTo>
                    <a:cubicBezTo>
                      <a:pt x="15665" y="6843"/>
                      <a:pt x="14612" y="7319"/>
                      <a:pt x="13560" y="7745"/>
                    </a:cubicBezTo>
                    <a:cubicBezTo>
                      <a:pt x="11404" y="8597"/>
                      <a:pt x="9174" y="9199"/>
                      <a:pt x="6918" y="9625"/>
                    </a:cubicBezTo>
                    <a:cubicBezTo>
                      <a:pt x="5765" y="9825"/>
                      <a:pt x="4637" y="9976"/>
                      <a:pt x="3484" y="10076"/>
                    </a:cubicBezTo>
                    <a:cubicBezTo>
                      <a:pt x="2640" y="10149"/>
                      <a:pt x="1796" y="10196"/>
                      <a:pt x="943" y="10196"/>
                    </a:cubicBezTo>
                    <a:cubicBezTo>
                      <a:pt x="630" y="10196"/>
                      <a:pt x="316" y="10190"/>
                      <a:pt x="1" y="10176"/>
                    </a:cubicBezTo>
                    <a:lnTo>
                      <a:pt x="1" y="10176"/>
                    </a:lnTo>
                    <a:cubicBezTo>
                      <a:pt x="876" y="10281"/>
                      <a:pt x="1759" y="10328"/>
                      <a:pt x="2644" y="10328"/>
                    </a:cubicBezTo>
                    <a:cubicBezTo>
                      <a:pt x="4089" y="10328"/>
                      <a:pt x="5538" y="10203"/>
                      <a:pt x="6968" y="10001"/>
                    </a:cubicBezTo>
                    <a:cubicBezTo>
                      <a:pt x="9299" y="9675"/>
                      <a:pt x="11555" y="9048"/>
                      <a:pt x="13735" y="8221"/>
                    </a:cubicBezTo>
                    <a:cubicBezTo>
                      <a:pt x="14813" y="7770"/>
                      <a:pt x="15890" y="7269"/>
                      <a:pt x="16918" y="6717"/>
                    </a:cubicBezTo>
                    <a:cubicBezTo>
                      <a:pt x="17920" y="6141"/>
                      <a:pt x="18948" y="5539"/>
                      <a:pt x="19875" y="4838"/>
                    </a:cubicBezTo>
                    <a:cubicBezTo>
                      <a:pt x="21755" y="3459"/>
                      <a:pt x="23459" y="1830"/>
                      <a:pt x="248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8" name="Google Shape;4658;p97"/>
              <p:cNvSpPr/>
              <p:nvPr/>
            </p:nvSpPr>
            <p:spPr>
              <a:xfrm>
                <a:off x="2409925" y="2917325"/>
                <a:ext cx="201775" cy="255675"/>
              </a:xfrm>
              <a:custGeom>
                <a:avLst/>
                <a:gdLst/>
                <a:ahLst/>
                <a:cxnLst/>
                <a:rect l="l" t="t" r="r" b="b"/>
                <a:pathLst>
                  <a:path w="8071" h="10227" extrusionOk="0">
                    <a:moveTo>
                      <a:pt x="3609" y="1"/>
                    </a:moveTo>
                    <a:lnTo>
                      <a:pt x="0" y="1229"/>
                    </a:lnTo>
                    <a:lnTo>
                      <a:pt x="4787" y="10226"/>
                    </a:lnTo>
                    <a:lnTo>
                      <a:pt x="8070" y="7695"/>
                    </a:lnTo>
                    <a:lnTo>
                      <a:pt x="36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9" name="Google Shape;4659;p97"/>
              <p:cNvSpPr/>
              <p:nvPr/>
            </p:nvSpPr>
            <p:spPr>
              <a:xfrm>
                <a:off x="1970700" y="2659175"/>
                <a:ext cx="74575" cy="393525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57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76" y="2632"/>
                      <a:pt x="627" y="5264"/>
                      <a:pt x="1053" y="7895"/>
                    </a:cubicBezTo>
                    <a:cubicBezTo>
                      <a:pt x="1454" y="10502"/>
                      <a:pt x="1930" y="13134"/>
                      <a:pt x="2481" y="15740"/>
                    </a:cubicBezTo>
                    <a:lnTo>
                      <a:pt x="2983" y="15615"/>
                    </a:lnTo>
                    <a:cubicBezTo>
                      <a:pt x="2356" y="13033"/>
                      <a:pt x="1805" y="10452"/>
                      <a:pt x="1303" y="7845"/>
                    </a:cubicBezTo>
                    <a:cubicBezTo>
                      <a:pt x="802" y="5239"/>
                      <a:pt x="351" y="263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0" name="Google Shape;4660;p97"/>
              <p:cNvSpPr/>
              <p:nvPr/>
            </p:nvSpPr>
            <p:spPr>
              <a:xfrm>
                <a:off x="1820950" y="3315200"/>
                <a:ext cx="779475" cy="146600"/>
              </a:xfrm>
              <a:custGeom>
                <a:avLst/>
                <a:gdLst/>
                <a:ahLst/>
                <a:cxnLst/>
                <a:rect l="l" t="t" r="r" b="b"/>
                <a:pathLst>
                  <a:path w="31179" h="5864" extrusionOk="0">
                    <a:moveTo>
                      <a:pt x="30602" y="0"/>
                    </a:moveTo>
                    <a:cubicBezTo>
                      <a:pt x="30602" y="0"/>
                      <a:pt x="27929" y="1533"/>
                      <a:pt x="20391" y="1533"/>
                    </a:cubicBezTo>
                    <a:cubicBezTo>
                      <a:pt x="18989" y="1533"/>
                      <a:pt x="17418" y="1480"/>
                      <a:pt x="15664" y="1354"/>
                    </a:cubicBezTo>
                    <a:cubicBezTo>
                      <a:pt x="15664" y="1354"/>
                      <a:pt x="11059" y="2798"/>
                      <a:pt x="7416" y="2798"/>
                    </a:cubicBezTo>
                    <a:cubicBezTo>
                      <a:pt x="7072" y="2798"/>
                      <a:pt x="6738" y="2785"/>
                      <a:pt x="6416" y="2757"/>
                    </a:cubicBezTo>
                    <a:cubicBezTo>
                      <a:pt x="2657" y="2431"/>
                      <a:pt x="501" y="1905"/>
                      <a:pt x="501" y="1905"/>
                    </a:cubicBezTo>
                    <a:lnTo>
                      <a:pt x="0" y="3334"/>
                    </a:lnTo>
                    <a:cubicBezTo>
                      <a:pt x="0" y="3334"/>
                      <a:pt x="9537" y="5864"/>
                      <a:pt x="19338" y="5864"/>
                    </a:cubicBezTo>
                    <a:cubicBezTo>
                      <a:pt x="23469" y="5864"/>
                      <a:pt x="27648" y="5414"/>
                      <a:pt x="31178" y="4136"/>
                    </a:cubicBezTo>
                    <a:lnTo>
                      <a:pt x="306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1" name="Google Shape;4661;p97"/>
              <p:cNvSpPr/>
              <p:nvPr/>
            </p:nvSpPr>
            <p:spPr>
              <a:xfrm>
                <a:off x="1903650" y="2201775"/>
                <a:ext cx="307050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12282" h="10164" extrusionOk="0">
                    <a:moveTo>
                      <a:pt x="3158" y="1"/>
                    </a:moveTo>
                    <a:lnTo>
                      <a:pt x="0" y="1254"/>
                    </a:lnTo>
                    <a:cubicBezTo>
                      <a:pt x="0" y="1254"/>
                      <a:pt x="2818" y="10163"/>
                      <a:pt x="8302" y="10163"/>
                    </a:cubicBezTo>
                    <a:cubicBezTo>
                      <a:pt x="9501" y="10163"/>
                      <a:pt x="10828" y="9737"/>
                      <a:pt x="12281" y="8698"/>
                    </a:cubicBezTo>
                    <a:cubicBezTo>
                      <a:pt x="12281" y="8698"/>
                      <a:pt x="6517" y="8121"/>
                      <a:pt x="3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2" name="Google Shape;4662;p97"/>
              <p:cNvSpPr/>
              <p:nvPr/>
            </p:nvSpPr>
            <p:spPr>
              <a:xfrm>
                <a:off x="2210675" y="2220575"/>
                <a:ext cx="198025" cy="238350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9534" extrusionOk="0">
                    <a:moveTo>
                      <a:pt x="5088" y="1"/>
                    </a:moveTo>
                    <a:cubicBezTo>
                      <a:pt x="4486" y="7520"/>
                      <a:pt x="0" y="7946"/>
                      <a:pt x="0" y="7946"/>
                    </a:cubicBezTo>
                    <a:cubicBezTo>
                      <a:pt x="1275" y="9075"/>
                      <a:pt x="2350" y="9534"/>
                      <a:pt x="3255" y="9534"/>
                    </a:cubicBezTo>
                    <a:cubicBezTo>
                      <a:pt x="7191" y="9534"/>
                      <a:pt x="7920" y="853"/>
                      <a:pt x="7920" y="853"/>
                    </a:cubicBezTo>
                    <a:cubicBezTo>
                      <a:pt x="6166" y="101"/>
                      <a:pt x="5088" y="1"/>
                      <a:pt x="50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3" name="Google Shape;4663;p97"/>
              <p:cNvSpPr/>
              <p:nvPr/>
            </p:nvSpPr>
            <p:spPr>
              <a:xfrm>
                <a:off x="2650525" y="3751925"/>
                <a:ext cx="14600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3885" extrusionOk="0">
                    <a:moveTo>
                      <a:pt x="5664" y="0"/>
                    </a:moveTo>
                    <a:lnTo>
                      <a:pt x="0" y="526"/>
                    </a:lnTo>
                    <a:lnTo>
                      <a:pt x="527" y="3885"/>
                    </a:lnTo>
                    <a:lnTo>
                      <a:pt x="5840" y="3885"/>
                    </a:lnTo>
                    <a:lnTo>
                      <a:pt x="56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64" name="Google Shape;4664;p97"/>
            <p:cNvSpPr/>
            <p:nvPr/>
          </p:nvSpPr>
          <p:spPr>
            <a:xfrm rot="637013">
              <a:off x="5834981" y="1125444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97"/>
            <p:cNvSpPr/>
            <p:nvPr/>
          </p:nvSpPr>
          <p:spPr>
            <a:xfrm rot="637013">
              <a:off x="6054431" y="1159819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97"/>
            <p:cNvSpPr/>
            <p:nvPr/>
          </p:nvSpPr>
          <p:spPr>
            <a:xfrm rot="637013">
              <a:off x="7413731" y="1374906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97"/>
            <p:cNvSpPr/>
            <p:nvPr/>
          </p:nvSpPr>
          <p:spPr>
            <a:xfrm rot="637013">
              <a:off x="7622831" y="1313581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8" name="Google Shape;4668;p97"/>
          <p:cNvSpPr txBox="1">
            <a:spLocks noGrp="1"/>
          </p:cNvSpPr>
          <p:nvPr>
            <p:ph type="title"/>
          </p:nvPr>
        </p:nvSpPr>
        <p:spPr>
          <a:xfrm>
            <a:off x="751625" y="2252400"/>
            <a:ext cx="38205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Maintenance</a:t>
            </a:r>
            <a:endParaRPr b="1" dirty="0"/>
          </a:p>
        </p:txBody>
      </p:sp>
      <p:sp>
        <p:nvSpPr>
          <p:cNvPr id="4670" name="Google Shape;4670;p97"/>
          <p:cNvSpPr txBox="1">
            <a:spLocks noGrp="1"/>
          </p:cNvSpPr>
          <p:nvPr>
            <p:ph type="title" idx="2"/>
          </p:nvPr>
        </p:nvSpPr>
        <p:spPr>
          <a:xfrm>
            <a:off x="751500" y="694300"/>
            <a:ext cx="22416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A4714CB-9932-49E4-59CB-5DC6F2C78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FE015-7BA9-7B29-5E48-8C41DBBA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525" y="1478650"/>
            <a:ext cx="6513142" cy="161250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5811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66"/>
          <p:cNvSpPr txBox="1">
            <a:spLocks noGrp="1"/>
          </p:cNvSpPr>
          <p:nvPr>
            <p:ph type="title"/>
          </p:nvPr>
        </p:nvSpPr>
        <p:spPr>
          <a:xfrm>
            <a:off x="5449424" y="1593575"/>
            <a:ext cx="354782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b="1" dirty="0"/>
          </a:p>
        </p:txBody>
      </p:sp>
      <p:sp>
        <p:nvSpPr>
          <p:cNvPr id="3773" name="Google Shape;3773;p66"/>
          <p:cNvSpPr txBox="1">
            <a:spLocks noGrp="1"/>
          </p:cNvSpPr>
          <p:nvPr>
            <p:ph type="title" idx="2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774" name="Google Shape;3774;p66"/>
          <p:cNvGrpSpPr/>
          <p:nvPr/>
        </p:nvGrpSpPr>
        <p:grpSpPr>
          <a:xfrm>
            <a:off x="413359" y="1593581"/>
            <a:ext cx="2808075" cy="3550043"/>
            <a:chOff x="5468700" y="1235450"/>
            <a:chExt cx="560125" cy="708125"/>
          </a:xfrm>
        </p:grpSpPr>
        <p:sp>
          <p:nvSpPr>
            <p:cNvPr id="3775" name="Google Shape;3775;p66"/>
            <p:cNvSpPr/>
            <p:nvPr/>
          </p:nvSpPr>
          <p:spPr>
            <a:xfrm>
              <a:off x="5790925" y="1636050"/>
              <a:ext cx="218075" cy="185025"/>
            </a:xfrm>
            <a:custGeom>
              <a:avLst/>
              <a:gdLst/>
              <a:ahLst/>
              <a:cxnLst/>
              <a:rect l="l" t="t" r="r" b="b"/>
              <a:pathLst>
                <a:path w="8723" h="7401" extrusionOk="0">
                  <a:moveTo>
                    <a:pt x="6123" y="1"/>
                  </a:moveTo>
                  <a:lnTo>
                    <a:pt x="3744" y="2398"/>
                  </a:lnTo>
                  <a:lnTo>
                    <a:pt x="2748" y="1292"/>
                  </a:lnTo>
                  <a:lnTo>
                    <a:pt x="1" y="5330"/>
                  </a:lnTo>
                  <a:lnTo>
                    <a:pt x="2066" y="6916"/>
                  </a:lnTo>
                  <a:cubicBezTo>
                    <a:pt x="2486" y="7245"/>
                    <a:pt x="2982" y="7401"/>
                    <a:pt x="3474" y="7401"/>
                  </a:cubicBezTo>
                  <a:cubicBezTo>
                    <a:pt x="4279" y="7401"/>
                    <a:pt x="5072" y="6982"/>
                    <a:pt x="5496" y="6215"/>
                  </a:cubicBezTo>
                  <a:lnTo>
                    <a:pt x="8483" y="1642"/>
                  </a:lnTo>
                  <a:cubicBezTo>
                    <a:pt x="8723" y="1236"/>
                    <a:pt x="8133" y="960"/>
                    <a:pt x="7672" y="794"/>
                  </a:cubicBezTo>
                  <a:lnTo>
                    <a:pt x="61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66"/>
            <p:cNvSpPr/>
            <p:nvPr/>
          </p:nvSpPr>
          <p:spPr>
            <a:xfrm>
              <a:off x="5911725" y="1518050"/>
              <a:ext cx="97750" cy="156475"/>
            </a:xfrm>
            <a:custGeom>
              <a:avLst/>
              <a:gdLst/>
              <a:ahLst/>
              <a:cxnLst/>
              <a:rect l="l" t="t" r="r" b="b"/>
              <a:pathLst>
                <a:path w="3910" h="6259" extrusionOk="0">
                  <a:moveTo>
                    <a:pt x="3085" y="1"/>
                  </a:moveTo>
                  <a:cubicBezTo>
                    <a:pt x="3025" y="1"/>
                    <a:pt x="2970" y="29"/>
                    <a:pt x="2932" y="92"/>
                  </a:cubicBezTo>
                  <a:lnTo>
                    <a:pt x="37" y="5680"/>
                  </a:lnTo>
                  <a:cubicBezTo>
                    <a:pt x="0" y="5772"/>
                    <a:pt x="19" y="5883"/>
                    <a:pt x="111" y="5919"/>
                  </a:cubicBezTo>
                  <a:lnTo>
                    <a:pt x="719" y="6233"/>
                  </a:lnTo>
                  <a:cubicBezTo>
                    <a:pt x="749" y="6251"/>
                    <a:pt x="780" y="6259"/>
                    <a:pt x="811" y="6259"/>
                  </a:cubicBezTo>
                  <a:cubicBezTo>
                    <a:pt x="875" y="6259"/>
                    <a:pt x="934" y="6222"/>
                    <a:pt x="959" y="6159"/>
                  </a:cubicBezTo>
                  <a:lnTo>
                    <a:pt x="3854" y="572"/>
                  </a:lnTo>
                  <a:cubicBezTo>
                    <a:pt x="3909" y="480"/>
                    <a:pt x="3873" y="387"/>
                    <a:pt x="3780" y="332"/>
                  </a:cubicBezTo>
                  <a:lnTo>
                    <a:pt x="3172" y="19"/>
                  </a:lnTo>
                  <a:cubicBezTo>
                    <a:pt x="3143" y="7"/>
                    <a:pt x="3113" y="1"/>
                    <a:pt x="30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66"/>
            <p:cNvSpPr/>
            <p:nvPr/>
          </p:nvSpPr>
          <p:spPr>
            <a:xfrm>
              <a:off x="5933950" y="1534750"/>
              <a:ext cx="94875" cy="134925"/>
            </a:xfrm>
            <a:custGeom>
              <a:avLst/>
              <a:gdLst/>
              <a:ahLst/>
              <a:cxnLst/>
              <a:rect l="l" t="t" r="r" b="b"/>
              <a:pathLst>
                <a:path w="3795" h="5397" extrusionOk="0">
                  <a:moveTo>
                    <a:pt x="1905" y="1"/>
                  </a:moveTo>
                  <a:cubicBezTo>
                    <a:pt x="1748" y="1"/>
                    <a:pt x="1591" y="61"/>
                    <a:pt x="1471" y="180"/>
                  </a:cubicBezTo>
                  <a:lnTo>
                    <a:pt x="1232" y="439"/>
                  </a:lnTo>
                  <a:lnTo>
                    <a:pt x="2209" y="973"/>
                  </a:lnTo>
                  <a:lnTo>
                    <a:pt x="2209" y="973"/>
                  </a:lnTo>
                  <a:lnTo>
                    <a:pt x="808" y="217"/>
                  </a:lnTo>
                  <a:cubicBezTo>
                    <a:pt x="772" y="200"/>
                    <a:pt x="734" y="192"/>
                    <a:pt x="696" y="192"/>
                  </a:cubicBezTo>
                  <a:cubicBezTo>
                    <a:pt x="574" y="192"/>
                    <a:pt x="453" y="275"/>
                    <a:pt x="439" y="402"/>
                  </a:cubicBezTo>
                  <a:cubicBezTo>
                    <a:pt x="402" y="568"/>
                    <a:pt x="457" y="715"/>
                    <a:pt x="586" y="826"/>
                  </a:cubicBezTo>
                  <a:lnTo>
                    <a:pt x="1822" y="1932"/>
                  </a:lnTo>
                  <a:lnTo>
                    <a:pt x="254" y="863"/>
                  </a:lnTo>
                  <a:cubicBezTo>
                    <a:pt x="228" y="845"/>
                    <a:pt x="199" y="837"/>
                    <a:pt x="171" y="837"/>
                  </a:cubicBezTo>
                  <a:cubicBezTo>
                    <a:pt x="82" y="837"/>
                    <a:pt x="1" y="917"/>
                    <a:pt x="15" y="1029"/>
                  </a:cubicBezTo>
                  <a:cubicBezTo>
                    <a:pt x="107" y="1527"/>
                    <a:pt x="365" y="2006"/>
                    <a:pt x="752" y="2338"/>
                  </a:cubicBezTo>
                  <a:lnTo>
                    <a:pt x="1416" y="2780"/>
                  </a:lnTo>
                  <a:cubicBezTo>
                    <a:pt x="1416" y="2780"/>
                    <a:pt x="347" y="4901"/>
                    <a:pt x="402" y="4975"/>
                  </a:cubicBezTo>
                  <a:cubicBezTo>
                    <a:pt x="457" y="5030"/>
                    <a:pt x="531" y="5086"/>
                    <a:pt x="605" y="5141"/>
                  </a:cubicBezTo>
                  <a:cubicBezTo>
                    <a:pt x="827" y="5266"/>
                    <a:pt x="1150" y="5397"/>
                    <a:pt x="1515" y="5397"/>
                  </a:cubicBezTo>
                  <a:cubicBezTo>
                    <a:pt x="2117" y="5397"/>
                    <a:pt x="2834" y="5041"/>
                    <a:pt x="3408" y="3721"/>
                  </a:cubicBezTo>
                  <a:lnTo>
                    <a:pt x="3740" y="2154"/>
                  </a:lnTo>
                  <a:cubicBezTo>
                    <a:pt x="3795" y="1877"/>
                    <a:pt x="3703" y="1582"/>
                    <a:pt x="3500" y="1379"/>
                  </a:cubicBezTo>
                  <a:lnTo>
                    <a:pt x="2338" y="180"/>
                  </a:lnTo>
                  <a:cubicBezTo>
                    <a:pt x="2218" y="61"/>
                    <a:pt x="2062" y="1"/>
                    <a:pt x="1905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66"/>
            <p:cNvSpPr/>
            <p:nvPr/>
          </p:nvSpPr>
          <p:spPr>
            <a:xfrm>
              <a:off x="5965650" y="1543500"/>
              <a:ext cx="28600" cy="18400"/>
            </a:xfrm>
            <a:custGeom>
              <a:avLst/>
              <a:gdLst/>
              <a:ahLst/>
              <a:cxnLst/>
              <a:rect l="l" t="t" r="r" b="b"/>
              <a:pathLst>
                <a:path w="1144" h="736" extrusionOk="0">
                  <a:moveTo>
                    <a:pt x="67" y="1"/>
                  </a:moveTo>
                  <a:cubicBezTo>
                    <a:pt x="56" y="1"/>
                    <a:pt x="47" y="6"/>
                    <a:pt x="37" y="15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" y="70"/>
                    <a:pt x="1" y="107"/>
                    <a:pt x="37" y="144"/>
                  </a:cubicBezTo>
                  <a:lnTo>
                    <a:pt x="1033" y="716"/>
                  </a:lnTo>
                  <a:cubicBezTo>
                    <a:pt x="1047" y="730"/>
                    <a:pt x="1061" y="736"/>
                    <a:pt x="1074" y="736"/>
                  </a:cubicBezTo>
                  <a:cubicBezTo>
                    <a:pt x="1096" y="736"/>
                    <a:pt x="1114" y="720"/>
                    <a:pt x="1125" y="697"/>
                  </a:cubicBezTo>
                  <a:cubicBezTo>
                    <a:pt x="1144" y="660"/>
                    <a:pt x="1125" y="623"/>
                    <a:pt x="1107" y="605"/>
                  </a:cubicBezTo>
                  <a:lnTo>
                    <a:pt x="111" y="15"/>
                  </a:lnTo>
                  <a:cubicBezTo>
                    <a:pt x="93" y="6"/>
                    <a:pt x="79" y="1"/>
                    <a:pt x="67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66"/>
            <p:cNvSpPr/>
            <p:nvPr/>
          </p:nvSpPr>
          <p:spPr>
            <a:xfrm>
              <a:off x="5974400" y="1577175"/>
              <a:ext cx="8800" cy="9000"/>
            </a:xfrm>
            <a:custGeom>
              <a:avLst/>
              <a:gdLst/>
              <a:ahLst/>
              <a:cxnLst/>
              <a:rect l="l" t="t" r="r" b="b"/>
              <a:pathLst>
                <a:path w="352" h="360" extrusionOk="0">
                  <a:moveTo>
                    <a:pt x="278" y="0"/>
                  </a:moveTo>
                  <a:cubicBezTo>
                    <a:pt x="264" y="0"/>
                    <a:pt x="250" y="5"/>
                    <a:pt x="241" y="14"/>
                  </a:cubicBezTo>
                  <a:lnTo>
                    <a:pt x="222" y="14"/>
                  </a:lnTo>
                  <a:cubicBezTo>
                    <a:pt x="222" y="14"/>
                    <a:pt x="130" y="125"/>
                    <a:pt x="38" y="254"/>
                  </a:cubicBezTo>
                  <a:cubicBezTo>
                    <a:pt x="1" y="272"/>
                    <a:pt x="1" y="327"/>
                    <a:pt x="38" y="346"/>
                  </a:cubicBezTo>
                  <a:cubicBezTo>
                    <a:pt x="56" y="355"/>
                    <a:pt x="75" y="360"/>
                    <a:pt x="91" y="360"/>
                  </a:cubicBezTo>
                  <a:cubicBezTo>
                    <a:pt x="107" y="360"/>
                    <a:pt x="121" y="355"/>
                    <a:pt x="130" y="346"/>
                  </a:cubicBezTo>
                  <a:cubicBezTo>
                    <a:pt x="241" y="217"/>
                    <a:pt x="314" y="106"/>
                    <a:pt x="314" y="106"/>
                  </a:cubicBezTo>
                  <a:cubicBezTo>
                    <a:pt x="351" y="69"/>
                    <a:pt x="351" y="32"/>
                    <a:pt x="314" y="14"/>
                  </a:cubicBezTo>
                  <a:cubicBezTo>
                    <a:pt x="305" y="5"/>
                    <a:pt x="291" y="0"/>
                    <a:pt x="278" y="0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66"/>
            <p:cNvSpPr/>
            <p:nvPr/>
          </p:nvSpPr>
          <p:spPr>
            <a:xfrm>
              <a:off x="5988700" y="1556875"/>
              <a:ext cx="8325" cy="8975"/>
            </a:xfrm>
            <a:custGeom>
              <a:avLst/>
              <a:gdLst/>
              <a:ahLst/>
              <a:cxnLst/>
              <a:rect l="l" t="t" r="r" b="b"/>
              <a:pathLst>
                <a:path w="333" h="359" extrusionOk="0">
                  <a:moveTo>
                    <a:pt x="268" y="1"/>
                  </a:moveTo>
                  <a:cubicBezTo>
                    <a:pt x="254" y="1"/>
                    <a:pt x="240" y="5"/>
                    <a:pt x="222" y="15"/>
                  </a:cubicBezTo>
                  <a:lnTo>
                    <a:pt x="203" y="15"/>
                  </a:lnTo>
                  <a:cubicBezTo>
                    <a:pt x="203" y="15"/>
                    <a:pt x="130" y="125"/>
                    <a:pt x="19" y="254"/>
                  </a:cubicBezTo>
                  <a:cubicBezTo>
                    <a:pt x="1" y="273"/>
                    <a:pt x="1" y="328"/>
                    <a:pt x="37" y="347"/>
                  </a:cubicBezTo>
                  <a:cubicBezTo>
                    <a:pt x="45" y="354"/>
                    <a:pt x="59" y="359"/>
                    <a:pt x="74" y="359"/>
                  </a:cubicBezTo>
                  <a:cubicBezTo>
                    <a:pt x="95" y="359"/>
                    <a:pt x="119" y="350"/>
                    <a:pt x="130" y="328"/>
                  </a:cubicBezTo>
                  <a:cubicBezTo>
                    <a:pt x="222" y="217"/>
                    <a:pt x="314" y="107"/>
                    <a:pt x="314" y="107"/>
                  </a:cubicBezTo>
                  <a:cubicBezTo>
                    <a:pt x="333" y="70"/>
                    <a:pt x="333" y="33"/>
                    <a:pt x="314" y="15"/>
                  </a:cubicBezTo>
                  <a:cubicBezTo>
                    <a:pt x="296" y="5"/>
                    <a:pt x="282" y="1"/>
                    <a:pt x="268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66"/>
            <p:cNvSpPr/>
            <p:nvPr/>
          </p:nvSpPr>
          <p:spPr>
            <a:xfrm>
              <a:off x="5961975" y="1598825"/>
              <a:ext cx="9700" cy="7025"/>
            </a:xfrm>
            <a:custGeom>
              <a:avLst/>
              <a:gdLst/>
              <a:ahLst/>
              <a:cxnLst/>
              <a:rect l="l" t="t" r="r" b="b"/>
              <a:pathLst>
                <a:path w="388" h="281" extrusionOk="0">
                  <a:moveTo>
                    <a:pt x="83" y="1"/>
                  </a:moveTo>
                  <a:cubicBezTo>
                    <a:pt x="69" y="1"/>
                    <a:pt x="55" y="5"/>
                    <a:pt x="37" y="15"/>
                  </a:cubicBezTo>
                  <a:lnTo>
                    <a:pt x="19" y="15"/>
                  </a:lnTo>
                  <a:cubicBezTo>
                    <a:pt x="0" y="52"/>
                    <a:pt x="0" y="88"/>
                    <a:pt x="37" y="107"/>
                  </a:cubicBezTo>
                  <a:cubicBezTo>
                    <a:pt x="129" y="199"/>
                    <a:pt x="277" y="273"/>
                    <a:pt x="277" y="273"/>
                  </a:cubicBezTo>
                  <a:cubicBezTo>
                    <a:pt x="287" y="278"/>
                    <a:pt x="296" y="280"/>
                    <a:pt x="306" y="280"/>
                  </a:cubicBezTo>
                  <a:cubicBezTo>
                    <a:pt x="332" y="280"/>
                    <a:pt x="355" y="263"/>
                    <a:pt x="369" y="236"/>
                  </a:cubicBezTo>
                  <a:cubicBezTo>
                    <a:pt x="387" y="199"/>
                    <a:pt x="369" y="162"/>
                    <a:pt x="332" y="144"/>
                  </a:cubicBezTo>
                  <a:cubicBezTo>
                    <a:pt x="332" y="144"/>
                    <a:pt x="203" y="88"/>
                    <a:pt x="129" y="15"/>
                  </a:cubicBezTo>
                  <a:cubicBezTo>
                    <a:pt x="111" y="5"/>
                    <a:pt x="97" y="1"/>
                    <a:pt x="83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66"/>
            <p:cNvSpPr/>
            <p:nvPr/>
          </p:nvSpPr>
          <p:spPr>
            <a:xfrm>
              <a:off x="5867925" y="1682275"/>
              <a:ext cx="30450" cy="32175"/>
            </a:xfrm>
            <a:custGeom>
              <a:avLst/>
              <a:gdLst/>
              <a:ahLst/>
              <a:cxnLst/>
              <a:rect l="l" t="t" r="r" b="b"/>
              <a:pathLst>
                <a:path w="1218" h="1287" extrusionOk="0">
                  <a:moveTo>
                    <a:pt x="1162" y="0"/>
                  </a:moveTo>
                  <a:cubicBezTo>
                    <a:pt x="1148" y="0"/>
                    <a:pt x="1134" y="5"/>
                    <a:pt x="1125" y="14"/>
                  </a:cubicBezTo>
                  <a:lnTo>
                    <a:pt x="19" y="1194"/>
                  </a:lnTo>
                  <a:cubicBezTo>
                    <a:pt x="0" y="1213"/>
                    <a:pt x="0" y="1250"/>
                    <a:pt x="19" y="1268"/>
                  </a:cubicBezTo>
                  <a:cubicBezTo>
                    <a:pt x="19" y="1287"/>
                    <a:pt x="37" y="1287"/>
                    <a:pt x="56" y="1287"/>
                  </a:cubicBezTo>
                  <a:cubicBezTo>
                    <a:pt x="74" y="1287"/>
                    <a:pt x="74" y="1287"/>
                    <a:pt x="92" y="1268"/>
                  </a:cubicBezTo>
                  <a:lnTo>
                    <a:pt x="1199" y="88"/>
                  </a:lnTo>
                  <a:cubicBezTo>
                    <a:pt x="1217" y="70"/>
                    <a:pt x="1217" y="33"/>
                    <a:pt x="1199" y="14"/>
                  </a:cubicBezTo>
                  <a:cubicBezTo>
                    <a:pt x="1190" y="5"/>
                    <a:pt x="1176" y="0"/>
                    <a:pt x="1162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66"/>
            <p:cNvSpPr/>
            <p:nvPr/>
          </p:nvSpPr>
          <p:spPr>
            <a:xfrm>
              <a:off x="5927850" y="1654500"/>
              <a:ext cx="62250" cy="36900"/>
            </a:xfrm>
            <a:custGeom>
              <a:avLst/>
              <a:gdLst/>
              <a:ahLst/>
              <a:cxnLst/>
              <a:rect l="l" t="t" r="r" b="b"/>
              <a:pathLst>
                <a:path w="2490" h="1476" extrusionOk="0">
                  <a:moveTo>
                    <a:pt x="19" y="0"/>
                  </a:moveTo>
                  <a:cubicBezTo>
                    <a:pt x="0" y="19"/>
                    <a:pt x="0" y="56"/>
                    <a:pt x="0" y="74"/>
                  </a:cubicBezTo>
                  <a:cubicBezTo>
                    <a:pt x="19" y="93"/>
                    <a:pt x="849" y="1383"/>
                    <a:pt x="2435" y="1476"/>
                  </a:cubicBezTo>
                  <a:cubicBezTo>
                    <a:pt x="2471" y="1476"/>
                    <a:pt x="2490" y="1457"/>
                    <a:pt x="2490" y="1420"/>
                  </a:cubicBezTo>
                  <a:cubicBezTo>
                    <a:pt x="2490" y="1402"/>
                    <a:pt x="2471" y="1365"/>
                    <a:pt x="2453" y="1365"/>
                  </a:cubicBezTo>
                  <a:cubicBezTo>
                    <a:pt x="922" y="1291"/>
                    <a:pt x="111" y="37"/>
                    <a:pt x="93" y="19"/>
                  </a:cubicBezTo>
                  <a:cubicBezTo>
                    <a:pt x="74" y="0"/>
                    <a:pt x="56" y="0"/>
                    <a:pt x="19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66"/>
            <p:cNvSpPr/>
            <p:nvPr/>
          </p:nvSpPr>
          <p:spPr>
            <a:xfrm>
              <a:off x="5468700" y="1525875"/>
              <a:ext cx="409850" cy="417700"/>
            </a:xfrm>
            <a:custGeom>
              <a:avLst/>
              <a:gdLst/>
              <a:ahLst/>
              <a:cxnLst/>
              <a:rect l="l" t="t" r="r" b="b"/>
              <a:pathLst>
                <a:path w="16394" h="16708" extrusionOk="0">
                  <a:moveTo>
                    <a:pt x="4629" y="1"/>
                  </a:moveTo>
                  <a:cubicBezTo>
                    <a:pt x="3614" y="19"/>
                    <a:pt x="2858" y="148"/>
                    <a:pt x="1973" y="683"/>
                  </a:cubicBezTo>
                  <a:cubicBezTo>
                    <a:pt x="1125" y="1218"/>
                    <a:pt x="645" y="2048"/>
                    <a:pt x="553" y="3043"/>
                  </a:cubicBezTo>
                  <a:cubicBezTo>
                    <a:pt x="535" y="3172"/>
                    <a:pt x="221" y="5496"/>
                    <a:pt x="55" y="6639"/>
                  </a:cubicBezTo>
                  <a:cubicBezTo>
                    <a:pt x="0" y="6953"/>
                    <a:pt x="258" y="7248"/>
                    <a:pt x="590" y="7248"/>
                  </a:cubicBezTo>
                  <a:lnTo>
                    <a:pt x="2158" y="7248"/>
                  </a:lnTo>
                  <a:lnTo>
                    <a:pt x="535" y="16707"/>
                  </a:lnTo>
                  <a:lnTo>
                    <a:pt x="14439" y="16707"/>
                  </a:lnTo>
                  <a:lnTo>
                    <a:pt x="13093" y="9608"/>
                  </a:lnTo>
                  <a:lnTo>
                    <a:pt x="16043" y="5348"/>
                  </a:lnTo>
                  <a:cubicBezTo>
                    <a:pt x="16393" y="4869"/>
                    <a:pt x="16320" y="4168"/>
                    <a:pt x="15895" y="3762"/>
                  </a:cubicBezTo>
                  <a:lnTo>
                    <a:pt x="13111" y="1089"/>
                  </a:lnTo>
                  <a:cubicBezTo>
                    <a:pt x="12571" y="581"/>
                    <a:pt x="11909" y="251"/>
                    <a:pt x="11171" y="251"/>
                  </a:cubicBezTo>
                  <a:cubicBezTo>
                    <a:pt x="11051" y="251"/>
                    <a:pt x="10929" y="259"/>
                    <a:pt x="10806" y="277"/>
                  </a:cubicBezTo>
                  <a:lnTo>
                    <a:pt x="7284" y="130"/>
                  </a:lnTo>
                  <a:lnTo>
                    <a:pt x="6196" y="148"/>
                  </a:lnTo>
                  <a:lnTo>
                    <a:pt x="6159" y="148"/>
                  </a:lnTo>
                  <a:lnTo>
                    <a:pt x="6104" y="56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566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66"/>
            <p:cNvSpPr/>
            <p:nvPr/>
          </p:nvSpPr>
          <p:spPr>
            <a:xfrm>
              <a:off x="5479300" y="1524500"/>
              <a:ext cx="399250" cy="419075"/>
            </a:xfrm>
            <a:custGeom>
              <a:avLst/>
              <a:gdLst/>
              <a:ahLst/>
              <a:cxnLst/>
              <a:rect l="l" t="t" r="r" b="b"/>
              <a:pathLst>
                <a:path w="15970" h="16763" extrusionOk="0">
                  <a:moveTo>
                    <a:pt x="4536" y="0"/>
                  </a:moveTo>
                  <a:cubicBezTo>
                    <a:pt x="3504" y="19"/>
                    <a:pt x="2434" y="203"/>
                    <a:pt x="1549" y="738"/>
                  </a:cubicBezTo>
                  <a:cubicBezTo>
                    <a:pt x="701" y="1273"/>
                    <a:pt x="221" y="2103"/>
                    <a:pt x="129" y="3098"/>
                  </a:cubicBezTo>
                  <a:cubicBezTo>
                    <a:pt x="111" y="3283"/>
                    <a:pt x="37" y="7303"/>
                    <a:pt x="0" y="7303"/>
                  </a:cubicBezTo>
                  <a:lnTo>
                    <a:pt x="1734" y="7303"/>
                  </a:lnTo>
                  <a:lnTo>
                    <a:pt x="111" y="16762"/>
                  </a:lnTo>
                  <a:lnTo>
                    <a:pt x="14015" y="16762"/>
                  </a:lnTo>
                  <a:lnTo>
                    <a:pt x="12669" y="9663"/>
                  </a:lnTo>
                  <a:lnTo>
                    <a:pt x="15619" y="5403"/>
                  </a:lnTo>
                  <a:cubicBezTo>
                    <a:pt x="15969" y="4924"/>
                    <a:pt x="15896" y="4223"/>
                    <a:pt x="15471" y="3817"/>
                  </a:cubicBezTo>
                  <a:lnTo>
                    <a:pt x="12687" y="1144"/>
                  </a:lnTo>
                  <a:cubicBezTo>
                    <a:pt x="12147" y="636"/>
                    <a:pt x="11485" y="306"/>
                    <a:pt x="10747" y="306"/>
                  </a:cubicBezTo>
                  <a:cubicBezTo>
                    <a:pt x="10627" y="306"/>
                    <a:pt x="10505" y="314"/>
                    <a:pt x="10382" y="332"/>
                  </a:cubicBezTo>
                  <a:lnTo>
                    <a:pt x="6860" y="185"/>
                  </a:lnTo>
                  <a:lnTo>
                    <a:pt x="5772" y="203"/>
                  </a:lnTo>
                  <a:lnTo>
                    <a:pt x="5735" y="203"/>
                  </a:lnTo>
                  <a:lnTo>
                    <a:pt x="5661" y="74"/>
                  </a:lnTo>
                  <a:lnTo>
                    <a:pt x="4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66"/>
            <p:cNvSpPr/>
            <p:nvPr/>
          </p:nvSpPr>
          <p:spPr>
            <a:xfrm>
              <a:off x="5577950" y="1525425"/>
              <a:ext cx="175200" cy="87700"/>
            </a:xfrm>
            <a:custGeom>
              <a:avLst/>
              <a:gdLst/>
              <a:ahLst/>
              <a:cxnLst/>
              <a:rect l="l" t="t" r="r" b="b"/>
              <a:pathLst>
                <a:path w="7008" h="3508" extrusionOk="0">
                  <a:moveTo>
                    <a:pt x="56" y="0"/>
                  </a:moveTo>
                  <a:cubicBezTo>
                    <a:pt x="19" y="0"/>
                    <a:pt x="0" y="56"/>
                    <a:pt x="19" y="74"/>
                  </a:cubicBezTo>
                  <a:lnTo>
                    <a:pt x="2877" y="2840"/>
                  </a:lnTo>
                  <a:cubicBezTo>
                    <a:pt x="3354" y="3299"/>
                    <a:pt x="3925" y="3508"/>
                    <a:pt x="4485" y="3508"/>
                  </a:cubicBezTo>
                  <a:cubicBezTo>
                    <a:pt x="5615" y="3508"/>
                    <a:pt x="6706" y="2659"/>
                    <a:pt x="6915" y="1291"/>
                  </a:cubicBezTo>
                  <a:lnTo>
                    <a:pt x="7008" y="258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66"/>
            <p:cNvSpPr/>
            <p:nvPr/>
          </p:nvSpPr>
          <p:spPr>
            <a:xfrm>
              <a:off x="5494500" y="1235450"/>
              <a:ext cx="314425" cy="269900"/>
            </a:xfrm>
            <a:custGeom>
              <a:avLst/>
              <a:gdLst/>
              <a:ahLst/>
              <a:cxnLst/>
              <a:rect l="l" t="t" r="r" b="b"/>
              <a:pathLst>
                <a:path w="12577" h="10796" extrusionOk="0">
                  <a:moveTo>
                    <a:pt x="3605" y="1"/>
                  </a:moveTo>
                  <a:cubicBezTo>
                    <a:pt x="3475" y="1"/>
                    <a:pt x="3348" y="25"/>
                    <a:pt x="3228" y="74"/>
                  </a:cubicBezTo>
                  <a:cubicBezTo>
                    <a:pt x="2914" y="222"/>
                    <a:pt x="2693" y="517"/>
                    <a:pt x="2619" y="904"/>
                  </a:cubicBezTo>
                  <a:cubicBezTo>
                    <a:pt x="2577" y="901"/>
                    <a:pt x="2536" y="900"/>
                    <a:pt x="2494" y="900"/>
                  </a:cubicBezTo>
                  <a:cubicBezTo>
                    <a:pt x="1919" y="900"/>
                    <a:pt x="1422" y="1139"/>
                    <a:pt x="1181" y="1586"/>
                  </a:cubicBezTo>
                  <a:cubicBezTo>
                    <a:pt x="775" y="2324"/>
                    <a:pt x="1236" y="3338"/>
                    <a:pt x="2195" y="3854"/>
                  </a:cubicBezTo>
                  <a:cubicBezTo>
                    <a:pt x="2490" y="4020"/>
                    <a:pt x="2785" y="4113"/>
                    <a:pt x="3080" y="4149"/>
                  </a:cubicBezTo>
                  <a:cubicBezTo>
                    <a:pt x="3043" y="4408"/>
                    <a:pt x="3025" y="4684"/>
                    <a:pt x="3043" y="4961"/>
                  </a:cubicBezTo>
                  <a:cubicBezTo>
                    <a:pt x="3062" y="5385"/>
                    <a:pt x="3062" y="5864"/>
                    <a:pt x="2748" y="6178"/>
                  </a:cubicBezTo>
                  <a:cubicBezTo>
                    <a:pt x="2545" y="6399"/>
                    <a:pt x="2232" y="6491"/>
                    <a:pt x="1955" y="6620"/>
                  </a:cubicBezTo>
                  <a:cubicBezTo>
                    <a:pt x="701" y="7192"/>
                    <a:pt x="1" y="8686"/>
                    <a:pt x="388" y="9976"/>
                  </a:cubicBezTo>
                  <a:cubicBezTo>
                    <a:pt x="425" y="10106"/>
                    <a:pt x="480" y="10235"/>
                    <a:pt x="591" y="10327"/>
                  </a:cubicBezTo>
                  <a:cubicBezTo>
                    <a:pt x="683" y="10401"/>
                    <a:pt x="812" y="10401"/>
                    <a:pt x="941" y="10419"/>
                  </a:cubicBezTo>
                  <a:cubicBezTo>
                    <a:pt x="2279" y="10563"/>
                    <a:pt x="3617" y="10596"/>
                    <a:pt x="4955" y="10596"/>
                  </a:cubicBezTo>
                  <a:cubicBezTo>
                    <a:pt x="5498" y="10596"/>
                    <a:pt x="6041" y="10590"/>
                    <a:pt x="6584" y="10585"/>
                  </a:cubicBezTo>
                  <a:cubicBezTo>
                    <a:pt x="6990" y="10585"/>
                    <a:pt x="7397" y="10584"/>
                    <a:pt x="7805" y="10584"/>
                  </a:cubicBezTo>
                  <a:cubicBezTo>
                    <a:pt x="8824" y="10584"/>
                    <a:pt x="9848" y="10593"/>
                    <a:pt x="10862" y="10659"/>
                  </a:cubicBezTo>
                  <a:cubicBezTo>
                    <a:pt x="11212" y="10677"/>
                    <a:pt x="11563" y="10714"/>
                    <a:pt x="11931" y="10751"/>
                  </a:cubicBezTo>
                  <a:cubicBezTo>
                    <a:pt x="12068" y="10759"/>
                    <a:pt x="12200" y="10796"/>
                    <a:pt x="12307" y="10796"/>
                  </a:cubicBezTo>
                  <a:cubicBezTo>
                    <a:pt x="12431" y="10796"/>
                    <a:pt x="12520" y="10747"/>
                    <a:pt x="12540" y="10548"/>
                  </a:cubicBezTo>
                  <a:cubicBezTo>
                    <a:pt x="12577" y="10013"/>
                    <a:pt x="12485" y="9368"/>
                    <a:pt x="12116" y="8981"/>
                  </a:cubicBezTo>
                  <a:cubicBezTo>
                    <a:pt x="12024" y="8889"/>
                    <a:pt x="11931" y="8796"/>
                    <a:pt x="11839" y="8704"/>
                  </a:cubicBezTo>
                  <a:cubicBezTo>
                    <a:pt x="11673" y="8501"/>
                    <a:pt x="11581" y="8243"/>
                    <a:pt x="11600" y="7967"/>
                  </a:cubicBezTo>
                  <a:cubicBezTo>
                    <a:pt x="11618" y="7782"/>
                    <a:pt x="11673" y="7598"/>
                    <a:pt x="11710" y="7395"/>
                  </a:cubicBezTo>
                  <a:cubicBezTo>
                    <a:pt x="11784" y="6989"/>
                    <a:pt x="11692" y="6528"/>
                    <a:pt x="11452" y="6178"/>
                  </a:cubicBezTo>
                  <a:cubicBezTo>
                    <a:pt x="11249" y="5920"/>
                    <a:pt x="11065" y="5735"/>
                    <a:pt x="11009" y="5385"/>
                  </a:cubicBezTo>
                  <a:cubicBezTo>
                    <a:pt x="10991" y="5256"/>
                    <a:pt x="10973" y="5127"/>
                    <a:pt x="10973" y="4998"/>
                  </a:cubicBezTo>
                  <a:lnTo>
                    <a:pt x="10973" y="4998"/>
                  </a:lnTo>
                  <a:cubicBezTo>
                    <a:pt x="11009" y="5035"/>
                    <a:pt x="11028" y="5053"/>
                    <a:pt x="11028" y="5053"/>
                  </a:cubicBezTo>
                  <a:lnTo>
                    <a:pt x="11120" y="5053"/>
                  </a:lnTo>
                  <a:cubicBezTo>
                    <a:pt x="11249" y="5053"/>
                    <a:pt x="11434" y="5071"/>
                    <a:pt x="11526" y="5071"/>
                  </a:cubicBezTo>
                  <a:cubicBezTo>
                    <a:pt x="11636" y="5053"/>
                    <a:pt x="11729" y="5053"/>
                    <a:pt x="11821" y="5035"/>
                  </a:cubicBezTo>
                  <a:cubicBezTo>
                    <a:pt x="11858" y="5035"/>
                    <a:pt x="11913" y="5039"/>
                    <a:pt x="11966" y="5039"/>
                  </a:cubicBezTo>
                  <a:cubicBezTo>
                    <a:pt x="12019" y="5039"/>
                    <a:pt x="12070" y="5035"/>
                    <a:pt x="12097" y="5016"/>
                  </a:cubicBezTo>
                  <a:cubicBezTo>
                    <a:pt x="12116" y="5016"/>
                    <a:pt x="12116" y="4998"/>
                    <a:pt x="12134" y="4998"/>
                  </a:cubicBezTo>
                  <a:cubicBezTo>
                    <a:pt x="12171" y="4961"/>
                    <a:pt x="12153" y="4905"/>
                    <a:pt x="12153" y="4832"/>
                  </a:cubicBezTo>
                  <a:cubicBezTo>
                    <a:pt x="12134" y="4739"/>
                    <a:pt x="12134" y="4629"/>
                    <a:pt x="12134" y="4537"/>
                  </a:cubicBezTo>
                  <a:lnTo>
                    <a:pt x="12097" y="4113"/>
                  </a:lnTo>
                  <a:cubicBezTo>
                    <a:pt x="12007" y="2636"/>
                    <a:pt x="11091" y="1511"/>
                    <a:pt x="9312" y="1511"/>
                  </a:cubicBezTo>
                  <a:cubicBezTo>
                    <a:pt x="9270" y="1511"/>
                    <a:pt x="9227" y="1511"/>
                    <a:pt x="9184" y="1512"/>
                  </a:cubicBezTo>
                  <a:cubicBezTo>
                    <a:pt x="8520" y="1181"/>
                    <a:pt x="7782" y="1033"/>
                    <a:pt x="7063" y="1033"/>
                  </a:cubicBezTo>
                  <a:cubicBezTo>
                    <a:pt x="6399" y="1051"/>
                    <a:pt x="5736" y="1199"/>
                    <a:pt x="5145" y="1494"/>
                  </a:cubicBezTo>
                  <a:cubicBezTo>
                    <a:pt x="5127" y="1365"/>
                    <a:pt x="5072" y="1236"/>
                    <a:pt x="5016" y="1107"/>
                  </a:cubicBezTo>
                  <a:cubicBezTo>
                    <a:pt x="4733" y="421"/>
                    <a:pt x="4149" y="1"/>
                    <a:pt x="3605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66"/>
            <p:cNvSpPr/>
            <p:nvPr/>
          </p:nvSpPr>
          <p:spPr>
            <a:xfrm>
              <a:off x="5596850" y="1337800"/>
              <a:ext cx="185350" cy="249725"/>
            </a:xfrm>
            <a:custGeom>
              <a:avLst/>
              <a:gdLst/>
              <a:ahLst/>
              <a:cxnLst/>
              <a:rect l="l" t="t" r="r" b="b"/>
              <a:pathLst>
                <a:path w="7414" h="9989" extrusionOk="0">
                  <a:moveTo>
                    <a:pt x="5883" y="0"/>
                  </a:moveTo>
                  <a:cubicBezTo>
                    <a:pt x="5883" y="0"/>
                    <a:pt x="5829" y="885"/>
                    <a:pt x="5702" y="885"/>
                  </a:cubicBezTo>
                  <a:cubicBezTo>
                    <a:pt x="5701" y="885"/>
                    <a:pt x="5700" y="885"/>
                    <a:pt x="5698" y="885"/>
                  </a:cubicBezTo>
                  <a:cubicBezTo>
                    <a:pt x="5588" y="867"/>
                    <a:pt x="5477" y="848"/>
                    <a:pt x="5385" y="830"/>
                  </a:cubicBezTo>
                  <a:cubicBezTo>
                    <a:pt x="5053" y="756"/>
                    <a:pt x="4740" y="664"/>
                    <a:pt x="4426" y="553"/>
                  </a:cubicBezTo>
                  <a:cubicBezTo>
                    <a:pt x="4186" y="480"/>
                    <a:pt x="3965" y="369"/>
                    <a:pt x="3744" y="258"/>
                  </a:cubicBezTo>
                  <a:cubicBezTo>
                    <a:pt x="3707" y="240"/>
                    <a:pt x="3670" y="221"/>
                    <a:pt x="3633" y="203"/>
                  </a:cubicBezTo>
                  <a:cubicBezTo>
                    <a:pt x="3191" y="907"/>
                    <a:pt x="2531" y="1349"/>
                    <a:pt x="1846" y="1349"/>
                  </a:cubicBezTo>
                  <a:cubicBezTo>
                    <a:pt x="1760" y="1349"/>
                    <a:pt x="1673" y="1342"/>
                    <a:pt x="1586" y="1328"/>
                  </a:cubicBezTo>
                  <a:lnTo>
                    <a:pt x="1107" y="1236"/>
                  </a:lnTo>
                  <a:cubicBezTo>
                    <a:pt x="517" y="1309"/>
                    <a:pt x="56" y="1770"/>
                    <a:pt x="37" y="2379"/>
                  </a:cubicBezTo>
                  <a:lnTo>
                    <a:pt x="37" y="2397"/>
                  </a:lnTo>
                  <a:cubicBezTo>
                    <a:pt x="0" y="3061"/>
                    <a:pt x="517" y="3633"/>
                    <a:pt x="1181" y="3651"/>
                  </a:cubicBezTo>
                  <a:lnTo>
                    <a:pt x="1734" y="3688"/>
                  </a:lnTo>
                  <a:lnTo>
                    <a:pt x="830" y="7431"/>
                  </a:lnTo>
                  <a:cubicBezTo>
                    <a:pt x="812" y="7450"/>
                    <a:pt x="812" y="7468"/>
                    <a:pt x="812" y="7487"/>
                  </a:cubicBezTo>
                  <a:lnTo>
                    <a:pt x="314" y="7468"/>
                  </a:lnTo>
                  <a:cubicBezTo>
                    <a:pt x="259" y="7468"/>
                    <a:pt x="222" y="7542"/>
                    <a:pt x="277" y="7579"/>
                  </a:cubicBezTo>
                  <a:lnTo>
                    <a:pt x="2435" y="9478"/>
                  </a:lnTo>
                  <a:cubicBezTo>
                    <a:pt x="2828" y="9829"/>
                    <a:pt x="3297" y="9988"/>
                    <a:pt x="3757" y="9988"/>
                  </a:cubicBezTo>
                  <a:cubicBezTo>
                    <a:pt x="4678" y="9988"/>
                    <a:pt x="5563" y="9349"/>
                    <a:pt x="5735" y="8317"/>
                  </a:cubicBezTo>
                  <a:lnTo>
                    <a:pt x="5809" y="7819"/>
                  </a:lnTo>
                  <a:cubicBezTo>
                    <a:pt x="5809" y="7782"/>
                    <a:pt x="5791" y="7745"/>
                    <a:pt x="5735" y="7745"/>
                  </a:cubicBezTo>
                  <a:lnTo>
                    <a:pt x="5237" y="7727"/>
                  </a:lnTo>
                  <a:cubicBezTo>
                    <a:pt x="5293" y="7597"/>
                    <a:pt x="5330" y="7487"/>
                    <a:pt x="5366" y="7358"/>
                  </a:cubicBezTo>
                  <a:lnTo>
                    <a:pt x="5532" y="6509"/>
                  </a:lnTo>
                  <a:cubicBezTo>
                    <a:pt x="6657" y="6196"/>
                    <a:pt x="7413" y="5090"/>
                    <a:pt x="7303" y="3854"/>
                  </a:cubicBezTo>
                  <a:lnTo>
                    <a:pt x="7026" y="959"/>
                  </a:lnTo>
                  <a:lnTo>
                    <a:pt x="6934" y="959"/>
                  </a:lnTo>
                  <a:cubicBezTo>
                    <a:pt x="6879" y="959"/>
                    <a:pt x="6602" y="332"/>
                    <a:pt x="6602" y="332"/>
                  </a:cubicBezTo>
                  <a:lnTo>
                    <a:pt x="6418" y="830"/>
                  </a:lnTo>
                  <a:cubicBezTo>
                    <a:pt x="6408" y="858"/>
                    <a:pt x="6385" y="871"/>
                    <a:pt x="6362" y="871"/>
                  </a:cubicBezTo>
                  <a:cubicBezTo>
                    <a:pt x="6339" y="871"/>
                    <a:pt x="6316" y="858"/>
                    <a:pt x="6307" y="830"/>
                  </a:cubicBezTo>
                  <a:lnTo>
                    <a:pt x="5883" y="0"/>
                  </a:ln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66"/>
            <p:cNvSpPr/>
            <p:nvPr/>
          </p:nvSpPr>
          <p:spPr>
            <a:xfrm>
              <a:off x="5618050" y="1519875"/>
              <a:ext cx="112975" cy="31375"/>
            </a:xfrm>
            <a:custGeom>
              <a:avLst/>
              <a:gdLst/>
              <a:ahLst/>
              <a:cxnLst/>
              <a:rect l="l" t="t" r="r" b="b"/>
              <a:pathLst>
                <a:path w="4519" h="1255" extrusionOk="0">
                  <a:moveTo>
                    <a:pt x="19" y="1"/>
                  </a:moveTo>
                  <a:cubicBezTo>
                    <a:pt x="1" y="19"/>
                    <a:pt x="1" y="56"/>
                    <a:pt x="19" y="56"/>
                  </a:cubicBezTo>
                  <a:cubicBezTo>
                    <a:pt x="19" y="75"/>
                    <a:pt x="1089" y="1255"/>
                    <a:pt x="2527" y="1255"/>
                  </a:cubicBezTo>
                  <a:cubicBezTo>
                    <a:pt x="3135" y="1255"/>
                    <a:pt x="3818" y="1052"/>
                    <a:pt x="4500" y="480"/>
                  </a:cubicBezTo>
                  <a:cubicBezTo>
                    <a:pt x="4518" y="462"/>
                    <a:pt x="4518" y="425"/>
                    <a:pt x="4500" y="425"/>
                  </a:cubicBezTo>
                  <a:cubicBezTo>
                    <a:pt x="4500" y="407"/>
                    <a:pt x="4463" y="407"/>
                    <a:pt x="4445" y="407"/>
                  </a:cubicBezTo>
                  <a:cubicBezTo>
                    <a:pt x="3770" y="973"/>
                    <a:pt x="3114" y="1172"/>
                    <a:pt x="2525" y="1172"/>
                  </a:cubicBezTo>
                  <a:cubicBezTo>
                    <a:pt x="1117" y="1172"/>
                    <a:pt x="87" y="32"/>
                    <a:pt x="74" y="19"/>
                  </a:cubicBezTo>
                  <a:cubicBezTo>
                    <a:pt x="56" y="1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66"/>
            <p:cNvSpPr/>
            <p:nvPr/>
          </p:nvSpPr>
          <p:spPr>
            <a:xfrm>
              <a:off x="5678900" y="1548475"/>
              <a:ext cx="20325" cy="19850"/>
            </a:xfrm>
            <a:custGeom>
              <a:avLst/>
              <a:gdLst/>
              <a:ahLst/>
              <a:cxnLst/>
              <a:rect l="l" t="t" r="r" b="b"/>
              <a:pathLst>
                <a:path w="813" h="794" extrusionOk="0">
                  <a:moveTo>
                    <a:pt x="406" y="74"/>
                  </a:moveTo>
                  <a:cubicBezTo>
                    <a:pt x="591" y="74"/>
                    <a:pt x="720" y="222"/>
                    <a:pt x="720" y="406"/>
                  </a:cubicBezTo>
                  <a:cubicBezTo>
                    <a:pt x="720" y="572"/>
                    <a:pt x="591" y="719"/>
                    <a:pt x="406" y="719"/>
                  </a:cubicBezTo>
                  <a:cubicBezTo>
                    <a:pt x="222" y="719"/>
                    <a:pt x="93" y="572"/>
                    <a:pt x="93" y="406"/>
                  </a:cubicBezTo>
                  <a:cubicBezTo>
                    <a:pt x="93" y="222"/>
                    <a:pt x="222" y="74"/>
                    <a:pt x="406" y="74"/>
                  </a:cubicBezTo>
                  <a:close/>
                  <a:moveTo>
                    <a:pt x="406" y="0"/>
                  </a:moveTo>
                  <a:cubicBezTo>
                    <a:pt x="185" y="0"/>
                    <a:pt x="1" y="185"/>
                    <a:pt x="1" y="406"/>
                  </a:cubicBezTo>
                  <a:cubicBezTo>
                    <a:pt x="1" y="627"/>
                    <a:pt x="185" y="793"/>
                    <a:pt x="406" y="793"/>
                  </a:cubicBezTo>
                  <a:cubicBezTo>
                    <a:pt x="628" y="793"/>
                    <a:pt x="812" y="627"/>
                    <a:pt x="812" y="406"/>
                  </a:cubicBezTo>
                  <a:cubicBezTo>
                    <a:pt x="812" y="185"/>
                    <a:pt x="628" y="0"/>
                    <a:pt x="4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66"/>
            <p:cNvSpPr/>
            <p:nvPr/>
          </p:nvSpPr>
          <p:spPr>
            <a:xfrm>
              <a:off x="5622200" y="1387375"/>
              <a:ext cx="13400" cy="20975"/>
            </a:xfrm>
            <a:custGeom>
              <a:avLst/>
              <a:gdLst/>
              <a:ahLst/>
              <a:cxnLst/>
              <a:rect l="l" t="t" r="r" b="b"/>
              <a:pathLst>
                <a:path w="536" h="839" extrusionOk="0">
                  <a:moveTo>
                    <a:pt x="94" y="1"/>
                  </a:moveTo>
                  <a:cubicBezTo>
                    <a:pt x="87" y="1"/>
                    <a:pt x="80" y="3"/>
                    <a:pt x="74" y="9"/>
                  </a:cubicBezTo>
                  <a:cubicBezTo>
                    <a:pt x="37" y="27"/>
                    <a:pt x="37" y="64"/>
                    <a:pt x="56" y="82"/>
                  </a:cubicBezTo>
                  <a:lnTo>
                    <a:pt x="406" y="543"/>
                  </a:lnTo>
                  <a:lnTo>
                    <a:pt x="37" y="728"/>
                  </a:lnTo>
                  <a:cubicBezTo>
                    <a:pt x="19" y="746"/>
                    <a:pt x="1" y="783"/>
                    <a:pt x="19" y="802"/>
                  </a:cubicBezTo>
                  <a:cubicBezTo>
                    <a:pt x="37" y="820"/>
                    <a:pt x="56" y="838"/>
                    <a:pt x="74" y="838"/>
                  </a:cubicBezTo>
                  <a:cubicBezTo>
                    <a:pt x="74" y="838"/>
                    <a:pt x="93" y="820"/>
                    <a:pt x="93" y="820"/>
                  </a:cubicBezTo>
                  <a:lnTo>
                    <a:pt x="498" y="599"/>
                  </a:lnTo>
                  <a:cubicBezTo>
                    <a:pt x="517" y="599"/>
                    <a:pt x="535" y="580"/>
                    <a:pt x="535" y="562"/>
                  </a:cubicBezTo>
                  <a:cubicBezTo>
                    <a:pt x="535" y="543"/>
                    <a:pt x="535" y="543"/>
                    <a:pt x="517" y="525"/>
                  </a:cubicBezTo>
                  <a:lnTo>
                    <a:pt x="148" y="27"/>
                  </a:lnTo>
                  <a:cubicBezTo>
                    <a:pt x="135" y="14"/>
                    <a:pt x="113" y="1"/>
                    <a:pt x="94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66"/>
            <p:cNvSpPr/>
            <p:nvPr/>
          </p:nvSpPr>
          <p:spPr>
            <a:xfrm>
              <a:off x="5760975" y="1394900"/>
              <a:ext cx="12450" cy="11600"/>
            </a:xfrm>
            <a:custGeom>
              <a:avLst/>
              <a:gdLst/>
              <a:ahLst/>
              <a:cxnLst/>
              <a:rect l="l" t="t" r="r" b="b"/>
              <a:pathLst>
                <a:path w="498" h="464" extrusionOk="0">
                  <a:moveTo>
                    <a:pt x="254" y="0"/>
                  </a:moveTo>
                  <a:cubicBezTo>
                    <a:pt x="243" y="0"/>
                    <a:pt x="232" y="1"/>
                    <a:pt x="221" y="3"/>
                  </a:cubicBezTo>
                  <a:cubicBezTo>
                    <a:pt x="92" y="3"/>
                    <a:pt x="0" y="113"/>
                    <a:pt x="19" y="242"/>
                  </a:cubicBezTo>
                  <a:cubicBezTo>
                    <a:pt x="37" y="371"/>
                    <a:pt x="148" y="464"/>
                    <a:pt x="277" y="464"/>
                  </a:cubicBezTo>
                  <a:cubicBezTo>
                    <a:pt x="406" y="445"/>
                    <a:pt x="498" y="335"/>
                    <a:pt x="480" y="206"/>
                  </a:cubicBezTo>
                  <a:cubicBezTo>
                    <a:pt x="463" y="87"/>
                    <a:pt x="369" y="0"/>
                    <a:pt x="254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66"/>
            <p:cNvSpPr/>
            <p:nvPr/>
          </p:nvSpPr>
          <p:spPr>
            <a:xfrm>
              <a:off x="5716700" y="1391200"/>
              <a:ext cx="13875" cy="12725"/>
            </a:xfrm>
            <a:custGeom>
              <a:avLst/>
              <a:gdLst/>
              <a:ahLst/>
              <a:cxnLst/>
              <a:rect l="l" t="t" r="r" b="b"/>
              <a:pathLst>
                <a:path w="555" h="509" extrusionOk="0">
                  <a:moveTo>
                    <a:pt x="281" y="1"/>
                  </a:moveTo>
                  <a:cubicBezTo>
                    <a:pt x="164" y="1"/>
                    <a:pt x="55" y="89"/>
                    <a:pt x="38" y="224"/>
                  </a:cubicBezTo>
                  <a:cubicBezTo>
                    <a:pt x="1" y="354"/>
                    <a:pt x="111" y="483"/>
                    <a:pt x="241" y="501"/>
                  </a:cubicBezTo>
                  <a:cubicBezTo>
                    <a:pt x="260" y="506"/>
                    <a:pt x="279" y="508"/>
                    <a:pt x="298" y="508"/>
                  </a:cubicBezTo>
                  <a:cubicBezTo>
                    <a:pt x="420" y="508"/>
                    <a:pt x="520" y="410"/>
                    <a:pt x="536" y="298"/>
                  </a:cubicBezTo>
                  <a:cubicBezTo>
                    <a:pt x="554" y="151"/>
                    <a:pt x="462" y="22"/>
                    <a:pt x="314" y="3"/>
                  </a:cubicBezTo>
                  <a:cubicBezTo>
                    <a:pt x="303" y="2"/>
                    <a:pt x="292" y="1"/>
                    <a:pt x="281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66"/>
            <p:cNvSpPr/>
            <p:nvPr/>
          </p:nvSpPr>
          <p:spPr>
            <a:xfrm>
              <a:off x="5718550" y="1470450"/>
              <a:ext cx="15700" cy="5100"/>
            </a:xfrm>
            <a:custGeom>
              <a:avLst/>
              <a:gdLst/>
              <a:ahLst/>
              <a:cxnLst/>
              <a:rect l="l" t="t" r="r" b="b"/>
              <a:pathLst>
                <a:path w="628" h="204" extrusionOk="0">
                  <a:moveTo>
                    <a:pt x="332" y="0"/>
                  </a:moveTo>
                  <a:cubicBezTo>
                    <a:pt x="234" y="0"/>
                    <a:pt x="122" y="27"/>
                    <a:pt x="19" y="115"/>
                  </a:cubicBezTo>
                  <a:cubicBezTo>
                    <a:pt x="1" y="134"/>
                    <a:pt x="1" y="171"/>
                    <a:pt x="19" y="189"/>
                  </a:cubicBezTo>
                  <a:cubicBezTo>
                    <a:pt x="28" y="198"/>
                    <a:pt x="42" y="203"/>
                    <a:pt x="56" y="203"/>
                  </a:cubicBezTo>
                  <a:cubicBezTo>
                    <a:pt x="70" y="203"/>
                    <a:pt x="84" y="198"/>
                    <a:pt x="93" y="189"/>
                  </a:cubicBezTo>
                  <a:cubicBezTo>
                    <a:pt x="175" y="115"/>
                    <a:pt x="263" y="91"/>
                    <a:pt x="340" y="91"/>
                  </a:cubicBezTo>
                  <a:cubicBezTo>
                    <a:pt x="454" y="91"/>
                    <a:pt x="543" y="141"/>
                    <a:pt x="554" y="152"/>
                  </a:cubicBezTo>
                  <a:lnTo>
                    <a:pt x="591" y="152"/>
                  </a:lnTo>
                  <a:cubicBezTo>
                    <a:pt x="591" y="152"/>
                    <a:pt x="609" y="134"/>
                    <a:pt x="609" y="134"/>
                  </a:cubicBezTo>
                  <a:cubicBezTo>
                    <a:pt x="628" y="97"/>
                    <a:pt x="628" y="79"/>
                    <a:pt x="591" y="60"/>
                  </a:cubicBezTo>
                  <a:cubicBezTo>
                    <a:pt x="591" y="60"/>
                    <a:pt x="478" y="0"/>
                    <a:pt x="332" y="0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66"/>
            <p:cNvSpPr/>
            <p:nvPr/>
          </p:nvSpPr>
          <p:spPr>
            <a:xfrm>
              <a:off x="5695500" y="1358475"/>
              <a:ext cx="36900" cy="14450"/>
            </a:xfrm>
            <a:custGeom>
              <a:avLst/>
              <a:gdLst/>
              <a:ahLst/>
              <a:cxnLst/>
              <a:rect l="l" t="t" r="r" b="b"/>
              <a:pathLst>
                <a:path w="1476" h="578" extrusionOk="0">
                  <a:moveTo>
                    <a:pt x="770" y="1"/>
                  </a:moveTo>
                  <a:cubicBezTo>
                    <a:pt x="748" y="1"/>
                    <a:pt x="725" y="2"/>
                    <a:pt x="701" y="3"/>
                  </a:cubicBezTo>
                  <a:cubicBezTo>
                    <a:pt x="388" y="21"/>
                    <a:pt x="167" y="169"/>
                    <a:pt x="93" y="298"/>
                  </a:cubicBezTo>
                  <a:cubicBezTo>
                    <a:pt x="1" y="427"/>
                    <a:pt x="37" y="519"/>
                    <a:pt x="130" y="556"/>
                  </a:cubicBezTo>
                  <a:cubicBezTo>
                    <a:pt x="169" y="572"/>
                    <a:pt x="211" y="577"/>
                    <a:pt x="255" y="577"/>
                  </a:cubicBezTo>
                  <a:cubicBezTo>
                    <a:pt x="315" y="577"/>
                    <a:pt x="379" y="567"/>
                    <a:pt x="443" y="556"/>
                  </a:cubicBezTo>
                  <a:cubicBezTo>
                    <a:pt x="554" y="538"/>
                    <a:pt x="664" y="519"/>
                    <a:pt x="757" y="519"/>
                  </a:cubicBezTo>
                  <a:cubicBezTo>
                    <a:pt x="849" y="519"/>
                    <a:pt x="959" y="501"/>
                    <a:pt x="1070" y="501"/>
                  </a:cubicBezTo>
                  <a:cubicBezTo>
                    <a:pt x="1181" y="501"/>
                    <a:pt x="1291" y="501"/>
                    <a:pt x="1365" y="464"/>
                  </a:cubicBezTo>
                  <a:cubicBezTo>
                    <a:pt x="1457" y="427"/>
                    <a:pt x="1476" y="316"/>
                    <a:pt x="1365" y="206"/>
                  </a:cubicBezTo>
                  <a:cubicBezTo>
                    <a:pt x="1280" y="103"/>
                    <a:pt x="1052" y="1"/>
                    <a:pt x="770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66"/>
            <p:cNvSpPr/>
            <p:nvPr/>
          </p:nvSpPr>
          <p:spPr>
            <a:xfrm>
              <a:off x="5759125" y="1363975"/>
              <a:ext cx="24450" cy="13025"/>
            </a:xfrm>
            <a:custGeom>
              <a:avLst/>
              <a:gdLst/>
              <a:ahLst/>
              <a:cxnLst/>
              <a:rect l="l" t="t" r="r" b="b"/>
              <a:pathLst>
                <a:path w="978" h="521" extrusionOk="0">
                  <a:moveTo>
                    <a:pt x="394" y="0"/>
                  </a:moveTo>
                  <a:cubicBezTo>
                    <a:pt x="255" y="0"/>
                    <a:pt x="145" y="44"/>
                    <a:pt x="93" y="96"/>
                  </a:cubicBezTo>
                  <a:cubicBezTo>
                    <a:pt x="0" y="170"/>
                    <a:pt x="0" y="262"/>
                    <a:pt x="56" y="299"/>
                  </a:cubicBezTo>
                  <a:cubicBezTo>
                    <a:pt x="93" y="336"/>
                    <a:pt x="185" y="355"/>
                    <a:pt x="240" y="373"/>
                  </a:cubicBezTo>
                  <a:cubicBezTo>
                    <a:pt x="332" y="391"/>
                    <a:pt x="406" y="391"/>
                    <a:pt x="461" y="410"/>
                  </a:cubicBezTo>
                  <a:cubicBezTo>
                    <a:pt x="517" y="428"/>
                    <a:pt x="590" y="447"/>
                    <a:pt x="664" y="484"/>
                  </a:cubicBezTo>
                  <a:cubicBezTo>
                    <a:pt x="738" y="502"/>
                    <a:pt x="812" y="520"/>
                    <a:pt x="885" y="520"/>
                  </a:cubicBezTo>
                  <a:cubicBezTo>
                    <a:pt x="941" y="502"/>
                    <a:pt x="978" y="428"/>
                    <a:pt x="941" y="318"/>
                  </a:cubicBezTo>
                  <a:cubicBezTo>
                    <a:pt x="904" y="207"/>
                    <a:pt x="775" y="78"/>
                    <a:pt x="572" y="23"/>
                  </a:cubicBezTo>
                  <a:cubicBezTo>
                    <a:pt x="509" y="7"/>
                    <a:pt x="450" y="0"/>
                    <a:pt x="394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66"/>
            <p:cNvSpPr/>
            <p:nvPr/>
          </p:nvSpPr>
          <p:spPr>
            <a:xfrm>
              <a:off x="5716700" y="1402500"/>
              <a:ext cx="11100" cy="3075"/>
            </a:xfrm>
            <a:custGeom>
              <a:avLst/>
              <a:gdLst/>
              <a:ahLst/>
              <a:cxnLst/>
              <a:rect l="l" t="t" r="r" b="b"/>
              <a:pathLst>
                <a:path w="444" h="123" extrusionOk="0">
                  <a:moveTo>
                    <a:pt x="184" y="1"/>
                  </a:moveTo>
                  <a:cubicBezTo>
                    <a:pt x="79" y="1"/>
                    <a:pt x="1" y="49"/>
                    <a:pt x="1" y="49"/>
                  </a:cubicBezTo>
                  <a:lnTo>
                    <a:pt x="443" y="123"/>
                  </a:lnTo>
                  <a:cubicBezTo>
                    <a:pt x="356" y="28"/>
                    <a:pt x="263" y="1"/>
                    <a:pt x="184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66"/>
            <p:cNvSpPr/>
            <p:nvPr/>
          </p:nvSpPr>
          <p:spPr>
            <a:xfrm>
              <a:off x="5715325" y="1401125"/>
              <a:ext cx="13850" cy="5375"/>
            </a:xfrm>
            <a:custGeom>
              <a:avLst/>
              <a:gdLst/>
              <a:ahLst/>
              <a:cxnLst/>
              <a:rect l="l" t="t" r="r" b="b"/>
              <a:pathLst>
                <a:path w="554" h="215" extrusionOk="0">
                  <a:moveTo>
                    <a:pt x="240" y="0"/>
                  </a:moveTo>
                  <a:cubicBezTo>
                    <a:pt x="152" y="0"/>
                    <a:pt x="72" y="32"/>
                    <a:pt x="19" y="67"/>
                  </a:cubicBezTo>
                  <a:cubicBezTo>
                    <a:pt x="1" y="67"/>
                    <a:pt x="1" y="104"/>
                    <a:pt x="1" y="122"/>
                  </a:cubicBezTo>
                  <a:cubicBezTo>
                    <a:pt x="11" y="144"/>
                    <a:pt x="28" y="153"/>
                    <a:pt x="45" y="153"/>
                  </a:cubicBezTo>
                  <a:cubicBezTo>
                    <a:pt x="56" y="153"/>
                    <a:pt x="67" y="149"/>
                    <a:pt x="74" y="141"/>
                  </a:cubicBezTo>
                  <a:cubicBezTo>
                    <a:pt x="84" y="141"/>
                    <a:pt x="149" y="108"/>
                    <a:pt x="233" y="108"/>
                  </a:cubicBezTo>
                  <a:cubicBezTo>
                    <a:pt x="303" y="108"/>
                    <a:pt x="386" y="131"/>
                    <a:pt x="462" y="215"/>
                  </a:cubicBezTo>
                  <a:lnTo>
                    <a:pt x="535" y="215"/>
                  </a:lnTo>
                  <a:cubicBezTo>
                    <a:pt x="554" y="196"/>
                    <a:pt x="554" y="159"/>
                    <a:pt x="535" y="141"/>
                  </a:cubicBezTo>
                  <a:cubicBezTo>
                    <a:pt x="440" y="36"/>
                    <a:pt x="335" y="0"/>
                    <a:pt x="240" y="0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66"/>
            <p:cNvSpPr/>
            <p:nvPr/>
          </p:nvSpPr>
          <p:spPr>
            <a:xfrm>
              <a:off x="5763725" y="1404575"/>
              <a:ext cx="6475" cy="1925"/>
            </a:xfrm>
            <a:custGeom>
              <a:avLst/>
              <a:gdLst/>
              <a:ahLst/>
              <a:cxnLst/>
              <a:rect l="l" t="t" r="r" b="b"/>
              <a:pathLst>
                <a:path w="259" h="77" extrusionOk="0">
                  <a:moveTo>
                    <a:pt x="99" y="0"/>
                  </a:moveTo>
                  <a:cubicBezTo>
                    <a:pt x="43" y="0"/>
                    <a:pt x="1" y="21"/>
                    <a:pt x="1" y="21"/>
                  </a:cubicBezTo>
                  <a:lnTo>
                    <a:pt x="259" y="77"/>
                  </a:lnTo>
                  <a:cubicBezTo>
                    <a:pt x="207" y="16"/>
                    <a:pt x="148" y="0"/>
                    <a:pt x="99" y="0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66"/>
            <p:cNvSpPr/>
            <p:nvPr/>
          </p:nvSpPr>
          <p:spPr>
            <a:xfrm>
              <a:off x="5761875" y="1403300"/>
              <a:ext cx="9725" cy="4575"/>
            </a:xfrm>
            <a:custGeom>
              <a:avLst/>
              <a:gdLst/>
              <a:ahLst/>
              <a:cxnLst/>
              <a:rect l="l" t="t" r="r" b="b"/>
              <a:pathLst>
                <a:path w="389" h="183" extrusionOk="0">
                  <a:moveTo>
                    <a:pt x="180" y="1"/>
                  </a:moveTo>
                  <a:cubicBezTo>
                    <a:pt x="124" y="1"/>
                    <a:pt x="73" y="18"/>
                    <a:pt x="38" y="35"/>
                  </a:cubicBezTo>
                  <a:cubicBezTo>
                    <a:pt x="19" y="35"/>
                    <a:pt x="1" y="72"/>
                    <a:pt x="19" y="91"/>
                  </a:cubicBezTo>
                  <a:cubicBezTo>
                    <a:pt x="38" y="128"/>
                    <a:pt x="75" y="128"/>
                    <a:pt x="93" y="128"/>
                  </a:cubicBezTo>
                  <a:cubicBezTo>
                    <a:pt x="103" y="118"/>
                    <a:pt x="134" y="97"/>
                    <a:pt x="175" y="97"/>
                  </a:cubicBezTo>
                  <a:cubicBezTo>
                    <a:pt x="210" y="97"/>
                    <a:pt x="253" y="113"/>
                    <a:pt x="296" y="165"/>
                  </a:cubicBezTo>
                  <a:cubicBezTo>
                    <a:pt x="296" y="183"/>
                    <a:pt x="314" y="183"/>
                    <a:pt x="333" y="183"/>
                  </a:cubicBezTo>
                  <a:cubicBezTo>
                    <a:pt x="333" y="183"/>
                    <a:pt x="351" y="183"/>
                    <a:pt x="370" y="165"/>
                  </a:cubicBezTo>
                  <a:cubicBezTo>
                    <a:pt x="388" y="165"/>
                    <a:pt x="388" y="128"/>
                    <a:pt x="370" y="91"/>
                  </a:cubicBezTo>
                  <a:cubicBezTo>
                    <a:pt x="311" y="23"/>
                    <a:pt x="243" y="1"/>
                    <a:pt x="180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66"/>
            <p:cNvSpPr/>
            <p:nvPr/>
          </p:nvSpPr>
          <p:spPr>
            <a:xfrm>
              <a:off x="5666925" y="1479325"/>
              <a:ext cx="68250" cy="52100"/>
            </a:xfrm>
            <a:custGeom>
              <a:avLst/>
              <a:gdLst/>
              <a:ahLst/>
              <a:cxnLst/>
              <a:rect l="l" t="t" r="r" b="b"/>
              <a:pathLst>
                <a:path w="2730" h="2084" extrusionOk="0">
                  <a:moveTo>
                    <a:pt x="166" y="0"/>
                  </a:moveTo>
                  <a:lnTo>
                    <a:pt x="166" y="0"/>
                  </a:lnTo>
                  <a:cubicBezTo>
                    <a:pt x="166" y="0"/>
                    <a:pt x="1" y="1383"/>
                    <a:pt x="2471" y="2084"/>
                  </a:cubicBezTo>
                  <a:lnTo>
                    <a:pt x="2729" y="867"/>
                  </a:lnTo>
                  <a:cubicBezTo>
                    <a:pt x="2729" y="867"/>
                    <a:pt x="517" y="867"/>
                    <a:pt x="166" y="0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66"/>
            <p:cNvSpPr/>
            <p:nvPr/>
          </p:nvSpPr>
          <p:spPr>
            <a:xfrm>
              <a:off x="5738825" y="1385725"/>
              <a:ext cx="23075" cy="42175"/>
            </a:xfrm>
            <a:custGeom>
              <a:avLst/>
              <a:gdLst/>
              <a:ahLst/>
              <a:cxnLst/>
              <a:rect l="l" t="t" r="r" b="b"/>
              <a:pathLst>
                <a:path w="923" h="1687" extrusionOk="0">
                  <a:moveTo>
                    <a:pt x="536" y="1"/>
                  </a:moveTo>
                  <a:lnTo>
                    <a:pt x="1" y="1642"/>
                  </a:lnTo>
                  <a:lnTo>
                    <a:pt x="222" y="1679"/>
                  </a:lnTo>
                  <a:cubicBezTo>
                    <a:pt x="255" y="1684"/>
                    <a:pt x="287" y="1687"/>
                    <a:pt x="318" y="1687"/>
                  </a:cubicBezTo>
                  <a:cubicBezTo>
                    <a:pt x="613" y="1687"/>
                    <a:pt x="873" y="1464"/>
                    <a:pt x="923" y="1181"/>
                  </a:cubicBezTo>
                  <a:cubicBezTo>
                    <a:pt x="923" y="1070"/>
                    <a:pt x="868" y="978"/>
                    <a:pt x="757" y="960"/>
                  </a:cubicBezTo>
                  <a:cubicBezTo>
                    <a:pt x="554" y="923"/>
                    <a:pt x="425" y="738"/>
                    <a:pt x="444" y="536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66"/>
            <p:cNvSpPr/>
            <p:nvPr/>
          </p:nvSpPr>
          <p:spPr>
            <a:xfrm>
              <a:off x="5737450" y="1384350"/>
              <a:ext cx="26300" cy="44750"/>
            </a:xfrm>
            <a:custGeom>
              <a:avLst/>
              <a:gdLst/>
              <a:ahLst/>
              <a:cxnLst/>
              <a:rect l="l" t="t" r="r" b="b"/>
              <a:pathLst>
                <a:path w="1052" h="1790" extrusionOk="0">
                  <a:moveTo>
                    <a:pt x="591" y="1"/>
                  </a:moveTo>
                  <a:cubicBezTo>
                    <a:pt x="572" y="1"/>
                    <a:pt x="535" y="19"/>
                    <a:pt x="535" y="37"/>
                  </a:cubicBezTo>
                  <a:lnTo>
                    <a:pt x="443" y="572"/>
                  </a:lnTo>
                  <a:cubicBezTo>
                    <a:pt x="425" y="701"/>
                    <a:pt x="462" y="812"/>
                    <a:pt x="535" y="904"/>
                  </a:cubicBezTo>
                  <a:cubicBezTo>
                    <a:pt x="591" y="996"/>
                    <a:pt x="701" y="1052"/>
                    <a:pt x="812" y="1070"/>
                  </a:cubicBezTo>
                  <a:cubicBezTo>
                    <a:pt x="886" y="1070"/>
                    <a:pt x="923" y="1144"/>
                    <a:pt x="923" y="1218"/>
                  </a:cubicBezTo>
                  <a:cubicBezTo>
                    <a:pt x="873" y="1482"/>
                    <a:pt x="646" y="1687"/>
                    <a:pt x="387" y="1687"/>
                  </a:cubicBezTo>
                  <a:cubicBezTo>
                    <a:pt x="357" y="1687"/>
                    <a:pt x="326" y="1684"/>
                    <a:pt x="296" y="1679"/>
                  </a:cubicBezTo>
                  <a:lnTo>
                    <a:pt x="74" y="1642"/>
                  </a:lnTo>
                  <a:cubicBezTo>
                    <a:pt x="38" y="1642"/>
                    <a:pt x="19" y="1660"/>
                    <a:pt x="19" y="1697"/>
                  </a:cubicBezTo>
                  <a:cubicBezTo>
                    <a:pt x="1" y="1715"/>
                    <a:pt x="19" y="1752"/>
                    <a:pt x="56" y="1752"/>
                  </a:cubicBezTo>
                  <a:lnTo>
                    <a:pt x="277" y="1789"/>
                  </a:lnTo>
                  <a:lnTo>
                    <a:pt x="369" y="1789"/>
                  </a:lnTo>
                  <a:cubicBezTo>
                    <a:pt x="683" y="1789"/>
                    <a:pt x="978" y="1568"/>
                    <a:pt x="1015" y="1236"/>
                  </a:cubicBezTo>
                  <a:cubicBezTo>
                    <a:pt x="1052" y="1107"/>
                    <a:pt x="960" y="978"/>
                    <a:pt x="830" y="959"/>
                  </a:cubicBezTo>
                  <a:cubicBezTo>
                    <a:pt x="738" y="941"/>
                    <a:pt x="665" y="904"/>
                    <a:pt x="609" y="830"/>
                  </a:cubicBezTo>
                  <a:cubicBezTo>
                    <a:pt x="554" y="775"/>
                    <a:pt x="535" y="683"/>
                    <a:pt x="554" y="591"/>
                  </a:cubicBezTo>
                  <a:lnTo>
                    <a:pt x="646" y="56"/>
                  </a:lnTo>
                  <a:cubicBezTo>
                    <a:pt x="646" y="37"/>
                    <a:pt x="628" y="1"/>
                    <a:pt x="591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66"/>
            <p:cNvSpPr/>
            <p:nvPr/>
          </p:nvSpPr>
          <p:spPr>
            <a:xfrm>
              <a:off x="5704250" y="1426700"/>
              <a:ext cx="38750" cy="24925"/>
            </a:xfrm>
            <a:custGeom>
              <a:avLst/>
              <a:gdLst/>
              <a:ahLst/>
              <a:cxnLst/>
              <a:rect l="l" t="t" r="r" b="b"/>
              <a:pathLst>
                <a:path w="1550" h="997" extrusionOk="0">
                  <a:moveTo>
                    <a:pt x="447" y="0"/>
                  </a:moveTo>
                  <a:cubicBezTo>
                    <a:pt x="404" y="0"/>
                    <a:pt x="357" y="14"/>
                    <a:pt x="314" y="40"/>
                  </a:cubicBezTo>
                  <a:cubicBezTo>
                    <a:pt x="112" y="169"/>
                    <a:pt x="1" y="612"/>
                    <a:pt x="646" y="907"/>
                  </a:cubicBezTo>
                  <a:cubicBezTo>
                    <a:pt x="783" y="970"/>
                    <a:pt x="902" y="996"/>
                    <a:pt x="1005" y="996"/>
                  </a:cubicBezTo>
                  <a:cubicBezTo>
                    <a:pt x="1288" y="996"/>
                    <a:pt x="1445" y="797"/>
                    <a:pt x="1513" y="648"/>
                  </a:cubicBezTo>
                  <a:cubicBezTo>
                    <a:pt x="1550" y="556"/>
                    <a:pt x="1495" y="446"/>
                    <a:pt x="1402" y="427"/>
                  </a:cubicBezTo>
                  <a:cubicBezTo>
                    <a:pt x="997" y="390"/>
                    <a:pt x="702" y="169"/>
                    <a:pt x="573" y="58"/>
                  </a:cubicBezTo>
                  <a:cubicBezTo>
                    <a:pt x="543" y="19"/>
                    <a:pt x="497" y="0"/>
                    <a:pt x="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66"/>
            <p:cNvSpPr/>
            <p:nvPr/>
          </p:nvSpPr>
          <p:spPr>
            <a:xfrm>
              <a:off x="5607900" y="1415550"/>
              <a:ext cx="26325" cy="25075"/>
            </a:xfrm>
            <a:custGeom>
              <a:avLst/>
              <a:gdLst/>
              <a:ahLst/>
              <a:cxnLst/>
              <a:rect l="l" t="t" r="r" b="b"/>
              <a:pathLst>
                <a:path w="1053" h="1003" extrusionOk="0">
                  <a:moveTo>
                    <a:pt x="591" y="99"/>
                  </a:moveTo>
                  <a:cubicBezTo>
                    <a:pt x="683" y="117"/>
                    <a:pt x="775" y="172"/>
                    <a:pt x="849" y="265"/>
                  </a:cubicBezTo>
                  <a:cubicBezTo>
                    <a:pt x="905" y="338"/>
                    <a:pt x="941" y="449"/>
                    <a:pt x="923" y="560"/>
                  </a:cubicBezTo>
                  <a:cubicBezTo>
                    <a:pt x="905" y="652"/>
                    <a:pt x="849" y="744"/>
                    <a:pt x="775" y="818"/>
                  </a:cubicBezTo>
                  <a:cubicBezTo>
                    <a:pt x="700" y="863"/>
                    <a:pt x="611" y="896"/>
                    <a:pt x="531" y="896"/>
                  </a:cubicBezTo>
                  <a:cubicBezTo>
                    <a:pt x="514" y="896"/>
                    <a:pt x="497" y="895"/>
                    <a:pt x="480" y="892"/>
                  </a:cubicBezTo>
                  <a:cubicBezTo>
                    <a:pt x="370" y="873"/>
                    <a:pt x="278" y="818"/>
                    <a:pt x="204" y="726"/>
                  </a:cubicBezTo>
                  <a:cubicBezTo>
                    <a:pt x="148" y="652"/>
                    <a:pt x="112" y="541"/>
                    <a:pt x="130" y="449"/>
                  </a:cubicBezTo>
                  <a:cubicBezTo>
                    <a:pt x="148" y="338"/>
                    <a:pt x="204" y="246"/>
                    <a:pt x="296" y="172"/>
                  </a:cubicBezTo>
                  <a:cubicBezTo>
                    <a:pt x="351" y="117"/>
                    <a:pt x="444" y="99"/>
                    <a:pt x="517" y="99"/>
                  </a:cubicBezTo>
                  <a:close/>
                  <a:moveTo>
                    <a:pt x="504" y="0"/>
                  </a:moveTo>
                  <a:cubicBezTo>
                    <a:pt x="405" y="0"/>
                    <a:pt x="308" y="27"/>
                    <a:pt x="222" y="99"/>
                  </a:cubicBezTo>
                  <a:cubicBezTo>
                    <a:pt x="112" y="172"/>
                    <a:pt x="56" y="283"/>
                    <a:pt x="38" y="431"/>
                  </a:cubicBezTo>
                  <a:cubicBezTo>
                    <a:pt x="1" y="560"/>
                    <a:pt x="38" y="689"/>
                    <a:pt x="130" y="799"/>
                  </a:cubicBezTo>
                  <a:cubicBezTo>
                    <a:pt x="204" y="910"/>
                    <a:pt x="314" y="984"/>
                    <a:pt x="462" y="1002"/>
                  </a:cubicBezTo>
                  <a:lnTo>
                    <a:pt x="536" y="1002"/>
                  </a:lnTo>
                  <a:cubicBezTo>
                    <a:pt x="628" y="1002"/>
                    <a:pt x="739" y="965"/>
                    <a:pt x="831" y="892"/>
                  </a:cubicBezTo>
                  <a:cubicBezTo>
                    <a:pt x="941" y="818"/>
                    <a:pt x="1015" y="707"/>
                    <a:pt x="1034" y="560"/>
                  </a:cubicBezTo>
                  <a:cubicBezTo>
                    <a:pt x="1052" y="431"/>
                    <a:pt x="1015" y="302"/>
                    <a:pt x="923" y="191"/>
                  </a:cubicBezTo>
                  <a:cubicBezTo>
                    <a:pt x="849" y="80"/>
                    <a:pt x="739" y="25"/>
                    <a:pt x="591" y="6"/>
                  </a:cubicBezTo>
                  <a:cubicBezTo>
                    <a:pt x="562" y="2"/>
                    <a:pt x="533" y="0"/>
                    <a:pt x="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66"/>
            <p:cNvSpPr/>
            <p:nvPr/>
          </p:nvSpPr>
          <p:spPr>
            <a:xfrm>
              <a:off x="5793225" y="1625450"/>
              <a:ext cx="28150" cy="146625"/>
            </a:xfrm>
            <a:custGeom>
              <a:avLst/>
              <a:gdLst/>
              <a:ahLst/>
              <a:cxnLst/>
              <a:rect l="l" t="t" r="r" b="b"/>
              <a:pathLst>
                <a:path w="1126" h="5865" extrusionOk="0">
                  <a:moveTo>
                    <a:pt x="56" y="1"/>
                  </a:moveTo>
                  <a:cubicBezTo>
                    <a:pt x="19" y="19"/>
                    <a:pt x="1" y="56"/>
                    <a:pt x="19" y="74"/>
                  </a:cubicBezTo>
                  <a:lnTo>
                    <a:pt x="665" y="1771"/>
                  </a:lnTo>
                  <a:cubicBezTo>
                    <a:pt x="1015" y="2675"/>
                    <a:pt x="978" y="3670"/>
                    <a:pt x="591" y="4574"/>
                  </a:cubicBezTo>
                  <a:lnTo>
                    <a:pt x="56" y="5791"/>
                  </a:lnTo>
                  <a:cubicBezTo>
                    <a:pt x="38" y="5828"/>
                    <a:pt x="56" y="5846"/>
                    <a:pt x="75" y="5865"/>
                  </a:cubicBezTo>
                  <a:lnTo>
                    <a:pt x="112" y="5865"/>
                  </a:lnTo>
                  <a:cubicBezTo>
                    <a:pt x="130" y="5865"/>
                    <a:pt x="148" y="5865"/>
                    <a:pt x="148" y="5828"/>
                  </a:cubicBezTo>
                  <a:lnTo>
                    <a:pt x="683" y="4611"/>
                  </a:lnTo>
                  <a:cubicBezTo>
                    <a:pt x="1089" y="3689"/>
                    <a:pt x="1126" y="2675"/>
                    <a:pt x="757" y="1734"/>
                  </a:cubicBezTo>
                  <a:lnTo>
                    <a:pt x="112" y="38"/>
                  </a:lnTo>
                  <a:cubicBezTo>
                    <a:pt x="112" y="1"/>
                    <a:pt x="75" y="1"/>
                    <a:pt x="56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66"/>
            <p:cNvSpPr/>
            <p:nvPr/>
          </p:nvSpPr>
          <p:spPr>
            <a:xfrm>
              <a:off x="5707025" y="1620525"/>
              <a:ext cx="198250" cy="133575"/>
            </a:xfrm>
            <a:custGeom>
              <a:avLst/>
              <a:gdLst/>
              <a:ahLst/>
              <a:cxnLst/>
              <a:rect l="l" t="t" r="r" b="b"/>
              <a:pathLst>
                <a:path w="7930" h="5343" extrusionOk="0">
                  <a:moveTo>
                    <a:pt x="4450" y="1"/>
                  </a:moveTo>
                  <a:cubicBezTo>
                    <a:pt x="4291" y="1"/>
                    <a:pt x="4134" y="29"/>
                    <a:pt x="3984" y="87"/>
                  </a:cubicBezTo>
                  <a:lnTo>
                    <a:pt x="2324" y="732"/>
                  </a:lnTo>
                  <a:cubicBezTo>
                    <a:pt x="1808" y="935"/>
                    <a:pt x="1365" y="1267"/>
                    <a:pt x="1033" y="1710"/>
                  </a:cubicBezTo>
                  <a:lnTo>
                    <a:pt x="1" y="3093"/>
                  </a:lnTo>
                  <a:lnTo>
                    <a:pt x="1125" y="5343"/>
                  </a:lnTo>
                  <a:lnTo>
                    <a:pt x="3006" y="4328"/>
                  </a:lnTo>
                  <a:lnTo>
                    <a:pt x="3799" y="4052"/>
                  </a:lnTo>
                  <a:cubicBezTo>
                    <a:pt x="4039" y="3978"/>
                    <a:pt x="4260" y="3830"/>
                    <a:pt x="4445" y="3646"/>
                  </a:cubicBezTo>
                  <a:lnTo>
                    <a:pt x="5533" y="2521"/>
                  </a:lnTo>
                  <a:lnTo>
                    <a:pt x="5275" y="3111"/>
                  </a:lnTo>
                  <a:cubicBezTo>
                    <a:pt x="5164" y="3388"/>
                    <a:pt x="5256" y="3701"/>
                    <a:pt x="5514" y="3849"/>
                  </a:cubicBezTo>
                  <a:cubicBezTo>
                    <a:pt x="5544" y="3867"/>
                    <a:pt x="5579" y="3875"/>
                    <a:pt x="5615" y="3875"/>
                  </a:cubicBezTo>
                  <a:cubicBezTo>
                    <a:pt x="5692" y="3875"/>
                    <a:pt x="5772" y="3838"/>
                    <a:pt x="5809" y="3775"/>
                  </a:cubicBezTo>
                  <a:lnTo>
                    <a:pt x="6676" y="2005"/>
                  </a:lnTo>
                  <a:cubicBezTo>
                    <a:pt x="6768" y="1839"/>
                    <a:pt x="6750" y="1618"/>
                    <a:pt x="6621" y="1452"/>
                  </a:cubicBezTo>
                  <a:lnTo>
                    <a:pt x="6528" y="1341"/>
                  </a:lnTo>
                  <a:lnTo>
                    <a:pt x="6436" y="1009"/>
                  </a:lnTo>
                  <a:cubicBezTo>
                    <a:pt x="6381" y="806"/>
                    <a:pt x="6233" y="677"/>
                    <a:pt x="6031" y="640"/>
                  </a:cubicBezTo>
                  <a:lnTo>
                    <a:pt x="5975" y="622"/>
                  </a:lnTo>
                  <a:lnTo>
                    <a:pt x="7432" y="567"/>
                  </a:lnTo>
                  <a:cubicBezTo>
                    <a:pt x="7616" y="567"/>
                    <a:pt x="7801" y="456"/>
                    <a:pt x="7893" y="290"/>
                  </a:cubicBezTo>
                  <a:cubicBezTo>
                    <a:pt x="7893" y="290"/>
                    <a:pt x="7893" y="271"/>
                    <a:pt x="7893" y="271"/>
                  </a:cubicBezTo>
                  <a:cubicBezTo>
                    <a:pt x="7930" y="216"/>
                    <a:pt x="7893" y="124"/>
                    <a:pt x="7819" y="124"/>
                  </a:cubicBezTo>
                  <a:lnTo>
                    <a:pt x="4740" y="32"/>
                  </a:lnTo>
                  <a:cubicBezTo>
                    <a:pt x="4643" y="11"/>
                    <a:pt x="4546" y="1"/>
                    <a:pt x="4450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66"/>
            <p:cNvSpPr/>
            <p:nvPr/>
          </p:nvSpPr>
          <p:spPr>
            <a:xfrm>
              <a:off x="5829650" y="1636050"/>
              <a:ext cx="26300" cy="950"/>
            </a:xfrm>
            <a:custGeom>
              <a:avLst/>
              <a:gdLst/>
              <a:ahLst/>
              <a:cxnLst/>
              <a:rect l="l" t="t" r="r" b="b"/>
              <a:pathLst>
                <a:path w="1052" h="38" extrusionOk="0">
                  <a:moveTo>
                    <a:pt x="1" y="1"/>
                  </a:moveTo>
                  <a:lnTo>
                    <a:pt x="1052" y="38"/>
                  </a:lnTo>
                </a:path>
              </a:pathLst>
            </a:custGeom>
            <a:solidFill>
              <a:srgbClr val="DA6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66"/>
            <p:cNvSpPr/>
            <p:nvPr/>
          </p:nvSpPr>
          <p:spPr>
            <a:xfrm>
              <a:off x="5828275" y="1634675"/>
              <a:ext cx="29075" cy="3725"/>
            </a:xfrm>
            <a:custGeom>
              <a:avLst/>
              <a:gdLst/>
              <a:ahLst/>
              <a:cxnLst/>
              <a:rect l="l" t="t" r="r" b="b"/>
              <a:pathLst>
                <a:path w="1163" h="149" extrusionOk="0">
                  <a:moveTo>
                    <a:pt x="56" y="1"/>
                  </a:moveTo>
                  <a:cubicBezTo>
                    <a:pt x="19" y="1"/>
                    <a:pt x="0" y="19"/>
                    <a:pt x="0" y="37"/>
                  </a:cubicBezTo>
                  <a:cubicBezTo>
                    <a:pt x="0" y="74"/>
                    <a:pt x="19" y="93"/>
                    <a:pt x="56" y="93"/>
                  </a:cubicBezTo>
                  <a:lnTo>
                    <a:pt x="1107" y="148"/>
                  </a:lnTo>
                  <a:lnTo>
                    <a:pt x="1125" y="148"/>
                  </a:lnTo>
                  <a:cubicBezTo>
                    <a:pt x="1144" y="130"/>
                    <a:pt x="1162" y="111"/>
                    <a:pt x="1162" y="93"/>
                  </a:cubicBezTo>
                  <a:cubicBezTo>
                    <a:pt x="1162" y="74"/>
                    <a:pt x="1144" y="37"/>
                    <a:pt x="1107" y="37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66"/>
            <p:cNvSpPr/>
            <p:nvPr/>
          </p:nvSpPr>
          <p:spPr>
            <a:xfrm>
              <a:off x="5837025" y="1654050"/>
              <a:ext cx="32300" cy="475"/>
            </a:xfrm>
            <a:custGeom>
              <a:avLst/>
              <a:gdLst/>
              <a:ahLst/>
              <a:cxnLst/>
              <a:rect l="l" t="t" r="r" b="b"/>
              <a:pathLst>
                <a:path w="1292" h="19" extrusionOk="0">
                  <a:moveTo>
                    <a:pt x="1" y="18"/>
                  </a:moveTo>
                  <a:lnTo>
                    <a:pt x="1292" y="0"/>
                  </a:lnTo>
                </a:path>
              </a:pathLst>
            </a:custGeom>
            <a:solidFill>
              <a:srgbClr val="DA6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66"/>
            <p:cNvSpPr/>
            <p:nvPr/>
          </p:nvSpPr>
          <p:spPr>
            <a:xfrm>
              <a:off x="5835650" y="1652650"/>
              <a:ext cx="35050" cy="3250"/>
            </a:xfrm>
            <a:custGeom>
              <a:avLst/>
              <a:gdLst/>
              <a:ahLst/>
              <a:cxnLst/>
              <a:rect l="l" t="t" r="r" b="b"/>
              <a:pathLst>
                <a:path w="1402" h="130" extrusionOk="0">
                  <a:moveTo>
                    <a:pt x="1347" y="1"/>
                  </a:moveTo>
                  <a:lnTo>
                    <a:pt x="56" y="19"/>
                  </a:lnTo>
                  <a:cubicBezTo>
                    <a:pt x="19" y="19"/>
                    <a:pt x="0" y="56"/>
                    <a:pt x="0" y="74"/>
                  </a:cubicBezTo>
                  <a:cubicBezTo>
                    <a:pt x="0" y="111"/>
                    <a:pt x="19" y="130"/>
                    <a:pt x="56" y="130"/>
                  </a:cubicBezTo>
                  <a:lnTo>
                    <a:pt x="1347" y="111"/>
                  </a:lnTo>
                  <a:lnTo>
                    <a:pt x="1365" y="111"/>
                  </a:lnTo>
                  <a:cubicBezTo>
                    <a:pt x="1383" y="93"/>
                    <a:pt x="1402" y="74"/>
                    <a:pt x="1402" y="56"/>
                  </a:cubicBezTo>
                  <a:cubicBezTo>
                    <a:pt x="1402" y="19"/>
                    <a:pt x="1365" y="1"/>
                    <a:pt x="1347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66"/>
            <p:cNvSpPr/>
            <p:nvPr/>
          </p:nvSpPr>
          <p:spPr>
            <a:xfrm>
              <a:off x="5845325" y="1675250"/>
              <a:ext cx="4175" cy="8325"/>
            </a:xfrm>
            <a:custGeom>
              <a:avLst/>
              <a:gdLst/>
              <a:ahLst/>
              <a:cxnLst/>
              <a:rect l="l" t="t" r="r" b="b"/>
              <a:pathLst>
                <a:path w="167" h="333" extrusionOk="0">
                  <a:moveTo>
                    <a:pt x="167" y="0"/>
                  </a:moveTo>
                  <a:lnTo>
                    <a:pt x="1" y="332"/>
                  </a:lnTo>
                </a:path>
              </a:pathLst>
            </a:custGeom>
            <a:solidFill>
              <a:srgbClr val="DA6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66"/>
            <p:cNvSpPr/>
            <p:nvPr/>
          </p:nvSpPr>
          <p:spPr>
            <a:xfrm>
              <a:off x="5843950" y="1673850"/>
              <a:ext cx="6925" cy="11100"/>
            </a:xfrm>
            <a:custGeom>
              <a:avLst/>
              <a:gdLst/>
              <a:ahLst/>
              <a:cxnLst/>
              <a:rect l="l" t="t" r="r" b="b"/>
              <a:pathLst>
                <a:path w="277" h="444" extrusionOk="0">
                  <a:moveTo>
                    <a:pt x="240" y="1"/>
                  </a:moveTo>
                  <a:cubicBezTo>
                    <a:pt x="222" y="1"/>
                    <a:pt x="185" y="1"/>
                    <a:pt x="185" y="19"/>
                  </a:cubicBezTo>
                  <a:lnTo>
                    <a:pt x="19" y="370"/>
                  </a:lnTo>
                  <a:cubicBezTo>
                    <a:pt x="0" y="388"/>
                    <a:pt x="0" y="425"/>
                    <a:pt x="37" y="444"/>
                  </a:cubicBezTo>
                  <a:lnTo>
                    <a:pt x="74" y="444"/>
                  </a:lnTo>
                  <a:cubicBezTo>
                    <a:pt x="93" y="425"/>
                    <a:pt x="93" y="425"/>
                    <a:pt x="111" y="407"/>
                  </a:cubicBezTo>
                  <a:lnTo>
                    <a:pt x="277" y="75"/>
                  </a:lnTo>
                  <a:cubicBezTo>
                    <a:pt x="277" y="56"/>
                    <a:pt x="277" y="19"/>
                    <a:pt x="240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66"/>
            <p:cNvSpPr/>
            <p:nvPr/>
          </p:nvSpPr>
          <p:spPr>
            <a:xfrm>
              <a:off x="5490825" y="1676450"/>
              <a:ext cx="297825" cy="207600"/>
            </a:xfrm>
            <a:custGeom>
              <a:avLst/>
              <a:gdLst/>
              <a:ahLst/>
              <a:cxnLst/>
              <a:rect l="l" t="t" r="r" b="b"/>
              <a:pathLst>
                <a:path w="11913" h="8304" extrusionOk="0">
                  <a:moveTo>
                    <a:pt x="8866" y="1"/>
                  </a:moveTo>
                  <a:cubicBezTo>
                    <a:pt x="8780" y="1"/>
                    <a:pt x="8692" y="28"/>
                    <a:pt x="8612" y="81"/>
                  </a:cubicBezTo>
                  <a:lnTo>
                    <a:pt x="5274" y="2294"/>
                  </a:lnTo>
                  <a:lnTo>
                    <a:pt x="5256" y="1280"/>
                  </a:lnTo>
                  <a:lnTo>
                    <a:pt x="0" y="1225"/>
                  </a:lnTo>
                  <a:lnTo>
                    <a:pt x="590" y="5650"/>
                  </a:lnTo>
                  <a:cubicBezTo>
                    <a:pt x="876" y="7291"/>
                    <a:pt x="2285" y="8303"/>
                    <a:pt x="3754" y="8303"/>
                  </a:cubicBezTo>
                  <a:cubicBezTo>
                    <a:pt x="4465" y="8303"/>
                    <a:pt x="5190" y="8067"/>
                    <a:pt x="5809" y="7550"/>
                  </a:cubicBezTo>
                  <a:lnTo>
                    <a:pt x="11673" y="2903"/>
                  </a:lnTo>
                  <a:cubicBezTo>
                    <a:pt x="11913" y="2718"/>
                    <a:pt x="11913" y="2349"/>
                    <a:pt x="11673" y="2165"/>
                  </a:cubicBezTo>
                  <a:lnTo>
                    <a:pt x="9128" y="100"/>
                  </a:lnTo>
                  <a:cubicBezTo>
                    <a:pt x="9051" y="33"/>
                    <a:pt x="8960" y="1"/>
                    <a:pt x="88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66"/>
            <p:cNvSpPr/>
            <p:nvPr/>
          </p:nvSpPr>
          <p:spPr>
            <a:xfrm>
              <a:off x="5689050" y="1687350"/>
              <a:ext cx="85300" cy="70900"/>
            </a:xfrm>
            <a:custGeom>
              <a:avLst/>
              <a:gdLst/>
              <a:ahLst/>
              <a:cxnLst/>
              <a:rect l="l" t="t" r="r" b="b"/>
              <a:pathLst>
                <a:path w="3412" h="2836" extrusionOk="0">
                  <a:moveTo>
                    <a:pt x="56" y="0"/>
                  </a:moveTo>
                  <a:cubicBezTo>
                    <a:pt x="42" y="0"/>
                    <a:pt x="28" y="5"/>
                    <a:pt x="19" y="14"/>
                  </a:cubicBezTo>
                  <a:cubicBezTo>
                    <a:pt x="0" y="33"/>
                    <a:pt x="19" y="69"/>
                    <a:pt x="37" y="88"/>
                  </a:cubicBezTo>
                  <a:lnTo>
                    <a:pt x="3320" y="2817"/>
                  </a:lnTo>
                  <a:cubicBezTo>
                    <a:pt x="3338" y="2817"/>
                    <a:pt x="3357" y="2835"/>
                    <a:pt x="3357" y="2835"/>
                  </a:cubicBezTo>
                  <a:cubicBezTo>
                    <a:pt x="3375" y="2835"/>
                    <a:pt x="3393" y="2817"/>
                    <a:pt x="3393" y="2817"/>
                  </a:cubicBezTo>
                  <a:cubicBezTo>
                    <a:pt x="3412" y="2780"/>
                    <a:pt x="3412" y="2743"/>
                    <a:pt x="3393" y="2725"/>
                  </a:cubicBezTo>
                  <a:lnTo>
                    <a:pt x="93" y="14"/>
                  </a:lnTo>
                  <a:cubicBezTo>
                    <a:pt x="83" y="5"/>
                    <a:pt x="70" y="0"/>
                    <a:pt x="56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66"/>
            <p:cNvSpPr/>
            <p:nvPr/>
          </p:nvSpPr>
          <p:spPr>
            <a:xfrm>
              <a:off x="5728700" y="1740825"/>
              <a:ext cx="32750" cy="27100"/>
            </a:xfrm>
            <a:custGeom>
              <a:avLst/>
              <a:gdLst/>
              <a:ahLst/>
              <a:cxnLst/>
              <a:rect l="l" t="t" r="r" b="b"/>
              <a:pathLst>
                <a:path w="1310" h="1084" extrusionOk="0">
                  <a:moveTo>
                    <a:pt x="49" y="0"/>
                  </a:moveTo>
                  <a:cubicBezTo>
                    <a:pt x="37" y="0"/>
                    <a:pt x="28" y="5"/>
                    <a:pt x="19" y="14"/>
                  </a:cubicBezTo>
                  <a:cubicBezTo>
                    <a:pt x="0" y="33"/>
                    <a:pt x="0" y="70"/>
                    <a:pt x="19" y="88"/>
                  </a:cubicBezTo>
                  <a:lnTo>
                    <a:pt x="1217" y="1084"/>
                  </a:lnTo>
                  <a:lnTo>
                    <a:pt x="1254" y="1084"/>
                  </a:lnTo>
                  <a:cubicBezTo>
                    <a:pt x="1273" y="1084"/>
                    <a:pt x="1273" y="1084"/>
                    <a:pt x="1291" y="1065"/>
                  </a:cubicBezTo>
                  <a:cubicBezTo>
                    <a:pt x="1310" y="1047"/>
                    <a:pt x="1310" y="1010"/>
                    <a:pt x="1291" y="992"/>
                  </a:cubicBezTo>
                  <a:lnTo>
                    <a:pt x="92" y="14"/>
                  </a:lnTo>
                  <a:cubicBezTo>
                    <a:pt x="74" y="5"/>
                    <a:pt x="60" y="0"/>
                    <a:pt x="49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66"/>
            <p:cNvSpPr/>
            <p:nvPr/>
          </p:nvSpPr>
          <p:spPr>
            <a:xfrm>
              <a:off x="5599625" y="1649900"/>
              <a:ext cx="50725" cy="60875"/>
            </a:xfrm>
            <a:custGeom>
              <a:avLst/>
              <a:gdLst/>
              <a:ahLst/>
              <a:cxnLst/>
              <a:rect l="l" t="t" r="r" b="b"/>
              <a:pathLst>
                <a:path w="2029" h="2435" extrusionOk="0">
                  <a:moveTo>
                    <a:pt x="1973" y="0"/>
                  </a:moveTo>
                  <a:cubicBezTo>
                    <a:pt x="1936" y="0"/>
                    <a:pt x="1918" y="19"/>
                    <a:pt x="1918" y="55"/>
                  </a:cubicBezTo>
                  <a:lnTo>
                    <a:pt x="1789" y="1881"/>
                  </a:lnTo>
                  <a:cubicBezTo>
                    <a:pt x="1770" y="2102"/>
                    <a:pt x="1586" y="2305"/>
                    <a:pt x="1346" y="2305"/>
                  </a:cubicBezTo>
                  <a:lnTo>
                    <a:pt x="55" y="2324"/>
                  </a:lnTo>
                  <a:cubicBezTo>
                    <a:pt x="18" y="2324"/>
                    <a:pt x="0" y="2342"/>
                    <a:pt x="0" y="2379"/>
                  </a:cubicBezTo>
                  <a:cubicBezTo>
                    <a:pt x="0" y="2397"/>
                    <a:pt x="18" y="2434"/>
                    <a:pt x="55" y="2434"/>
                  </a:cubicBezTo>
                  <a:lnTo>
                    <a:pt x="1346" y="2416"/>
                  </a:lnTo>
                  <a:cubicBezTo>
                    <a:pt x="1641" y="2416"/>
                    <a:pt x="1881" y="2176"/>
                    <a:pt x="1881" y="1881"/>
                  </a:cubicBezTo>
                  <a:lnTo>
                    <a:pt x="2028" y="55"/>
                  </a:lnTo>
                  <a:cubicBezTo>
                    <a:pt x="2028" y="37"/>
                    <a:pt x="2010" y="0"/>
                    <a:pt x="1973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66"/>
            <p:cNvSpPr/>
            <p:nvPr/>
          </p:nvSpPr>
          <p:spPr>
            <a:xfrm>
              <a:off x="5594550" y="1723775"/>
              <a:ext cx="42900" cy="29875"/>
            </a:xfrm>
            <a:custGeom>
              <a:avLst/>
              <a:gdLst/>
              <a:ahLst/>
              <a:cxnLst/>
              <a:rect l="l" t="t" r="r" b="b"/>
              <a:pathLst>
                <a:path w="1716" h="1195" extrusionOk="0">
                  <a:moveTo>
                    <a:pt x="1660" y="0"/>
                  </a:moveTo>
                  <a:cubicBezTo>
                    <a:pt x="1646" y="0"/>
                    <a:pt x="1632" y="5"/>
                    <a:pt x="1623" y="14"/>
                  </a:cubicBezTo>
                  <a:lnTo>
                    <a:pt x="37" y="1083"/>
                  </a:lnTo>
                  <a:cubicBezTo>
                    <a:pt x="0" y="1102"/>
                    <a:pt x="0" y="1139"/>
                    <a:pt x="19" y="1157"/>
                  </a:cubicBezTo>
                  <a:cubicBezTo>
                    <a:pt x="19" y="1176"/>
                    <a:pt x="37" y="1194"/>
                    <a:pt x="56" y="1194"/>
                  </a:cubicBezTo>
                  <a:cubicBezTo>
                    <a:pt x="74" y="1194"/>
                    <a:pt x="74" y="1176"/>
                    <a:pt x="92" y="1176"/>
                  </a:cubicBezTo>
                  <a:lnTo>
                    <a:pt x="1678" y="88"/>
                  </a:lnTo>
                  <a:cubicBezTo>
                    <a:pt x="1715" y="88"/>
                    <a:pt x="1715" y="51"/>
                    <a:pt x="1697" y="14"/>
                  </a:cubicBezTo>
                  <a:cubicBezTo>
                    <a:pt x="1687" y="5"/>
                    <a:pt x="1674" y="0"/>
                    <a:pt x="1660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4" name="Google Shape;4274;p84"/>
          <p:cNvSpPr txBox="1">
            <a:spLocks noGrp="1"/>
          </p:cNvSpPr>
          <p:nvPr>
            <p:ph type="title"/>
          </p:nvPr>
        </p:nvSpPr>
        <p:spPr>
          <a:xfrm>
            <a:off x="1405500" y="2252400"/>
            <a:ext cx="41994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Données et exploration</a:t>
            </a:r>
            <a:endParaRPr b="1" dirty="0"/>
          </a:p>
        </p:txBody>
      </p:sp>
      <p:sp>
        <p:nvSpPr>
          <p:cNvPr id="4276" name="Google Shape;4276;p84"/>
          <p:cNvSpPr txBox="1">
            <a:spLocks noGrp="1"/>
          </p:cNvSpPr>
          <p:nvPr>
            <p:ph type="title" idx="2"/>
          </p:nvPr>
        </p:nvSpPr>
        <p:spPr>
          <a:xfrm>
            <a:off x="2424450" y="694300"/>
            <a:ext cx="21615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9" name="Google Shape;4299;p85"/>
          <p:cNvSpPr txBox="1">
            <a:spLocks noGrp="1"/>
          </p:cNvSpPr>
          <p:nvPr>
            <p:ph type="title" idx="15"/>
          </p:nvPr>
        </p:nvSpPr>
        <p:spPr>
          <a:xfrm>
            <a:off x="138794" y="65538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Données </a:t>
            </a:r>
            <a:endParaRPr b="1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306310E-03ED-2916-D2E7-8373E420D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641" y="735499"/>
            <a:ext cx="3694652" cy="2137402"/>
          </a:xfrm>
          <a:prstGeom prst="rect">
            <a:avLst/>
          </a:prstGeom>
        </p:spPr>
      </p:pic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16C67444-B7B6-34EF-BA18-647762955092}"/>
              </a:ext>
            </a:extLst>
          </p:cNvPr>
          <p:cNvSpPr/>
          <p:nvPr/>
        </p:nvSpPr>
        <p:spPr>
          <a:xfrm>
            <a:off x="2895599" y="2977662"/>
            <a:ext cx="1746737" cy="15351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Jointure SQL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3DDDD4FD-B390-057D-98C8-DCE603F5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0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4" name="Google Shape;4344;p87"/>
          <p:cNvSpPr/>
          <p:nvPr/>
        </p:nvSpPr>
        <p:spPr>
          <a:xfrm>
            <a:off x="6074578" y="2647801"/>
            <a:ext cx="2513400" cy="61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fr-FR" dirty="0">
                <a:solidFill>
                  <a:schemeClr val="lt1"/>
                </a:solidFill>
                <a:latin typeface="Dosis"/>
              </a:rPr>
              <a:t>Valeurs manquantes</a:t>
            </a:r>
          </a:p>
          <a:p>
            <a:pPr algn="l"/>
            <a:r>
              <a:rPr lang="fr-FR" dirty="0">
                <a:solidFill>
                  <a:schemeClr val="lt1"/>
                </a:solidFill>
                <a:latin typeface="Dosis"/>
              </a:rPr>
              <a:t>Lignes dupliquées</a:t>
            </a:r>
          </a:p>
        </p:txBody>
      </p:sp>
      <p:sp>
        <p:nvSpPr>
          <p:cNvPr id="4347" name="Google Shape;4347;p87"/>
          <p:cNvSpPr/>
          <p:nvPr/>
        </p:nvSpPr>
        <p:spPr>
          <a:xfrm>
            <a:off x="704175" y="2571750"/>
            <a:ext cx="2513400" cy="61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supprimer les colonnes non nécessaires </a:t>
            </a:r>
            <a:endParaRPr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348" name="Google Shape;4348;p87"/>
          <p:cNvSpPr/>
          <p:nvPr/>
        </p:nvSpPr>
        <p:spPr>
          <a:xfrm>
            <a:off x="3313413" y="2594575"/>
            <a:ext cx="2513400" cy="61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Choix des caractéristiques </a:t>
            </a:r>
            <a:endParaRPr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349" name="Google Shape;4349;p87"/>
          <p:cNvSpPr/>
          <p:nvPr/>
        </p:nvSpPr>
        <p:spPr>
          <a:xfrm>
            <a:off x="1372925" y="1673550"/>
            <a:ext cx="6398100" cy="51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Etapes</a:t>
            </a:r>
            <a:endParaRPr dirty="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cxnSp>
        <p:nvCxnSpPr>
          <p:cNvPr id="4351" name="Google Shape;4351;p87"/>
          <p:cNvCxnSpPr>
            <a:cxnSpLocks/>
          </p:cNvCxnSpPr>
          <p:nvPr/>
        </p:nvCxnSpPr>
        <p:spPr>
          <a:xfrm>
            <a:off x="704175" y="3941350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A29B9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2" name="Google Shape;4352;p87"/>
          <p:cNvCxnSpPr/>
          <p:nvPr/>
        </p:nvCxnSpPr>
        <p:spPr>
          <a:xfrm>
            <a:off x="3493725" y="3512650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A29B9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3" name="Google Shape;4353;p87"/>
          <p:cNvCxnSpPr/>
          <p:nvPr/>
        </p:nvCxnSpPr>
        <p:spPr>
          <a:xfrm>
            <a:off x="5405025" y="3512650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A29B9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6" name="Google Shape;4356;p87"/>
          <p:cNvCxnSpPr>
            <a:stCxn id="4349" idx="2"/>
            <a:endCxn id="4344" idx="0"/>
          </p:cNvCxnSpPr>
          <p:nvPr/>
        </p:nvCxnSpPr>
        <p:spPr>
          <a:xfrm rot="16200000" flipH="1">
            <a:off x="5720701" y="1037223"/>
            <a:ext cx="461851" cy="27593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7" name="Google Shape;4357;p87"/>
          <p:cNvCxnSpPr>
            <a:stCxn id="4349" idx="2"/>
            <a:endCxn id="4347" idx="0"/>
          </p:cNvCxnSpPr>
          <p:nvPr/>
        </p:nvCxnSpPr>
        <p:spPr>
          <a:xfrm rot="5400000">
            <a:off x="3073525" y="1073300"/>
            <a:ext cx="385800" cy="2611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8" name="Google Shape;4358;p87"/>
          <p:cNvCxnSpPr>
            <a:stCxn id="4349" idx="2"/>
            <a:endCxn id="4348" idx="0"/>
          </p:cNvCxnSpPr>
          <p:nvPr/>
        </p:nvCxnSpPr>
        <p:spPr>
          <a:xfrm rot="5400000">
            <a:off x="4366775" y="2389350"/>
            <a:ext cx="408600" cy="18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re 2">
            <a:extLst>
              <a:ext uri="{FF2B5EF4-FFF2-40B4-BE49-F238E27FC236}">
                <a16:creationId xmlns:a16="http://schemas.microsoft.com/office/drawing/2014/main" id="{4927BA9A-C088-E17C-6865-7E7DF181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Nettoyages des données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" name="Google Shape;4363;p88"/>
          <p:cNvSpPr txBox="1">
            <a:spLocks noGrp="1"/>
          </p:cNvSpPr>
          <p:nvPr>
            <p:ph type="title"/>
          </p:nvPr>
        </p:nvSpPr>
        <p:spPr>
          <a:xfrm>
            <a:off x="0" y="-990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RFM Data</a:t>
            </a:r>
            <a:endParaRPr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B674ED8-FE1D-5A98-438B-DB220DC3E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3637"/>
            <a:ext cx="9355015" cy="46698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g Data Science Consulting Toolkit by Slidesgo">
  <a:themeElements>
    <a:clrScheme name="Simple Light">
      <a:dk1>
        <a:srgbClr val="351C75"/>
      </a:dk1>
      <a:lt1>
        <a:srgbClr val="FFFFFF"/>
      </a:lt1>
      <a:dk2>
        <a:srgbClr val="674EA7"/>
      </a:dk2>
      <a:lt2>
        <a:srgbClr val="FFFFFF"/>
      </a:lt2>
      <a:accent1>
        <a:srgbClr val="00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69</Words>
  <Application>Microsoft Office PowerPoint</Application>
  <PresentationFormat>Affichage à l'écran (16:9)</PresentationFormat>
  <Paragraphs>34</Paragraphs>
  <Slides>25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Dosis</vt:lpstr>
      <vt:lpstr>Space Grotesk</vt:lpstr>
      <vt:lpstr>Space Grotesk Medium</vt:lpstr>
      <vt:lpstr>Arial</vt:lpstr>
      <vt:lpstr>Space Grotesk Light</vt:lpstr>
      <vt:lpstr>Big Data Science Consulting Toolkit by Slidesgo</vt:lpstr>
      <vt:lpstr>Segmentez des clients d'un site e-commerce</vt:lpstr>
      <vt:lpstr>Table of contents</vt:lpstr>
      <vt:lpstr>Introduction</vt:lpstr>
      <vt:lpstr>Présentation PowerPoint</vt:lpstr>
      <vt:lpstr>Données et exploration</vt:lpstr>
      <vt:lpstr>Données </vt:lpstr>
      <vt:lpstr>Présentation PowerPoint</vt:lpstr>
      <vt:lpstr>Nettoyages des données</vt:lpstr>
      <vt:lpstr>RFM Data</vt:lpstr>
      <vt:lpstr>Présentation PowerPoint</vt:lpstr>
      <vt:lpstr>Présentation PowerPoint</vt:lpstr>
      <vt:lpstr>Présentation PowerPoint</vt:lpstr>
      <vt:lpstr>Présentation PowerPoint</vt:lpstr>
      <vt:lpstr>Modélisation</vt:lpstr>
      <vt:lpstr>K-MEANS</vt:lpstr>
      <vt:lpstr>Présentation PowerPoint</vt:lpstr>
      <vt:lpstr>Présentation PowerPoint</vt:lpstr>
      <vt:lpstr>Présentation PowerPoint</vt:lpstr>
      <vt:lpstr>Présentation PowerPoint</vt:lpstr>
      <vt:lpstr>CAH</vt:lpstr>
      <vt:lpstr>Présentation PowerPoint</vt:lpstr>
      <vt:lpstr>Présentation PowerPoint</vt:lpstr>
      <vt:lpstr>Maintenance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Segmentez des clients d'un site e-commerce</dc:title>
  <cp:lastModifiedBy>driss driss</cp:lastModifiedBy>
  <cp:revision>7</cp:revision>
  <dcterms:modified xsi:type="dcterms:W3CDTF">2024-03-17T06:57:25Z</dcterms:modified>
</cp:coreProperties>
</file>