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 id="214748369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Lexend Light"/>
      <p:regular r:id="rId16"/>
      <p:bold r:id="rId17"/>
    </p:embeddedFont>
    <p:embeddedFont>
      <p:font typeface="Lexend Medium"/>
      <p:regular r:id="rId18"/>
      <p:bold r:id="rId19"/>
    </p:embeddedFont>
    <p:embeddedFont>
      <p:font typeface="Lexen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regular.fntdata"/><Relationship Id="rId21" Type="http://schemas.openxmlformats.org/officeDocument/2006/relationships/font" Target="fonts/Lexen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LexendLight-bold.fntdata"/><Relationship Id="rId16" Type="http://schemas.openxmlformats.org/officeDocument/2006/relationships/font" Target="fonts/LexendLight-regular.fntdata"/><Relationship Id="rId19" Type="http://schemas.openxmlformats.org/officeDocument/2006/relationships/font" Target="fonts/LexendMedium-bold.fntdata"/><Relationship Id="rId18" Type="http://schemas.openxmlformats.org/officeDocument/2006/relationships/font" Target="fonts/Lexend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g339e62440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8" name="Google Shape;1908;g339e62440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6" name="Shape 1946"/>
        <p:cNvGrpSpPr/>
        <p:nvPr/>
      </p:nvGrpSpPr>
      <p:grpSpPr>
        <a:xfrm>
          <a:off x="0" y="0"/>
          <a:ext cx="0" cy="0"/>
          <a:chOff x="0" y="0"/>
          <a:chExt cx="0" cy="0"/>
        </a:xfrm>
      </p:grpSpPr>
      <p:sp>
        <p:nvSpPr>
          <p:cNvPr id="1947" name="Google Shape;1947;g339e6244082_0_2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8" name="Google Shape;1948;g339e6244082_0_2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7" name="Shape 1977"/>
        <p:cNvGrpSpPr/>
        <p:nvPr/>
      </p:nvGrpSpPr>
      <p:grpSpPr>
        <a:xfrm>
          <a:off x="0" y="0"/>
          <a:ext cx="0" cy="0"/>
          <a:chOff x="0" y="0"/>
          <a:chExt cx="0" cy="0"/>
        </a:xfrm>
      </p:grpSpPr>
      <p:sp>
        <p:nvSpPr>
          <p:cNvPr id="1978" name="Google Shape;1978;g33203272e2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9" name="Google Shape;1979;g33203272e2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9" name="Shape 1999"/>
        <p:cNvGrpSpPr/>
        <p:nvPr/>
      </p:nvGrpSpPr>
      <p:grpSpPr>
        <a:xfrm>
          <a:off x="0" y="0"/>
          <a:ext cx="0" cy="0"/>
          <a:chOff x="0" y="0"/>
          <a:chExt cx="0" cy="0"/>
        </a:xfrm>
      </p:grpSpPr>
      <p:sp>
        <p:nvSpPr>
          <p:cNvPr id="2000" name="Google Shape;2000;g33203272e2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1" name="Google Shape;2001;g33203272e2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7" name="Shape 2027"/>
        <p:cNvGrpSpPr/>
        <p:nvPr/>
      </p:nvGrpSpPr>
      <p:grpSpPr>
        <a:xfrm>
          <a:off x="0" y="0"/>
          <a:ext cx="0" cy="0"/>
          <a:chOff x="0" y="0"/>
          <a:chExt cx="0" cy="0"/>
        </a:xfrm>
      </p:grpSpPr>
      <p:sp>
        <p:nvSpPr>
          <p:cNvPr id="2028" name="Google Shape;2028;g33205a14c4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9" name="Google Shape;2029;g33205a14c4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7" name="Shape 2057"/>
        <p:cNvGrpSpPr/>
        <p:nvPr/>
      </p:nvGrpSpPr>
      <p:grpSpPr>
        <a:xfrm>
          <a:off x="0" y="0"/>
          <a:ext cx="0" cy="0"/>
          <a:chOff x="0" y="0"/>
          <a:chExt cx="0" cy="0"/>
        </a:xfrm>
      </p:grpSpPr>
      <p:sp>
        <p:nvSpPr>
          <p:cNvPr id="2058" name="Google Shape;2058;g338b6c7bef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9" name="Google Shape;2059;g338b6c7be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5" name="Shape 2085"/>
        <p:cNvGrpSpPr/>
        <p:nvPr/>
      </p:nvGrpSpPr>
      <p:grpSpPr>
        <a:xfrm>
          <a:off x="0" y="0"/>
          <a:ext cx="0" cy="0"/>
          <a:chOff x="0" y="0"/>
          <a:chExt cx="0" cy="0"/>
        </a:xfrm>
      </p:grpSpPr>
      <p:sp>
        <p:nvSpPr>
          <p:cNvPr id="2086" name="Google Shape;2086;g338acf746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7" name="Google Shape;2087;g338acf746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 our frontend </a:t>
            </a:r>
            <a:r>
              <a:rPr lang="en"/>
              <a:t>implemented</a:t>
            </a:r>
            <a:r>
              <a:rPr lang="en"/>
              <a:t> in React and will cache each page sent from the workers. If the user hit the same page or search the query again, it will skip requesting the worker and load from the local browser cache.</a:t>
            </a:r>
            <a:endParaRPr/>
          </a:p>
          <a:p>
            <a:pPr indent="0" lvl="0" marL="0" rtl="0" algn="l">
              <a:spcBef>
                <a:spcPts val="0"/>
              </a:spcBef>
              <a:spcAft>
                <a:spcPts val="0"/>
              </a:spcAft>
              <a:buNone/>
            </a:pPr>
            <a:r>
              <a:rPr lang="en"/>
              <a:t>Worker: </a:t>
            </a:r>
            <a:r>
              <a:rPr lang="en"/>
              <a:t>implement two types of caching mechanism: query level and article level. When a query or artucle hits a worker, the worker will maintain a memory mapping between the query and the results.. Later on, for the same request, the cluster may load the results directly from the mapping instead of looping it up in the harddisk. Using temporal locality, this level provide better performance for the similar queries from different users.</a:t>
            </a:r>
            <a:endParaRPr/>
          </a:p>
          <a:p>
            <a:pPr indent="0" lvl="0" marL="0" rtl="0" algn="l">
              <a:spcBef>
                <a:spcPts val="0"/>
              </a:spcBef>
              <a:spcAft>
                <a:spcPts val="0"/>
              </a:spcAft>
              <a:buNone/>
            </a:pPr>
            <a:r>
              <a:rPr lang="en"/>
              <a:t>The lucene engine under the hood also maintain a memory cache of each query phraes, providing low level performance boost to the speed of searching.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4" name="Shape 2114"/>
        <p:cNvGrpSpPr/>
        <p:nvPr/>
      </p:nvGrpSpPr>
      <p:grpSpPr>
        <a:xfrm>
          <a:off x="0" y="0"/>
          <a:ext cx="0" cy="0"/>
          <a:chOff x="0" y="0"/>
          <a:chExt cx="0" cy="0"/>
        </a:xfrm>
      </p:grpSpPr>
      <p:sp>
        <p:nvSpPr>
          <p:cNvPr id="2115" name="Google Shape;2115;g338acf7460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6" name="Google Shape;2116;g338acf7460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6" name="Shape 2126"/>
        <p:cNvGrpSpPr/>
        <p:nvPr/>
      </p:nvGrpSpPr>
      <p:grpSpPr>
        <a:xfrm>
          <a:off x="0" y="0"/>
          <a:ext cx="0" cy="0"/>
          <a:chOff x="0" y="0"/>
          <a:chExt cx="0" cy="0"/>
        </a:xfrm>
      </p:grpSpPr>
      <p:sp>
        <p:nvSpPr>
          <p:cNvPr id="2127" name="Google Shape;2127;g338b6c7bef7_4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8" name="Google Shape;2128;g338b6c7bef7_4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olid with header">
  <p:cSld name="CUSTOM">
    <p:spTree>
      <p:nvGrpSpPr>
        <p:cNvPr id="54" name="Shape 54"/>
        <p:cNvGrpSpPr/>
        <p:nvPr/>
      </p:nvGrpSpPr>
      <p:grpSpPr>
        <a:xfrm>
          <a:off x="0" y="0"/>
          <a:ext cx="0" cy="0"/>
          <a:chOff x="0" y="0"/>
          <a:chExt cx="0" cy="0"/>
        </a:xfrm>
      </p:grpSpPr>
      <p:sp>
        <p:nvSpPr>
          <p:cNvPr id="55" name="Google Shape;55;p1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57" name="Google Shape;57;p14"/>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58" name="Google Shape;58;p14"/>
          <p:cNvSpPr txBox="1"/>
          <p:nvPr>
            <p:ph idx="2"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0" name="Google Shape;60;p14"/>
          <p:cNvSpPr txBox="1"/>
          <p:nvPr>
            <p:ph idx="3"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61" name="Google Shape;61;p14"/>
          <p:cNvSpPr txBox="1"/>
          <p:nvPr>
            <p:ph idx="4"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3168">
          <p15:clr>
            <a:srgbClr val="E46962"/>
          </p15:clr>
        </p15:guide>
        <p15:guide id="3" orient="horz" pos="936">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grid with header">
  <p:cSld name="CUSTOM_1">
    <p:spTree>
      <p:nvGrpSpPr>
        <p:cNvPr id="62" name="Shape 62"/>
        <p:cNvGrpSpPr/>
        <p:nvPr/>
      </p:nvGrpSpPr>
      <p:grpSpPr>
        <a:xfrm>
          <a:off x="0" y="0"/>
          <a:ext cx="0" cy="0"/>
          <a:chOff x="0" y="0"/>
          <a:chExt cx="0" cy="0"/>
        </a:xfrm>
      </p:grpSpPr>
      <p:grpSp>
        <p:nvGrpSpPr>
          <p:cNvPr id="63" name="Google Shape;63;p15"/>
          <p:cNvGrpSpPr/>
          <p:nvPr/>
        </p:nvGrpSpPr>
        <p:grpSpPr>
          <a:xfrm>
            <a:off x="-6096" y="-3429"/>
            <a:ext cx="9156192" cy="5150358"/>
            <a:chOff x="0" y="0"/>
            <a:chExt cx="12192000" cy="6858000"/>
          </a:xfrm>
        </p:grpSpPr>
        <p:sp>
          <p:nvSpPr>
            <p:cNvPr id="64" name="Google Shape;64;p1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 name="Google Shape;65;p1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 name="Google Shape;66;p1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 name="Google Shape;67;p1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 name="Google Shape;68;p1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 name="Google Shape;69;p1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 name="Google Shape;70;p1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 name="Google Shape;71;p1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 name="Google Shape;72;p1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 name="Google Shape;73;p1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 name="Google Shape;74;p1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 name="Google Shape;75;p1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 name="Google Shape;76;p1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 name="Google Shape;77;p1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 name="Google Shape;78;p1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 name="Google Shape;79;p1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 name="Google Shape;80;p1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 name="Google Shape;81;p1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 name="Google Shape;82;p1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 name="Google Shape;83;p1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 name="Google Shape;84;p1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 name="Google Shape;85;p1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 name="Google Shape;86;p1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 name="Google Shape;87;p1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 name="Google Shape;88;p1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 name="Google Shape;89;p1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 name="Google Shape;90;p1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 name="Google Shape;91;p1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 name="Google Shape;92;p1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 name="Google Shape;93;p1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 name="Google Shape;94;p1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 name="Google Shape;95;p1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 name="Google Shape;96;p1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 name="Google Shape;97;p1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 name="Google Shape;98;p1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 name="Google Shape;99;p1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 name="Google Shape;100;p1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 name="Google Shape;101;p1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 name="Google Shape;102;p1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 name="Google Shape;103;p1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 name="Google Shape;104;p1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 name="Google Shape;105;p1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 name="Google Shape;106;p1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 name="Google Shape;107;p1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 name="Google Shape;108;p1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 name="Google Shape;109;p1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 name="Google Shape;110;p1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 name="Google Shape;111;p1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 name="Google Shape;112;p1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 name="Google Shape;113;p1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 name="Google Shape;114;p1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 name="Google Shape;115;p1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 name="Google Shape;116;p1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 name="Google Shape;117;p1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 name="Google Shape;118;p1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 name="Google Shape;119;p1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 name="Google Shape;120;p1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 name="Google Shape;121;p1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 name="Google Shape;122;p1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3" name="Google Shape;123;p1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1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25" name="Google Shape;125;p15"/>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26" name="Google Shape;126;p15"/>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27" name="Google Shape;127;p15"/>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128" name="Google Shape;128;p15"/>
          <p:cNvSpPr txBox="1"/>
          <p:nvPr>
            <p:ph idx="4" type="subTitle"/>
          </p:nvPr>
        </p:nvSpPr>
        <p:spPr>
          <a:xfrm>
            <a:off x="5767125" y="57270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5"/>
          <p:cNvSpPr txBox="1"/>
          <p:nvPr>
            <p:ph type="title"/>
          </p:nvPr>
        </p:nvSpPr>
        <p:spPr>
          <a:xfrm>
            <a:off x="208725" y="344175"/>
            <a:ext cx="5340900" cy="18183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header">
  <p:cSld name="CUSTOM_1_1">
    <p:spTree>
      <p:nvGrpSpPr>
        <p:cNvPr id="130" name="Shape 130"/>
        <p:cNvGrpSpPr/>
        <p:nvPr/>
      </p:nvGrpSpPr>
      <p:grpSpPr>
        <a:xfrm>
          <a:off x="0" y="0"/>
          <a:ext cx="0" cy="0"/>
          <a:chOff x="0" y="0"/>
          <a:chExt cx="0" cy="0"/>
        </a:xfrm>
      </p:grpSpPr>
      <p:grpSp>
        <p:nvGrpSpPr>
          <p:cNvPr id="131" name="Google Shape;131;p16"/>
          <p:cNvGrpSpPr/>
          <p:nvPr/>
        </p:nvGrpSpPr>
        <p:grpSpPr>
          <a:xfrm>
            <a:off x="-6096" y="-3429"/>
            <a:ext cx="9156192" cy="5150358"/>
            <a:chOff x="0" y="0"/>
            <a:chExt cx="12192000" cy="6858000"/>
          </a:xfrm>
        </p:grpSpPr>
        <p:sp>
          <p:nvSpPr>
            <p:cNvPr id="132" name="Google Shape;132;p1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 name="Google Shape;133;p1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 name="Google Shape;134;p1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 name="Google Shape;135;p1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 name="Google Shape;136;p1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 name="Google Shape;137;p1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 name="Google Shape;138;p1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 name="Google Shape;139;p1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 name="Google Shape;140;p1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 name="Google Shape;141;p1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 name="Google Shape;142;p1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 name="Google Shape;143;p1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 name="Google Shape;144;p1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 name="Google Shape;145;p1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 name="Google Shape;146;p1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 name="Google Shape;147;p1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 name="Google Shape;148;p1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 name="Google Shape;149;p1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 name="Google Shape;150;p1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 name="Google Shape;151;p1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 name="Google Shape;152;p1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 name="Google Shape;153;p1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 name="Google Shape;154;p1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 name="Google Shape;155;p1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 name="Google Shape;156;p1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 name="Google Shape;157;p1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 name="Google Shape;158;p1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 name="Google Shape;159;p1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 name="Google Shape;160;p1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 name="Google Shape;161;p1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 name="Google Shape;162;p1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 name="Google Shape;163;p1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 name="Google Shape;164;p1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 name="Google Shape;165;p1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 name="Google Shape;166;p1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 name="Google Shape;167;p1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 name="Google Shape;168;p1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 name="Google Shape;169;p1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 name="Google Shape;170;p1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 name="Google Shape;171;p1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 name="Google Shape;172;p1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 name="Google Shape;173;p1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 name="Google Shape;174;p1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 name="Google Shape;175;p1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 name="Google Shape;176;p1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 name="Google Shape;177;p1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 name="Google Shape;178;p1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 name="Google Shape;179;p1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 name="Google Shape;180;p1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 name="Google Shape;181;p1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 name="Google Shape;182;p1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 name="Google Shape;183;p1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 name="Google Shape;184;p1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 name="Google Shape;185;p1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 name="Google Shape;186;p1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 name="Google Shape;187;p1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 name="Google Shape;188;p1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 name="Google Shape;189;p1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 name="Google Shape;190;p1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1" name="Google Shape;191;p1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1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93" name="Google Shape;193;p16"/>
          <p:cNvSpPr txBox="1"/>
          <p:nvPr>
            <p:ph type="title"/>
          </p:nvPr>
        </p:nvSpPr>
        <p:spPr>
          <a:xfrm>
            <a:off x="1579100" y="491225"/>
            <a:ext cx="4966200" cy="7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4" name="Google Shape;194;p16"/>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95" name="Google Shape;195;p16"/>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96" name="Google Shape;196;p16"/>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guide id="4" orient="horz" pos="72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header">
  <p:cSld name="CUSTOM_1_1_1_1">
    <p:spTree>
      <p:nvGrpSpPr>
        <p:cNvPr id="197" name="Shape 197"/>
        <p:cNvGrpSpPr/>
        <p:nvPr/>
      </p:nvGrpSpPr>
      <p:grpSpPr>
        <a:xfrm>
          <a:off x="0" y="0"/>
          <a:ext cx="0" cy="0"/>
          <a:chOff x="0" y="0"/>
          <a:chExt cx="0" cy="0"/>
        </a:xfrm>
      </p:grpSpPr>
      <p:grpSp>
        <p:nvGrpSpPr>
          <p:cNvPr id="198" name="Google Shape;198;p17"/>
          <p:cNvGrpSpPr/>
          <p:nvPr/>
        </p:nvGrpSpPr>
        <p:grpSpPr>
          <a:xfrm>
            <a:off x="-6096" y="-3429"/>
            <a:ext cx="9156192" cy="5150358"/>
            <a:chOff x="0" y="0"/>
            <a:chExt cx="12192000" cy="6858000"/>
          </a:xfrm>
        </p:grpSpPr>
        <p:sp>
          <p:nvSpPr>
            <p:cNvPr id="199" name="Google Shape;199;p1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 name="Google Shape;200;p1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 name="Google Shape;201;p1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 name="Google Shape;202;p1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 name="Google Shape;203;p1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 name="Google Shape;204;p1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 name="Google Shape;205;p1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 name="Google Shape;206;p1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 name="Google Shape;207;p1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 name="Google Shape;208;p1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 name="Google Shape;209;p1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 name="Google Shape;210;p1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 name="Google Shape;211;p1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 name="Google Shape;212;p1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3" name="Google Shape;213;p1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4" name="Google Shape;214;p1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 name="Google Shape;215;p1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6" name="Google Shape;216;p1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 name="Google Shape;217;p1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 name="Google Shape;218;p1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9" name="Google Shape;219;p1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0" name="Google Shape;220;p1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1" name="Google Shape;221;p1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 name="Google Shape;222;p1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3" name="Google Shape;223;p1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 name="Google Shape;224;p1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 name="Google Shape;225;p1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 name="Google Shape;226;p1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 name="Google Shape;227;p1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 name="Google Shape;228;p1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9" name="Google Shape;229;p1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 name="Google Shape;230;p1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 name="Google Shape;231;p1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 name="Google Shape;232;p1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 name="Google Shape;233;p1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 name="Google Shape;234;p1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 name="Google Shape;235;p1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6" name="Google Shape;236;p1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 name="Google Shape;237;p1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 name="Google Shape;238;p1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 name="Google Shape;239;p1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 name="Google Shape;240;p1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 name="Google Shape;241;p1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 name="Google Shape;242;p1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 name="Google Shape;243;p1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 name="Google Shape;244;p1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 name="Google Shape;245;p1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 name="Google Shape;246;p1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 name="Google Shape;247;p1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 name="Google Shape;248;p1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9" name="Google Shape;249;p1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 name="Google Shape;250;p1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 name="Google Shape;251;p1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 name="Google Shape;252;p1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 name="Google Shape;253;p1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 name="Google Shape;254;p1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 name="Google Shape;255;p1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6" name="Google Shape;256;p1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 name="Google Shape;257;p1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58" name="Google Shape;258;p1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 name="Google Shape;259;p1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60" name="Google Shape;260;p17"/>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61" name="Google Shape;261;p17"/>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62" name="Google Shape;262;p17"/>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63" name="Google Shape;263;p17"/>
          <p:cNvSpPr txBox="1"/>
          <p:nvPr>
            <p:ph idx="4" type="subTitle"/>
          </p:nvPr>
        </p:nvSpPr>
        <p:spPr>
          <a:xfrm>
            <a:off x="516425" y="2548200"/>
            <a:ext cx="37362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17"/>
          <p:cNvSpPr txBox="1"/>
          <p:nvPr>
            <p:ph idx="5" type="subTitle"/>
          </p:nvPr>
        </p:nvSpPr>
        <p:spPr>
          <a:xfrm>
            <a:off x="5128850" y="2548200"/>
            <a:ext cx="36795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17"/>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_1_1_1_1">
    <p:spTree>
      <p:nvGrpSpPr>
        <p:cNvPr id="266" name="Shape 266"/>
        <p:cNvGrpSpPr/>
        <p:nvPr/>
      </p:nvGrpSpPr>
      <p:grpSpPr>
        <a:xfrm>
          <a:off x="0" y="0"/>
          <a:ext cx="0" cy="0"/>
          <a:chOff x="0" y="0"/>
          <a:chExt cx="0" cy="0"/>
        </a:xfrm>
      </p:grpSpPr>
      <p:grpSp>
        <p:nvGrpSpPr>
          <p:cNvPr id="267" name="Google Shape;267;p18"/>
          <p:cNvGrpSpPr/>
          <p:nvPr/>
        </p:nvGrpSpPr>
        <p:grpSpPr>
          <a:xfrm>
            <a:off x="-6096" y="-3429"/>
            <a:ext cx="9156192" cy="5150358"/>
            <a:chOff x="0" y="0"/>
            <a:chExt cx="12192000" cy="6858000"/>
          </a:xfrm>
        </p:grpSpPr>
        <p:sp>
          <p:nvSpPr>
            <p:cNvPr id="268" name="Google Shape;268;p1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 name="Google Shape;269;p1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 name="Google Shape;270;p1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 name="Google Shape;271;p1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 name="Google Shape;272;p1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 name="Google Shape;273;p1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 name="Google Shape;274;p1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5" name="Google Shape;275;p1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6" name="Google Shape;276;p1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7" name="Google Shape;277;p1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 name="Google Shape;278;p1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 name="Google Shape;279;p1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 name="Google Shape;280;p1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 name="Google Shape;281;p1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 name="Google Shape;282;p1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3" name="Google Shape;283;p1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4" name="Google Shape;284;p1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5" name="Google Shape;285;p1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6" name="Google Shape;286;p1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7" name="Google Shape;287;p1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8" name="Google Shape;288;p1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9" name="Google Shape;289;p1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0" name="Google Shape;290;p1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 name="Google Shape;291;p1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 name="Google Shape;292;p1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 name="Google Shape;293;p1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 name="Google Shape;294;p1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 name="Google Shape;295;p1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6" name="Google Shape;296;p1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7" name="Google Shape;297;p1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 name="Google Shape;298;p1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 name="Google Shape;299;p1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 name="Google Shape;300;p1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 name="Google Shape;301;p1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 name="Google Shape;302;p1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3" name="Google Shape;303;p1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 name="Google Shape;304;p1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 name="Google Shape;305;p1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 name="Google Shape;306;p1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 name="Google Shape;307;p1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 name="Google Shape;308;p1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 name="Google Shape;309;p1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0" name="Google Shape;310;p1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1" name="Google Shape;311;p1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 name="Google Shape;312;p1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 name="Google Shape;313;p1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 name="Google Shape;314;p1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 name="Google Shape;315;p1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 name="Google Shape;316;p1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7" name="Google Shape;317;p1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 name="Google Shape;318;p1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 name="Google Shape;319;p1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 name="Google Shape;320;p1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 name="Google Shape;321;p1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 name="Google Shape;322;p1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 name="Google Shape;323;p1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4" name="Google Shape;324;p1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 name="Google Shape;325;p1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 name="Google Shape;326;p1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27" name="Google Shape;327;p1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8" name="Google Shape;328;p1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29" name="Google Shape;329;p18"/>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30" name="Google Shape;330;p18"/>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31" name="Google Shape;331;p18"/>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332" name="Google Shape;332;p18"/>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boxes with header">
  <p:cSld name="CUSTOM_1_1_1_1_1_1">
    <p:spTree>
      <p:nvGrpSpPr>
        <p:cNvPr id="333" name="Shape 333"/>
        <p:cNvGrpSpPr/>
        <p:nvPr/>
      </p:nvGrpSpPr>
      <p:grpSpPr>
        <a:xfrm>
          <a:off x="0" y="0"/>
          <a:ext cx="0" cy="0"/>
          <a:chOff x="0" y="0"/>
          <a:chExt cx="0" cy="0"/>
        </a:xfrm>
      </p:grpSpPr>
      <p:grpSp>
        <p:nvGrpSpPr>
          <p:cNvPr id="334" name="Google Shape;334;p19"/>
          <p:cNvGrpSpPr/>
          <p:nvPr/>
        </p:nvGrpSpPr>
        <p:grpSpPr>
          <a:xfrm>
            <a:off x="-6096" y="-3429"/>
            <a:ext cx="9156192" cy="5150358"/>
            <a:chOff x="0" y="0"/>
            <a:chExt cx="12192000" cy="6858000"/>
          </a:xfrm>
        </p:grpSpPr>
        <p:sp>
          <p:nvSpPr>
            <p:cNvPr id="335" name="Google Shape;335;p1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 name="Google Shape;336;p1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7" name="Google Shape;337;p1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8" name="Google Shape;338;p1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9" name="Google Shape;339;p1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 name="Google Shape;340;p1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 name="Google Shape;341;p1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 name="Google Shape;342;p1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 name="Google Shape;343;p1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 name="Google Shape;344;p1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5" name="Google Shape;345;p1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 name="Google Shape;346;p1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 name="Google Shape;347;p1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 name="Google Shape;348;p1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9" name="Google Shape;349;p1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0" name="Google Shape;350;p1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1" name="Google Shape;351;p1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2" name="Google Shape;352;p1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3" name="Google Shape;353;p1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4" name="Google Shape;354;p1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5" name="Google Shape;355;p1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6" name="Google Shape;356;p1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7" name="Google Shape;357;p1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8" name="Google Shape;358;p1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9" name="Google Shape;359;p1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0" name="Google Shape;360;p1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 name="Google Shape;361;p1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 name="Google Shape;362;p1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 name="Google Shape;363;p1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 name="Google Shape;364;p1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 name="Google Shape;365;p1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6" name="Google Shape;366;p1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 name="Google Shape;367;p1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 name="Google Shape;368;p1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 name="Google Shape;369;p1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 name="Google Shape;370;p1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 name="Google Shape;371;p1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2" name="Google Shape;372;p1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3" name="Google Shape;373;p1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4" name="Google Shape;374;p1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5" name="Google Shape;375;p1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6" name="Google Shape;376;p1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7" name="Google Shape;377;p1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8" name="Google Shape;378;p1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9" name="Google Shape;379;p1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0" name="Google Shape;380;p1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1" name="Google Shape;381;p1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2" name="Google Shape;382;p1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3" name="Google Shape;383;p1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4" name="Google Shape;384;p1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5" name="Google Shape;385;p1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6" name="Google Shape;386;p1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7" name="Google Shape;387;p1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8" name="Google Shape;388;p1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9" name="Google Shape;389;p1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0" name="Google Shape;390;p1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1" name="Google Shape;391;p1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2" name="Google Shape;392;p1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3" name="Google Shape;393;p1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94" name="Google Shape;394;p1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5" name="Google Shape;395;p1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96" name="Google Shape;396;p19"/>
          <p:cNvSpPr txBox="1"/>
          <p:nvPr>
            <p:ph type="title"/>
          </p:nvPr>
        </p:nvSpPr>
        <p:spPr>
          <a:xfrm>
            <a:off x="209775" y="468575"/>
            <a:ext cx="5016000" cy="1385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7" name="Google Shape;397;p19"/>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98" name="Google Shape;398;p19"/>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99" name="Google Shape;399;p19"/>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es with header">
  <p:cSld name="CUSTOM_1_1_1_1_1_1_1_1">
    <p:spTree>
      <p:nvGrpSpPr>
        <p:cNvPr id="400" name="Shape 400"/>
        <p:cNvGrpSpPr/>
        <p:nvPr/>
      </p:nvGrpSpPr>
      <p:grpSpPr>
        <a:xfrm>
          <a:off x="0" y="0"/>
          <a:ext cx="0" cy="0"/>
          <a:chOff x="0" y="0"/>
          <a:chExt cx="0" cy="0"/>
        </a:xfrm>
      </p:grpSpPr>
      <p:grpSp>
        <p:nvGrpSpPr>
          <p:cNvPr id="401" name="Google Shape;401;p20"/>
          <p:cNvGrpSpPr/>
          <p:nvPr/>
        </p:nvGrpSpPr>
        <p:grpSpPr>
          <a:xfrm>
            <a:off x="-6096" y="-3429"/>
            <a:ext cx="9156192" cy="5150358"/>
            <a:chOff x="0" y="0"/>
            <a:chExt cx="12192000" cy="6858000"/>
          </a:xfrm>
        </p:grpSpPr>
        <p:sp>
          <p:nvSpPr>
            <p:cNvPr id="402" name="Google Shape;402;p2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3" name="Google Shape;403;p2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4" name="Google Shape;404;p2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5" name="Google Shape;405;p2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6" name="Google Shape;406;p2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7" name="Google Shape;407;p2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8" name="Google Shape;408;p2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9" name="Google Shape;409;p2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0" name="Google Shape;410;p2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1" name="Google Shape;411;p2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2" name="Google Shape;412;p2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3" name="Google Shape;413;p2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4" name="Google Shape;414;p2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5" name="Google Shape;415;p2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6" name="Google Shape;416;p2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7" name="Google Shape;417;p2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8" name="Google Shape;418;p2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9" name="Google Shape;419;p2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0" name="Google Shape;420;p2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1" name="Google Shape;421;p2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2" name="Google Shape;422;p2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3" name="Google Shape;423;p2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4" name="Google Shape;424;p2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5" name="Google Shape;425;p2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6" name="Google Shape;426;p2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7" name="Google Shape;427;p2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8" name="Google Shape;428;p2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9" name="Google Shape;429;p2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0" name="Google Shape;430;p2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1" name="Google Shape;431;p2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2" name="Google Shape;432;p2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3" name="Google Shape;433;p2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4" name="Google Shape;434;p2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5" name="Google Shape;435;p2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6" name="Google Shape;436;p2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7" name="Google Shape;437;p2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8" name="Google Shape;438;p2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9" name="Google Shape;439;p2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0" name="Google Shape;440;p2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1" name="Google Shape;441;p2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2" name="Google Shape;442;p2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3" name="Google Shape;443;p2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4" name="Google Shape;444;p2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5" name="Google Shape;445;p2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6" name="Google Shape;446;p2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7" name="Google Shape;447;p2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8" name="Google Shape;448;p2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9" name="Google Shape;449;p2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0" name="Google Shape;450;p2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1" name="Google Shape;451;p2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2" name="Google Shape;452;p2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3" name="Google Shape;453;p2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4" name="Google Shape;454;p2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5" name="Google Shape;455;p2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6" name="Google Shape;456;p2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7" name="Google Shape;457;p2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8" name="Google Shape;458;p2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9" name="Google Shape;459;p2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0" name="Google Shape;460;p2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461" name="Google Shape;461;p20"/>
          <p:cNvSpPr txBox="1"/>
          <p:nvPr>
            <p:ph type="title"/>
          </p:nvPr>
        </p:nvSpPr>
        <p:spPr>
          <a:xfrm>
            <a:off x="209775" y="468575"/>
            <a:ext cx="5016000" cy="633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62" name="Google Shape;462;p2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463" name="Google Shape;463;p20"/>
          <p:cNvSpPr txBox="1"/>
          <p:nvPr/>
        </p:nvSpPr>
        <p:spPr>
          <a:xfrm>
            <a:off x="0" y="-39600"/>
            <a:ext cx="26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lt1"/>
                </a:solidFill>
                <a:latin typeface="Lexend"/>
                <a:ea typeface="Lexend"/>
                <a:cs typeface="Lexend"/>
                <a:sym typeface="Lexend"/>
              </a:rPr>
              <a:t>▶ </a:t>
            </a:r>
            <a:endParaRPr b="1" sz="800">
              <a:solidFill>
                <a:schemeClr val="lt1"/>
              </a:solidFill>
              <a:latin typeface="Lexend"/>
              <a:ea typeface="Lexend"/>
              <a:cs typeface="Lexend"/>
              <a:sym typeface="Lexend"/>
            </a:endParaRPr>
          </a:p>
        </p:txBody>
      </p:sp>
      <p:sp>
        <p:nvSpPr>
          <p:cNvPr id="464" name="Google Shape;464;p2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20"/>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66" name="Google Shape;466;p20"/>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67" name="Google Shape;467;p20"/>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468" name="Google Shape;468;p2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1_1_1_1_1_1_1_1_1_1">
    <p:spTree>
      <p:nvGrpSpPr>
        <p:cNvPr id="469" name="Shape 469"/>
        <p:cNvGrpSpPr/>
        <p:nvPr/>
      </p:nvGrpSpPr>
      <p:grpSpPr>
        <a:xfrm>
          <a:off x="0" y="0"/>
          <a:ext cx="0" cy="0"/>
          <a:chOff x="0" y="0"/>
          <a:chExt cx="0" cy="0"/>
        </a:xfrm>
      </p:grpSpPr>
      <p:grpSp>
        <p:nvGrpSpPr>
          <p:cNvPr id="470" name="Google Shape;470;p21"/>
          <p:cNvGrpSpPr/>
          <p:nvPr/>
        </p:nvGrpSpPr>
        <p:grpSpPr>
          <a:xfrm>
            <a:off x="-6096" y="-3429"/>
            <a:ext cx="9156192" cy="5150358"/>
            <a:chOff x="0" y="0"/>
            <a:chExt cx="12192000" cy="6858000"/>
          </a:xfrm>
        </p:grpSpPr>
        <p:sp>
          <p:nvSpPr>
            <p:cNvPr id="471" name="Google Shape;471;p2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2" name="Google Shape;472;p2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3" name="Google Shape;473;p2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4" name="Google Shape;474;p2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5" name="Google Shape;475;p2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6" name="Google Shape;476;p2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7" name="Google Shape;477;p2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8" name="Google Shape;478;p2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9" name="Google Shape;479;p2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0" name="Google Shape;480;p2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1" name="Google Shape;481;p2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2" name="Google Shape;482;p2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3" name="Google Shape;483;p2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4" name="Google Shape;484;p2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5" name="Google Shape;485;p2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6" name="Google Shape;486;p2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7" name="Google Shape;487;p2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8" name="Google Shape;488;p2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9" name="Google Shape;489;p2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0" name="Google Shape;490;p2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1" name="Google Shape;491;p2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2" name="Google Shape;492;p2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3" name="Google Shape;493;p2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4" name="Google Shape;494;p2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5" name="Google Shape;495;p2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6" name="Google Shape;496;p2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7" name="Google Shape;497;p2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8" name="Google Shape;498;p2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9" name="Google Shape;499;p2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0" name="Google Shape;500;p2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1" name="Google Shape;501;p2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2" name="Google Shape;502;p2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3" name="Google Shape;503;p2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4" name="Google Shape;504;p2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5" name="Google Shape;505;p2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6" name="Google Shape;506;p2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7" name="Google Shape;507;p2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8" name="Google Shape;508;p2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9" name="Google Shape;509;p2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0" name="Google Shape;510;p2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1" name="Google Shape;511;p2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2" name="Google Shape;512;p2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3" name="Google Shape;513;p2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4" name="Google Shape;514;p2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5" name="Google Shape;515;p2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6" name="Google Shape;516;p2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7" name="Google Shape;517;p2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8" name="Google Shape;518;p2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9" name="Google Shape;519;p2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0" name="Google Shape;520;p2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1" name="Google Shape;521;p2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2" name="Google Shape;522;p2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3" name="Google Shape;523;p2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4" name="Google Shape;524;p2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5" name="Google Shape;525;p2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6" name="Google Shape;526;p2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7" name="Google Shape;527;p2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8" name="Google Shape;528;p2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9" name="Google Shape;529;p2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30" name="Google Shape;530;p2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31" name="Google Shape;531;p2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2" name="Google Shape;532;p21"/>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33" name="Google Shape;533;p21"/>
          <p:cNvSpPr txBox="1"/>
          <p:nvPr>
            <p:ph idx="1" type="subTitle"/>
          </p:nvPr>
        </p:nvSpPr>
        <p:spPr>
          <a:xfrm>
            <a:off x="5767125" y="425525"/>
            <a:ext cx="3238500" cy="35205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4" name="Google Shape;534;p2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1_1_1_1_1_1_1_1_1_1">
    <p:spTree>
      <p:nvGrpSpPr>
        <p:cNvPr id="535" name="Shape 535"/>
        <p:cNvGrpSpPr/>
        <p:nvPr/>
      </p:nvGrpSpPr>
      <p:grpSpPr>
        <a:xfrm>
          <a:off x="0" y="0"/>
          <a:ext cx="0" cy="0"/>
          <a:chOff x="0" y="0"/>
          <a:chExt cx="0" cy="0"/>
        </a:xfrm>
      </p:grpSpPr>
      <p:grpSp>
        <p:nvGrpSpPr>
          <p:cNvPr id="536" name="Google Shape;536;p22"/>
          <p:cNvGrpSpPr/>
          <p:nvPr/>
        </p:nvGrpSpPr>
        <p:grpSpPr>
          <a:xfrm>
            <a:off x="-6096" y="-3429"/>
            <a:ext cx="9156192" cy="5150358"/>
            <a:chOff x="0" y="0"/>
            <a:chExt cx="12192000" cy="6858000"/>
          </a:xfrm>
        </p:grpSpPr>
        <p:sp>
          <p:nvSpPr>
            <p:cNvPr id="537" name="Google Shape;537;p2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8" name="Google Shape;538;p2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9" name="Google Shape;539;p2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0" name="Google Shape;540;p2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1" name="Google Shape;541;p2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2" name="Google Shape;542;p2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3" name="Google Shape;543;p2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4" name="Google Shape;544;p2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5" name="Google Shape;545;p2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6" name="Google Shape;546;p2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7" name="Google Shape;547;p2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8" name="Google Shape;548;p2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9" name="Google Shape;549;p2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0" name="Google Shape;550;p2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1" name="Google Shape;551;p2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2" name="Google Shape;552;p2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3" name="Google Shape;553;p2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4" name="Google Shape;554;p2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5" name="Google Shape;555;p2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6" name="Google Shape;556;p2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7" name="Google Shape;557;p2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8" name="Google Shape;558;p2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9" name="Google Shape;559;p2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0" name="Google Shape;560;p2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1" name="Google Shape;561;p2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2" name="Google Shape;562;p2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3" name="Google Shape;563;p2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4" name="Google Shape;564;p2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5" name="Google Shape;565;p2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6" name="Google Shape;566;p2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7" name="Google Shape;567;p2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8" name="Google Shape;568;p2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9" name="Google Shape;569;p2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0" name="Google Shape;570;p2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1" name="Google Shape;571;p2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2" name="Google Shape;572;p2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3" name="Google Shape;573;p2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4" name="Google Shape;574;p2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5" name="Google Shape;575;p2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6" name="Google Shape;576;p2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7" name="Google Shape;577;p2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8" name="Google Shape;578;p2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9" name="Google Shape;579;p2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0" name="Google Shape;580;p2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1" name="Google Shape;581;p2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2" name="Google Shape;582;p2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3" name="Google Shape;583;p2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4" name="Google Shape;584;p2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5" name="Google Shape;585;p2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6" name="Google Shape;586;p2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7" name="Google Shape;587;p2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8" name="Google Shape;588;p2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9" name="Google Shape;589;p2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0" name="Google Shape;590;p2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1" name="Google Shape;591;p2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2" name="Google Shape;592;p2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3" name="Google Shape;593;p2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4" name="Google Shape;594;p2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5" name="Google Shape;595;p2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96" name="Google Shape;596;p2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97" name="Google Shape;597;p2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8" name="Google Shape;598;p22"/>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9" name="Google Shape;599;p2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1_1_1_1_1_1_1_1_1_1_2">
    <p:spTree>
      <p:nvGrpSpPr>
        <p:cNvPr id="600" name="Shape 600"/>
        <p:cNvGrpSpPr/>
        <p:nvPr/>
      </p:nvGrpSpPr>
      <p:grpSpPr>
        <a:xfrm>
          <a:off x="0" y="0"/>
          <a:ext cx="0" cy="0"/>
          <a:chOff x="0" y="0"/>
          <a:chExt cx="0" cy="0"/>
        </a:xfrm>
      </p:grpSpPr>
      <p:grpSp>
        <p:nvGrpSpPr>
          <p:cNvPr id="601" name="Google Shape;601;p23"/>
          <p:cNvGrpSpPr/>
          <p:nvPr/>
        </p:nvGrpSpPr>
        <p:grpSpPr>
          <a:xfrm>
            <a:off x="-6096" y="-3429"/>
            <a:ext cx="9156192" cy="5150358"/>
            <a:chOff x="0" y="0"/>
            <a:chExt cx="12192000" cy="6858000"/>
          </a:xfrm>
        </p:grpSpPr>
        <p:sp>
          <p:nvSpPr>
            <p:cNvPr id="602" name="Google Shape;602;p2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3" name="Google Shape;603;p2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4" name="Google Shape;604;p2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5" name="Google Shape;605;p2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6" name="Google Shape;606;p2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7" name="Google Shape;607;p2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8" name="Google Shape;608;p2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9" name="Google Shape;609;p2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0" name="Google Shape;610;p2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1" name="Google Shape;611;p2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2" name="Google Shape;612;p2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3" name="Google Shape;613;p2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4" name="Google Shape;614;p2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5" name="Google Shape;615;p2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6" name="Google Shape;616;p2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7" name="Google Shape;617;p2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8" name="Google Shape;618;p2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9" name="Google Shape;619;p2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0" name="Google Shape;620;p2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1" name="Google Shape;621;p2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2" name="Google Shape;622;p2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3" name="Google Shape;623;p2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4" name="Google Shape;624;p2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5" name="Google Shape;625;p2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6" name="Google Shape;626;p2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7" name="Google Shape;627;p2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8" name="Google Shape;628;p2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9" name="Google Shape;629;p2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0" name="Google Shape;630;p2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1" name="Google Shape;631;p2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2" name="Google Shape;632;p2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3" name="Google Shape;633;p2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4" name="Google Shape;634;p2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5" name="Google Shape;635;p2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6" name="Google Shape;636;p2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7" name="Google Shape;637;p2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8" name="Google Shape;638;p2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9" name="Google Shape;639;p2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0" name="Google Shape;640;p2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1" name="Google Shape;641;p2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2" name="Google Shape;642;p2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3" name="Google Shape;643;p2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4" name="Google Shape;644;p2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5" name="Google Shape;645;p2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6" name="Google Shape;646;p2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7" name="Google Shape;647;p2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8" name="Google Shape;648;p2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9" name="Google Shape;649;p2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0" name="Google Shape;650;p2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1" name="Google Shape;651;p2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2" name="Google Shape;652;p2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3" name="Google Shape;653;p2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4" name="Google Shape;654;p2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5" name="Google Shape;655;p2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6" name="Google Shape;656;p2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7" name="Google Shape;657;p2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8" name="Google Shape;658;p2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9" name="Google Shape;659;p2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0" name="Google Shape;660;p2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661" name="Google Shape;661;p2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662" name="Google Shape;662;p2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3" name="Google Shape;663;p23"/>
          <p:cNvSpPr txBox="1"/>
          <p:nvPr>
            <p:ph type="title"/>
          </p:nvPr>
        </p:nvSpPr>
        <p:spPr>
          <a:xfrm>
            <a:off x="208725" y="344175"/>
            <a:ext cx="7640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64" name="Google Shape;664;p23"/>
          <p:cNvSpPr txBox="1"/>
          <p:nvPr>
            <p:ph idx="1" type="body"/>
          </p:nvPr>
        </p:nvSpPr>
        <p:spPr>
          <a:xfrm>
            <a:off x="208725" y="2320375"/>
            <a:ext cx="7353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65" name="Google Shape;665;p2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_1_1_1_1_1_1_1_1_1_2_1">
    <p:spTree>
      <p:nvGrpSpPr>
        <p:cNvPr id="666" name="Shape 666"/>
        <p:cNvGrpSpPr/>
        <p:nvPr/>
      </p:nvGrpSpPr>
      <p:grpSpPr>
        <a:xfrm>
          <a:off x="0" y="0"/>
          <a:ext cx="0" cy="0"/>
          <a:chOff x="0" y="0"/>
          <a:chExt cx="0" cy="0"/>
        </a:xfrm>
      </p:grpSpPr>
      <p:grpSp>
        <p:nvGrpSpPr>
          <p:cNvPr id="667" name="Google Shape;667;p24"/>
          <p:cNvGrpSpPr/>
          <p:nvPr/>
        </p:nvGrpSpPr>
        <p:grpSpPr>
          <a:xfrm>
            <a:off x="-6096" y="-3429"/>
            <a:ext cx="9156192" cy="5150358"/>
            <a:chOff x="0" y="0"/>
            <a:chExt cx="12192000" cy="6858000"/>
          </a:xfrm>
        </p:grpSpPr>
        <p:sp>
          <p:nvSpPr>
            <p:cNvPr id="668" name="Google Shape;668;p2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9" name="Google Shape;669;p2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0" name="Google Shape;670;p2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1" name="Google Shape;671;p2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2" name="Google Shape;672;p2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3" name="Google Shape;673;p2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4" name="Google Shape;674;p2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5" name="Google Shape;675;p2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6" name="Google Shape;676;p2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7" name="Google Shape;677;p2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8" name="Google Shape;678;p2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9" name="Google Shape;679;p2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0" name="Google Shape;680;p2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1" name="Google Shape;681;p2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2" name="Google Shape;682;p2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3" name="Google Shape;683;p2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4" name="Google Shape;684;p2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5" name="Google Shape;685;p2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6" name="Google Shape;686;p2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7" name="Google Shape;687;p2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8" name="Google Shape;688;p2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9" name="Google Shape;689;p2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0" name="Google Shape;690;p2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1" name="Google Shape;691;p2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2" name="Google Shape;692;p2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3" name="Google Shape;693;p2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4" name="Google Shape;694;p2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5" name="Google Shape;695;p2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6" name="Google Shape;696;p2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7" name="Google Shape;697;p2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8" name="Google Shape;698;p2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9" name="Google Shape;699;p2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0" name="Google Shape;700;p2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1" name="Google Shape;701;p2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2" name="Google Shape;702;p2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3" name="Google Shape;703;p2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4" name="Google Shape;704;p2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5" name="Google Shape;705;p2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6" name="Google Shape;706;p2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7" name="Google Shape;707;p2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8" name="Google Shape;708;p2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9" name="Google Shape;709;p2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0" name="Google Shape;710;p2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1" name="Google Shape;711;p2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2" name="Google Shape;712;p2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3" name="Google Shape;713;p2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4" name="Google Shape;714;p2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5" name="Google Shape;715;p2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6" name="Google Shape;716;p2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7" name="Google Shape;717;p2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8" name="Google Shape;718;p2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9" name="Google Shape;719;p2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0" name="Google Shape;720;p2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1" name="Google Shape;721;p2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2" name="Google Shape;722;p2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3" name="Google Shape;723;p2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4" name="Google Shape;724;p2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5" name="Google Shape;725;p2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6" name="Google Shape;726;p2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27" name="Google Shape;727;p2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28" name="Google Shape;728;p2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9" name="Google Shape;729;p24"/>
          <p:cNvSpPr txBox="1"/>
          <p:nvPr>
            <p:ph type="title"/>
          </p:nvPr>
        </p:nvSpPr>
        <p:spPr>
          <a:xfrm>
            <a:off x="208725" y="344175"/>
            <a:ext cx="741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30" name="Google Shape;730;p24"/>
          <p:cNvSpPr txBox="1"/>
          <p:nvPr>
            <p:ph idx="1" type="body"/>
          </p:nvPr>
        </p:nvSpPr>
        <p:spPr>
          <a:xfrm>
            <a:off x="208725"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31" name="Google Shape;731;p24"/>
          <p:cNvSpPr txBox="1"/>
          <p:nvPr>
            <p:ph idx="2" type="body"/>
          </p:nvPr>
        </p:nvSpPr>
        <p:spPr>
          <a:xfrm>
            <a:off x="4684150"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32" name="Google Shape;732;p2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_1_1_1_1_1_1_1_1_1_2_1_1">
    <p:spTree>
      <p:nvGrpSpPr>
        <p:cNvPr id="733" name="Shape 733"/>
        <p:cNvGrpSpPr/>
        <p:nvPr/>
      </p:nvGrpSpPr>
      <p:grpSpPr>
        <a:xfrm>
          <a:off x="0" y="0"/>
          <a:ext cx="0" cy="0"/>
          <a:chOff x="0" y="0"/>
          <a:chExt cx="0" cy="0"/>
        </a:xfrm>
      </p:grpSpPr>
      <p:grpSp>
        <p:nvGrpSpPr>
          <p:cNvPr id="734" name="Google Shape;734;p25"/>
          <p:cNvGrpSpPr/>
          <p:nvPr/>
        </p:nvGrpSpPr>
        <p:grpSpPr>
          <a:xfrm>
            <a:off x="-6096" y="-3429"/>
            <a:ext cx="9156192" cy="5150358"/>
            <a:chOff x="0" y="0"/>
            <a:chExt cx="12192000" cy="6858000"/>
          </a:xfrm>
        </p:grpSpPr>
        <p:sp>
          <p:nvSpPr>
            <p:cNvPr id="735" name="Google Shape;735;p2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6" name="Google Shape;736;p2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7" name="Google Shape;737;p2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8" name="Google Shape;738;p2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9" name="Google Shape;739;p2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0" name="Google Shape;740;p2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1" name="Google Shape;741;p2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2" name="Google Shape;742;p2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3" name="Google Shape;743;p2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4" name="Google Shape;744;p2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5" name="Google Shape;745;p2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6" name="Google Shape;746;p2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7" name="Google Shape;747;p2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8" name="Google Shape;748;p2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9" name="Google Shape;749;p2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0" name="Google Shape;750;p2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1" name="Google Shape;751;p2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2" name="Google Shape;752;p2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3" name="Google Shape;753;p2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4" name="Google Shape;754;p2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5" name="Google Shape;755;p2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6" name="Google Shape;756;p2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7" name="Google Shape;757;p2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8" name="Google Shape;758;p2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9" name="Google Shape;759;p2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0" name="Google Shape;760;p2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1" name="Google Shape;761;p2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2" name="Google Shape;762;p2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3" name="Google Shape;763;p2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4" name="Google Shape;764;p2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5" name="Google Shape;765;p2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6" name="Google Shape;766;p2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7" name="Google Shape;767;p2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8" name="Google Shape;768;p2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9" name="Google Shape;769;p2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0" name="Google Shape;770;p2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1" name="Google Shape;771;p2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2" name="Google Shape;772;p2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3" name="Google Shape;773;p2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4" name="Google Shape;774;p2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5" name="Google Shape;775;p2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6" name="Google Shape;776;p2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7" name="Google Shape;777;p2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8" name="Google Shape;778;p2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9" name="Google Shape;779;p2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0" name="Google Shape;780;p2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1" name="Google Shape;781;p2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2" name="Google Shape;782;p2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3" name="Google Shape;783;p2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4" name="Google Shape;784;p2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5" name="Google Shape;785;p2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6" name="Google Shape;786;p2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7" name="Google Shape;787;p2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8" name="Google Shape;788;p2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9" name="Google Shape;789;p2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0" name="Google Shape;790;p2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1" name="Google Shape;791;p2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2" name="Google Shape;792;p2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3" name="Google Shape;793;p2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94" name="Google Shape;794;p2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95" name="Google Shape;795;p2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6" name="Google Shape;796;p25"/>
          <p:cNvSpPr txBox="1"/>
          <p:nvPr>
            <p:ph type="title"/>
          </p:nvPr>
        </p:nvSpPr>
        <p:spPr>
          <a:xfrm>
            <a:off x="208725" y="344175"/>
            <a:ext cx="76011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97" name="Google Shape;797;p2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1_1_1_1_1_1_1_1_1_1_2_1_1_1">
    <p:spTree>
      <p:nvGrpSpPr>
        <p:cNvPr id="798" name="Shape 798"/>
        <p:cNvGrpSpPr/>
        <p:nvPr/>
      </p:nvGrpSpPr>
      <p:grpSpPr>
        <a:xfrm>
          <a:off x="0" y="0"/>
          <a:ext cx="0" cy="0"/>
          <a:chOff x="0" y="0"/>
          <a:chExt cx="0" cy="0"/>
        </a:xfrm>
      </p:grpSpPr>
      <p:grpSp>
        <p:nvGrpSpPr>
          <p:cNvPr id="799" name="Google Shape;799;p26"/>
          <p:cNvGrpSpPr/>
          <p:nvPr/>
        </p:nvGrpSpPr>
        <p:grpSpPr>
          <a:xfrm>
            <a:off x="-6096" y="-3429"/>
            <a:ext cx="9156192" cy="5150358"/>
            <a:chOff x="0" y="0"/>
            <a:chExt cx="12192000" cy="6858000"/>
          </a:xfrm>
        </p:grpSpPr>
        <p:sp>
          <p:nvSpPr>
            <p:cNvPr id="800" name="Google Shape;800;p2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1" name="Google Shape;801;p2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2" name="Google Shape;802;p2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3" name="Google Shape;803;p2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4" name="Google Shape;804;p2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5" name="Google Shape;805;p2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6" name="Google Shape;806;p2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7" name="Google Shape;807;p2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8" name="Google Shape;808;p2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9" name="Google Shape;809;p2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0" name="Google Shape;810;p2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1" name="Google Shape;811;p2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2" name="Google Shape;812;p2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3" name="Google Shape;813;p2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4" name="Google Shape;814;p2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5" name="Google Shape;815;p2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6" name="Google Shape;816;p2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7" name="Google Shape;817;p2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8" name="Google Shape;818;p2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9" name="Google Shape;819;p2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0" name="Google Shape;820;p2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1" name="Google Shape;821;p2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2" name="Google Shape;822;p2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3" name="Google Shape;823;p2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4" name="Google Shape;824;p2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5" name="Google Shape;825;p2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6" name="Google Shape;826;p2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7" name="Google Shape;827;p2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8" name="Google Shape;828;p2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9" name="Google Shape;829;p2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0" name="Google Shape;830;p2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1" name="Google Shape;831;p2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2" name="Google Shape;832;p2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3" name="Google Shape;833;p2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4" name="Google Shape;834;p2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5" name="Google Shape;835;p2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6" name="Google Shape;836;p2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7" name="Google Shape;837;p2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8" name="Google Shape;838;p2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9" name="Google Shape;839;p2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0" name="Google Shape;840;p2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1" name="Google Shape;841;p2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2" name="Google Shape;842;p2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3" name="Google Shape;843;p2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4" name="Google Shape;844;p2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5" name="Google Shape;845;p2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6" name="Google Shape;846;p2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7" name="Google Shape;847;p2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8" name="Google Shape;848;p2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9" name="Google Shape;849;p2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0" name="Google Shape;850;p2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1" name="Google Shape;851;p2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2" name="Google Shape;852;p2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3" name="Google Shape;853;p2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4" name="Google Shape;854;p2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5" name="Google Shape;855;p2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6" name="Google Shape;856;p2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7" name="Google Shape;857;p2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8" name="Google Shape;858;p2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859" name="Google Shape;859;p2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860" name="Google Shape;860;p2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1" name="Google Shape;861;p26"/>
          <p:cNvSpPr txBox="1"/>
          <p:nvPr>
            <p:ph type="title"/>
          </p:nvPr>
        </p:nvSpPr>
        <p:spPr>
          <a:xfrm>
            <a:off x="208725" y="344175"/>
            <a:ext cx="555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62" name="Google Shape;862;p26"/>
          <p:cNvSpPr txBox="1"/>
          <p:nvPr>
            <p:ph idx="1"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3" name="Google Shape;863;p26"/>
          <p:cNvSpPr txBox="1"/>
          <p:nvPr>
            <p:ph idx="2" type="body"/>
          </p:nvPr>
        </p:nvSpPr>
        <p:spPr>
          <a:xfrm>
            <a:off x="208725" y="3050325"/>
            <a:ext cx="6666600" cy="18615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64" name="Google Shape;864;p2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1_1_1_1_1_1_1_1_1_1_2_1_1_1_1">
    <p:spTree>
      <p:nvGrpSpPr>
        <p:cNvPr id="865" name="Shape 865"/>
        <p:cNvGrpSpPr/>
        <p:nvPr/>
      </p:nvGrpSpPr>
      <p:grpSpPr>
        <a:xfrm>
          <a:off x="0" y="0"/>
          <a:ext cx="0" cy="0"/>
          <a:chOff x="0" y="0"/>
          <a:chExt cx="0" cy="0"/>
        </a:xfrm>
      </p:grpSpPr>
      <p:grpSp>
        <p:nvGrpSpPr>
          <p:cNvPr id="866" name="Google Shape;866;p27"/>
          <p:cNvGrpSpPr/>
          <p:nvPr/>
        </p:nvGrpSpPr>
        <p:grpSpPr>
          <a:xfrm>
            <a:off x="-6096" y="-3429"/>
            <a:ext cx="9156192" cy="5150358"/>
            <a:chOff x="0" y="0"/>
            <a:chExt cx="12192000" cy="6858000"/>
          </a:xfrm>
        </p:grpSpPr>
        <p:sp>
          <p:nvSpPr>
            <p:cNvPr id="867" name="Google Shape;867;p2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8" name="Google Shape;868;p2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9" name="Google Shape;869;p2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0" name="Google Shape;870;p2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1" name="Google Shape;871;p2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2" name="Google Shape;872;p2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3" name="Google Shape;873;p2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4" name="Google Shape;874;p2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5" name="Google Shape;875;p2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6" name="Google Shape;876;p2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7" name="Google Shape;877;p2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8" name="Google Shape;878;p2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9" name="Google Shape;879;p2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0" name="Google Shape;880;p2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1" name="Google Shape;881;p2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2" name="Google Shape;882;p2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3" name="Google Shape;883;p2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4" name="Google Shape;884;p2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5" name="Google Shape;885;p2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6" name="Google Shape;886;p2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7" name="Google Shape;887;p2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8" name="Google Shape;888;p2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9" name="Google Shape;889;p2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0" name="Google Shape;890;p2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1" name="Google Shape;891;p2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2" name="Google Shape;892;p2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3" name="Google Shape;893;p2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4" name="Google Shape;894;p2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5" name="Google Shape;895;p2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6" name="Google Shape;896;p2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7" name="Google Shape;897;p2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8" name="Google Shape;898;p2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9" name="Google Shape;899;p2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0" name="Google Shape;900;p2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1" name="Google Shape;901;p2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2" name="Google Shape;902;p2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3" name="Google Shape;903;p2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4" name="Google Shape;904;p2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5" name="Google Shape;905;p2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6" name="Google Shape;906;p2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7" name="Google Shape;907;p2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8" name="Google Shape;908;p2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9" name="Google Shape;909;p2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0" name="Google Shape;910;p2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1" name="Google Shape;911;p2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2" name="Google Shape;912;p2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3" name="Google Shape;913;p2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4" name="Google Shape;914;p2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5" name="Google Shape;915;p2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6" name="Google Shape;916;p2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7" name="Google Shape;917;p2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8" name="Google Shape;918;p2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9" name="Google Shape;919;p2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0" name="Google Shape;920;p2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1" name="Google Shape;921;p2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2" name="Google Shape;922;p2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3" name="Google Shape;923;p2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4" name="Google Shape;924;p2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5" name="Google Shape;925;p2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926" name="Google Shape;926;p2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927" name="Google Shape;927;p2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8" name="Google Shape;928;p27"/>
          <p:cNvSpPr txBox="1"/>
          <p:nvPr>
            <p:ph type="title"/>
          </p:nvPr>
        </p:nvSpPr>
        <p:spPr>
          <a:xfrm>
            <a:off x="836250" y="1569150"/>
            <a:ext cx="7471500" cy="2005200"/>
          </a:xfrm>
          <a:prstGeom prst="rect">
            <a:avLst/>
          </a:prstGeom>
        </p:spPr>
        <p:txBody>
          <a:bodyPr anchorCtr="0" anchor="t" bIns="91425" lIns="91425" spcFirstLastPara="1" rIns="91425" wrap="square" tIns="91425">
            <a:spAutoFit/>
          </a:bodyPr>
          <a:lstStyle>
            <a:lvl1pPr lvl="0" algn="ctr">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29" name="Google Shape;929;p2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930" name="Shape 930"/>
        <p:cNvGrpSpPr/>
        <p:nvPr/>
      </p:nvGrpSpPr>
      <p:grpSpPr>
        <a:xfrm>
          <a:off x="0" y="0"/>
          <a:ext cx="0" cy="0"/>
          <a:chOff x="0" y="0"/>
          <a:chExt cx="0" cy="0"/>
        </a:xfrm>
      </p:grpSpPr>
      <p:sp>
        <p:nvSpPr>
          <p:cNvPr id="931" name="Google Shape;931;p28"/>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32" name="Google Shape;932;p2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33" name="Google Shape;93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934" name="Shape 934"/>
        <p:cNvGrpSpPr/>
        <p:nvPr/>
      </p:nvGrpSpPr>
      <p:grpSpPr>
        <a:xfrm>
          <a:off x="0" y="0"/>
          <a:ext cx="0" cy="0"/>
          <a:chOff x="0" y="0"/>
          <a:chExt cx="0" cy="0"/>
        </a:xfrm>
      </p:grpSpPr>
      <p:sp>
        <p:nvSpPr>
          <p:cNvPr id="935" name="Google Shape;935;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37" name="Google Shape;937;p2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938" name="Google Shape;938;p2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939" name="Google Shape;93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_1_1_1_1_1_1_1_1_1_2_1_1_1_1_1">
    <p:spTree>
      <p:nvGrpSpPr>
        <p:cNvPr id="940" name="Shape 940"/>
        <p:cNvGrpSpPr/>
        <p:nvPr/>
      </p:nvGrpSpPr>
      <p:grpSpPr>
        <a:xfrm>
          <a:off x="0" y="0"/>
          <a:ext cx="0" cy="0"/>
          <a:chOff x="0" y="0"/>
          <a:chExt cx="0" cy="0"/>
        </a:xfrm>
      </p:grpSpPr>
      <p:grpSp>
        <p:nvGrpSpPr>
          <p:cNvPr id="941" name="Google Shape;941;p30"/>
          <p:cNvGrpSpPr/>
          <p:nvPr/>
        </p:nvGrpSpPr>
        <p:grpSpPr>
          <a:xfrm>
            <a:off x="-6096" y="-3429"/>
            <a:ext cx="9156192" cy="5150358"/>
            <a:chOff x="0" y="0"/>
            <a:chExt cx="12192000" cy="6858000"/>
          </a:xfrm>
        </p:grpSpPr>
        <p:sp>
          <p:nvSpPr>
            <p:cNvPr id="942" name="Google Shape;942;p3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3" name="Google Shape;943;p3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4" name="Google Shape;944;p3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5" name="Google Shape;945;p3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6" name="Google Shape;946;p3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7" name="Google Shape;947;p3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8" name="Google Shape;948;p3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9" name="Google Shape;949;p3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0" name="Google Shape;950;p3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1" name="Google Shape;951;p3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2" name="Google Shape;952;p3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3" name="Google Shape;953;p3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4" name="Google Shape;954;p3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5" name="Google Shape;955;p3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6" name="Google Shape;956;p3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7" name="Google Shape;957;p3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8" name="Google Shape;958;p3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9" name="Google Shape;959;p3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0" name="Google Shape;960;p3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1" name="Google Shape;961;p3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2" name="Google Shape;962;p3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3" name="Google Shape;963;p3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4" name="Google Shape;964;p3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5" name="Google Shape;965;p3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6" name="Google Shape;966;p3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7" name="Google Shape;967;p3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8" name="Google Shape;968;p3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9" name="Google Shape;969;p3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0" name="Google Shape;970;p3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1" name="Google Shape;971;p3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2" name="Google Shape;972;p3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3" name="Google Shape;973;p3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4" name="Google Shape;974;p3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5" name="Google Shape;975;p3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6" name="Google Shape;976;p3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7" name="Google Shape;977;p3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8" name="Google Shape;978;p3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9" name="Google Shape;979;p3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0" name="Google Shape;980;p3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1" name="Google Shape;981;p3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2" name="Google Shape;982;p3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3" name="Google Shape;983;p3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4" name="Google Shape;984;p3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5" name="Google Shape;985;p3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6" name="Google Shape;986;p3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7" name="Google Shape;987;p3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8" name="Google Shape;988;p3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9" name="Google Shape;989;p3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0" name="Google Shape;990;p3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1" name="Google Shape;991;p3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2" name="Google Shape;992;p3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3" name="Google Shape;993;p3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4" name="Google Shape;994;p3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5" name="Google Shape;995;p3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6" name="Google Shape;996;p3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7" name="Google Shape;997;p3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8" name="Google Shape;998;p3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9" name="Google Shape;999;p3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0" name="Google Shape;1000;p3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01" name="Google Shape;1001;p3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02" name="Google Shape;1002;p3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3" name="Google Shape;1003;p3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4" name="Google Shape;1004;p30"/>
          <p:cNvSpPr txBox="1"/>
          <p:nvPr>
            <p:ph idx="1" type="subTitle"/>
          </p:nvPr>
        </p:nvSpPr>
        <p:spPr>
          <a:xfrm>
            <a:off x="208725" y="246495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5" name="Google Shape;1005;p3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1_1_1_1_1_1_1_1_1_1_2_1_1_1_1_1_1">
    <p:spTree>
      <p:nvGrpSpPr>
        <p:cNvPr id="1006" name="Shape 1006"/>
        <p:cNvGrpSpPr/>
        <p:nvPr/>
      </p:nvGrpSpPr>
      <p:grpSpPr>
        <a:xfrm>
          <a:off x="0" y="0"/>
          <a:ext cx="0" cy="0"/>
          <a:chOff x="0" y="0"/>
          <a:chExt cx="0" cy="0"/>
        </a:xfrm>
      </p:grpSpPr>
      <p:grpSp>
        <p:nvGrpSpPr>
          <p:cNvPr id="1007" name="Google Shape;1007;p31"/>
          <p:cNvGrpSpPr/>
          <p:nvPr/>
        </p:nvGrpSpPr>
        <p:grpSpPr>
          <a:xfrm>
            <a:off x="-6096" y="-3429"/>
            <a:ext cx="9156192" cy="5150358"/>
            <a:chOff x="0" y="0"/>
            <a:chExt cx="12192000" cy="6858000"/>
          </a:xfrm>
        </p:grpSpPr>
        <p:sp>
          <p:nvSpPr>
            <p:cNvPr id="1008" name="Google Shape;1008;p3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9" name="Google Shape;1009;p3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0" name="Google Shape;1010;p3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1" name="Google Shape;1011;p3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2" name="Google Shape;1012;p3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3" name="Google Shape;1013;p3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4" name="Google Shape;1014;p3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5" name="Google Shape;1015;p3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6" name="Google Shape;1016;p3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7" name="Google Shape;1017;p3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8" name="Google Shape;1018;p3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9" name="Google Shape;1019;p3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0" name="Google Shape;1020;p3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1" name="Google Shape;1021;p3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2" name="Google Shape;1022;p3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3" name="Google Shape;1023;p3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4" name="Google Shape;1024;p3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5" name="Google Shape;1025;p3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6" name="Google Shape;1026;p3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7" name="Google Shape;1027;p3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8" name="Google Shape;1028;p3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9" name="Google Shape;1029;p3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0" name="Google Shape;1030;p3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1" name="Google Shape;1031;p3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2" name="Google Shape;1032;p3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3" name="Google Shape;1033;p3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4" name="Google Shape;1034;p3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5" name="Google Shape;1035;p3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6" name="Google Shape;1036;p3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7" name="Google Shape;1037;p3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8" name="Google Shape;1038;p3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9" name="Google Shape;1039;p3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0" name="Google Shape;1040;p3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1" name="Google Shape;1041;p3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2" name="Google Shape;1042;p3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3" name="Google Shape;1043;p3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4" name="Google Shape;1044;p3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5" name="Google Shape;1045;p3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6" name="Google Shape;1046;p3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7" name="Google Shape;1047;p3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8" name="Google Shape;1048;p3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9" name="Google Shape;1049;p3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0" name="Google Shape;1050;p3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1" name="Google Shape;1051;p3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2" name="Google Shape;1052;p3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3" name="Google Shape;1053;p3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4" name="Google Shape;1054;p3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5" name="Google Shape;1055;p3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6" name="Google Shape;1056;p3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7" name="Google Shape;1057;p3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8" name="Google Shape;1058;p3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9" name="Google Shape;1059;p3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0" name="Google Shape;1060;p3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1" name="Google Shape;1061;p3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2" name="Google Shape;1062;p3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3" name="Google Shape;1063;p3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4" name="Google Shape;1064;p3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5" name="Google Shape;1065;p3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6" name="Google Shape;1066;p3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67" name="Google Shape;1067;p3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68" name="Google Shape;1068;p3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9" name="Google Shape;1069;p31"/>
          <p:cNvSpPr txBox="1"/>
          <p:nvPr>
            <p:ph idx="1" type="body"/>
          </p:nvPr>
        </p:nvSpPr>
        <p:spPr>
          <a:xfrm>
            <a:off x="1578900" y="1135050"/>
            <a:ext cx="5986200" cy="2873400"/>
          </a:xfrm>
          <a:prstGeom prst="rect">
            <a:avLst/>
          </a:prstGeom>
        </p:spPr>
        <p:txBody>
          <a:bodyPr anchorCtr="0" anchor="t" bIns="91425" lIns="91425" spcFirstLastPara="1" rIns="91425" wrap="square" tIns="91425">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1070" name="Google Shape;1070;p3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_1_1_1_1_1_1_1_1_1_2_1_1_1_1_1_1_1">
    <p:spTree>
      <p:nvGrpSpPr>
        <p:cNvPr id="1071" name="Shape 1071"/>
        <p:cNvGrpSpPr/>
        <p:nvPr/>
      </p:nvGrpSpPr>
      <p:grpSpPr>
        <a:xfrm>
          <a:off x="0" y="0"/>
          <a:ext cx="0" cy="0"/>
          <a:chOff x="0" y="0"/>
          <a:chExt cx="0" cy="0"/>
        </a:xfrm>
      </p:grpSpPr>
      <p:grpSp>
        <p:nvGrpSpPr>
          <p:cNvPr id="1072" name="Google Shape;1072;p32"/>
          <p:cNvGrpSpPr/>
          <p:nvPr/>
        </p:nvGrpSpPr>
        <p:grpSpPr>
          <a:xfrm>
            <a:off x="-6096" y="-3429"/>
            <a:ext cx="9156192" cy="5150358"/>
            <a:chOff x="0" y="0"/>
            <a:chExt cx="12192000" cy="6858000"/>
          </a:xfrm>
        </p:grpSpPr>
        <p:sp>
          <p:nvSpPr>
            <p:cNvPr id="1073" name="Google Shape;1073;p3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4" name="Google Shape;1074;p3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5" name="Google Shape;1075;p3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6" name="Google Shape;1076;p3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7" name="Google Shape;1077;p3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8" name="Google Shape;1078;p3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9" name="Google Shape;1079;p3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0" name="Google Shape;1080;p3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1" name="Google Shape;1081;p3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2" name="Google Shape;1082;p3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3" name="Google Shape;1083;p3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4" name="Google Shape;1084;p3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5" name="Google Shape;1085;p3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6" name="Google Shape;1086;p3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7" name="Google Shape;1087;p3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8" name="Google Shape;1088;p3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9" name="Google Shape;1089;p3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0" name="Google Shape;1090;p3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1" name="Google Shape;1091;p3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2" name="Google Shape;1092;p3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3" name="Google Shape;1093;p3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4" name="Google Shape;1094;p3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5" name="Google Shape;1095;p3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6" name="Google Shape;1096;p3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7" name="Google Shape;1097;p3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8" name="Google Shape;1098;p3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9" name="Google Shape;1099;p3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0" name="Google Shape;1100;p3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1" name="Google Shape;1101;p3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2" name="Google Shape;1102;p3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3" name="Google Shape;1103;p3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4" name="Google Shape;1104;p3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5" name="Google Shape;1105;p3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6" name="Google Shape;1106;p3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7" name="Google Shape;1107;p3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8" name="Google Shape;1108;p3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9" name="Google Shape;1109;p3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0" name="Google Shape;1110;p3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1" name="Google Shape;1111;p3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2" name="Google Shape;1112;p3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3" name="Google Shape;1113;p3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4" name="Google Shape;1114;p3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5" name="Google Shape;1115;p3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6" name="Google Shape;1116;p3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7" name="Google Shape;1117;p3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8" name="Google Shape;1118;p3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9" name="Google Shape;1119;p3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0" name="Google Shape;1120;p3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1" name="Google Shape;1121;p3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2" name="Google Shape;1122;p3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3" name="Google Shape;1123;p3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4" name="Google Shape;1124;p3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5" name="Google Shape;1125;p3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6" name="Google Shape;1126;p3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7" name="Google Shape;1127;p3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8" name="Google Shape;1128;p3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9" name="Google Shape;1129;p3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0" name="Google Shape;1130;p3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1" name="Google Shape;1131;p3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32" name="Google Shape;1132;p3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33" name="Google Shape;1133;p3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4" name="Google Shape;1134;p32"/>
          <p:cNvSpPr txBox="1"/>
          <p:nvPr>
            <p:ph idx="1" type="body"/>
          </p:nvPr>
        </p:nvSpPr>
        <p:spPr>
          <a:xfrm>
            <a:off x="2919350" y="1423650"/>
            <a:ext cx="5986200" cy="287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135" name="Google Shape;1135;p32"/>
          <p:cNvSpPr txBox="1"/>
          <p:nvPr>
            <p:ph type="title"/>
          </p:nvPr>
        </p:nvSpPr>
        <p:spPr>
          <a:xfrm>
            <a:off x="221150" y="1423650"/>
            <a:ext cx="2510100" cy="22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36" name="Google Shape;1136;p3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id">
  <p:cSld name="CUSTOM_1_1_1_1_1_1_1_1_1_1_2_1_1_1_1_1_1_1_1">
    <p:spTree>
      <p:nvGrpSpPr>
        <p:cNvPr id="1137" name="Shape 1137"/>
        <p:cNvGrpSpPr/>
        <p:nvPr/>
      </p:nvGrpSpPr>
      <p:grpSpPr>
        <a:xfrm>
          <a:off x="0" y="0"/>
          <a:ext cx="0" cy="0"/>
          <a:chOff x="0" y="0"/>
          <a:chExt cx="0" cy="0"/>
        </a:xfrm>
      </p:grpSpPr>
      <p:grpSp>
        <p:nvGrpSpPr>
          <p:cNvPr id="1138" name="Google Shape;1138;p33"/>
          <p:cNvGrpSpPr/>
          <p:nvPr/>
        </p:nvGrpSpPr>
        <p:grpSpPr>
          <a:xfrm>
            <a:off x="-6096" y="-3429"/>
            <a:ext cx="9156192" cy="5150358"/>
            <a:chOff x="0" y="0"/>
            <a:chExt cx="12192000" cy="6858000"/>
          </a:xfrm>
        </p:grpSpPr>
        <p:sp>
          <p:nvSpPr>
            <p:cNvPr id="1139" name="Google Shape;1139;p3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0" name="Google Shape;1140;p3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1" name="Google Shape;1141;p3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2" name="Google Shape;1142;p3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3" name="Google Shape;1143;p3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4" name="Google Shape;1144;p3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5" name="Google Shape;1145;p3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6" name="Google Shape;1146;p3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7" name="Google Shape;1147;p3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8" name="Google Shape;1148;p3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9" name="Google Shape;1149;p3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0" name="Google Shape;1150;p3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1" name="Google Shape;1151;p3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2" name="Google Shape;1152;p3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3" name="Google Shape;1153;p3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4" name="Google Shape;1154;p3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5" name="Google Shape;1155;p3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6" name="Google Shape;1156;p3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7" name="Google Shape;1157;p3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8" name="Google Shape;1158;p3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9" name="Google Shape;1159;p3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0" name="Google Shape;1160;p3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1" name="Google Shape;1161;p3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2" name="Google Shape;1162;p3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3" name="Google Shape;1163;p3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4" name="Google Shape;1164;p3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5" name="Google Shape;1165;p3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6" name="Google Shape;1166;p3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7" name="Google Shape;1167;p3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8" name="Google Shape;1168;p3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9" name="Google Shape;1169;p3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0" name="Google Shape;1170;p3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1" name="Google Shape;1171;p3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2" name="Google Shape;1172;p3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3" name="Google Shape;1173;p3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4" name="Google Shape;1174;p3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5" name="Google Shape;1175;p3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6" name="Google Shape;1176;p3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7" name="Google Shape;1177;p3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8" name="Google Shape;1178;p3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9" name="Google Shape;1179;p3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0" name="Google Shape;1180;p3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1" name="Google Shape;1181;p3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2" name="Google Shape;1182;p3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3" name="Google Shape;1183;p3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4" name="Google Shape;1184;p3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5" name="Google Shape;1185;p3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6" name="Google Shape;1186;p3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7" name="Google Shape;1187;p3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8" name="Google Shape;1188;p3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9" name="Google Shape;1189;p3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0" name="Google Shape;1190;p3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1" name="Google Shape;1191;p3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2" name="Google Shape;1192;p3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3" name="Google Shape;1193;p3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4" name="Google Shape;1194;p3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5" name="Google Shape;1195;p3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6" name="Google Shape;1196;p3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7" name="Google Shape;1197;p3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98" name="Google Shape;1198;p3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99" name="Google Shape;1199;p3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0" name="Google Shape;1200;p3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1_1_1_1_1_1_1_1_1_1_2_1_1_1_1_1_1_1_1_1">
    <p:spTree>
      <p:nvGrpSpPr>
        <p:cNvPr id="1201" name="Shape 1201"/>
        <p:cNvGrpSpPr/>
        <p:nvPr/>
      </p:nvGrpSpPr>
      <p:grpSpPr>
        <a:xfrm>
          <a:off x="0" y="0"/>
          <a:ext cx="0" cy="0"/>
          <a:chOff x="0" y="0"/>
          <a:chExt cx="0" cy="0"/>
        </a:xfrm>
      </p:grpSpPr>
      <p:sp>
        <p:nvSpPr>
          <p:cNvPr id="1202" name="Google Shape;1202;p3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203" name="Google Shape;1203;p3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4" name="Google Shape;1204;p3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1_1_1_1_1_1_1_1_1_1_2_1_1_1_1_1_1_1_1_1_1">
    <p:spTree>
      <p:nvGrpSpPr>
        <p:cNvPr id="1205" name="Shape 1205"/>
        <p:cNvGrpSpPr/>
        <p:nvPr/>
      </p:nvGrpSpPr>
      <p:grpSpPr>
        <a:xfrm>
          <a:off x="0" y="0"/>
          <a:ext cx="0" cy="0"/>
          <a:chOff x="0" y="0"/>
          <a:chExt cx="0" cy="0"/>
        </a:xfrm>
      </p:grpSpPr>
      <p:sp>
        <p:nvSpPr>
          <p:cNvPr id="1206" name="Google Shape;1206;p3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07" name="Google Shape;1207;p35"/>
          <p:cNvGrpSpPr/>
          <p:nvPr/>
        </p:nvGrpSpPr>
        <p:grpSpPr>
          <a:xfrm>
            <a:off x="-6096" y="-3429"/>
            <a:ext cx="9156192" cy="5150358"/>
            <a:chOff x="0" y="0"/>
            <a:chExt cx="12192000" cy="6858000"/>
          </a:xfrm>
        </p:grpSpPr>
        <p:sp>
          <p:nvSpPr>
            <p:cNvPr id="1208" name="Google Shape;1208;p3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9" name="Google Shape;1209;p3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0" name="Google Shape;1210;p3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1" name="Google Shape;1211;p3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2" name="Google Shape;1212;p3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3" name="Google Shape;1213;p3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4" name="Google Shape;1214;p3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5" name="Google Shape;1215;p3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6" name="Google Shape;1216;p3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7" name="Google Shape;1217;p3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8" name="Google Shape;1218;p3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9" name="Google Shape;1219;p3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0" name="Google Shape;1220;p3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1" name="Google Shape;1221;p3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2" name="Google Shape;1222;p3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3" name="Google Shape;1223;p3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4" name="Google Shape;1224;p3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5" name="Google Shape;1225;p3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6" name="Google Shape;1226;p3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7" name="Google Shape;1227;p3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8" name="Google Shape;1228;p3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9" name="Google Shape;1229;p3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0" name="Google Shape;1230;p3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1" name="Google Shape;1231;p3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2" name="Google Shape;1232;p3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3" name="Google Shape;1233;p3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4" name="Google Shape;1234;p3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5" name="Google Shape;1235;p3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6" name="Google Shape;1236;p3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7" name="Google Shape;1237;p3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8" name="Google Shape;1238;p3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9" name="Google Shape;1239;p3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0" name="Google Shape;1240;p3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1" name="Google Shape;1241;p3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2" name="Google Shape;1242;p3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3" name="Google Shape;1243;p3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4" name="Google Shape;1244;p3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5" name="Google Shape;1245;p3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6" name="Google Shape;1246;p3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7" name="Google Shape;1247;p3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8" name="Google Shape;1248;p3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9" name="Google Shape;1249;p3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0" name="Google Shape;1250;p3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1" name="Google Shape;1251;p3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2" name="Google Shape;1252;p3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3" name="Google Shape;1253;p3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4" name="Google Shape;1254;p3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5" name="Google Shape;1255;p3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6" name="Google Shape;1256;p3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7" name="Google Shape;1257;p3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8" name="Google Shape;1258;p3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9" name="Google Shape;1259;p3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0" name="Google Shape;1260;p3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1" name="Google Shape;1261;p3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2" name="Google Shape;1262;p3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3" name="Google Shape;1263;p3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4" name="Google Shape;1264;p3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5" name="Google Shape;1265;p3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6" name="Google Shape;1266;p3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67" name="Google Shape;1267;p3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8" name="Google Shape;1268;p35"/>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69" name="Google Shape;1269;p35"/>
          <p:cNvSpPr txBox="1"/>
          <p:nvPr>
            <p:ph idx="1" type="subTitle"/>
          </p:nvPr>
        </p:nvSpPr>
        <p:spPr>
          <a:xfrm>
            <a:off x="20872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0" name="Google Shape;1270;p35"/>
          <p:cNvSpPr txBox="1"/>
          <p:nvPr>
            <p:ph idx="2" type="subTitle"/>
          </p:nvPr>
        </p:nvSpPr>
        <p:spPr>
          <a:xfrm>
            <a:off x="3281550"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1" name="Google Shape;1271;p35"/>
          <p:cNvSpPr txBox="1"/>
          <p:nvPr>
            <p:ph idx="3" type="subTitle"/>
          </p:nvPr>
        </p:nvSpPr>
        <p:spPr>
          <a:xfrm>
            <a:off x="635437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2" name="Google Shape;1272;p35"/>
          <p:cNvSpPr txBox="1"/>
          <p:nvPr>
            <p:ph idx="4" type="subTitle"/>
          </p:nvPr>
        </p:nvSpPr>
        <p:spPr>
          <a:xfrm>
            <a:off x="20872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3" name="Google Shape;1273;p35"/>
          <p:cNvSpPr txBox="1"/>
          <p:nvPr>
            <p:ph idx="5" type="subTitle"/>
          </p:nvPr>
        </p:nvSpPr>
        <p:spPr>
          <a:xfrm>
            <a:off x="3281550"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4" name="Google Shape;1274;p35"/>
          <p:cNvSpPr txBox="1"/>
          <p:nvPr>
            <p:ph idx="6" type="subTitle"/>
          </p:nvPr>
        </p:nvSpPr>
        <p:spPr>
          <a:xfrm>
            <a:off x="635437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5" name="Google Shape;1275;p3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_1_1_1_1_1_1_1_1_1_2_1_1_1_1_1_1_1_1_1_1_1">
    <p:spTree>
      <p:nvGrpSpPr>
        <p:cNvPr id="1276" name="Shape 1276"/>
        <p:cNvGrpSpPr/>
        <p:nvPr/>
      </p:nvGrpSpPr>
      <p:grpSpPr>
        <a:xfrm>
          <a:off x="0" y="0"/>
          <a:ext cx="0" cy="0"/>
          <a:chOff x="0" y="0"/>
          <a:chExt cx="0" cy="0"/>
        </a:xfrm>
      </p:grpSpPr>
      <p:sp>
        <p:nvSpPr>
          <p:cNvPr id="1277" name="Google Shape;1277;p3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78" name="Google Shape;1278;p36"/>
          <p:cNvGrpSpPr/>
          <p:nvPr/>
        </p:nvGrpSpPr>
        <p:grpSpPr>
          <a:xfrm>
            <a:off x="-6096" y="-3429"/>
            <a:ext cx="9156192" cy="5150358"/>
            <a:chOff x="0" y="0"/>
            <a:chExt cx="12192000" cy="6858000"/>
          </a:xfrm>
        </p:grpSpPr>
        <p:sp>
          <p:nvSpPr>
            <p:cNvPr id="1279" name="Google Shape;1279;p3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0" name="Google Shape;1280;p3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1" name="Google Shape;1281;p3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2" name="Google Shape;1282;p3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3" name="Google Shape;1283;p3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4" name="Google Shape;1284;p3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5" name="Google Shape;1285;p3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6" name="Google Shape;1286;p3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7" name="Google Shape;1287;p3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8" name="Google Shape;1288;p3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9" name="Google Shape;1289;p3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0" name="Google Shape;1290;p3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1" name="Google Shape;1291;p3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2" name="Google Shape;1292;p3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3" name="Google Shape;1293;p3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4" name="Google Shape;1294;p3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5" name="Google Shape;1295;p3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6" name="Google Shape;1296;p3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7" name="Google Shape;1297;p3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8" name="Google Shape;1298;p3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9" name="Google Shape;1299;p3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0" name="Google Shape;1300;p3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1" name="Google Shape;1301;p3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2" name="Google Shape;1302;p3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3" name="Google Shape;1303;p3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4" name="Google Shape;1304;p3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5" name="Google Shape;1305;p3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6" name="Google Shape;1306;p3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7" name="Google Shape;1307;p3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8" name="Google Shape;1308;p3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9" name="Google Shape;1309;p3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0" name="Google Shape;1310;p3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1" name="Google Shape;1311;p3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2" name="Google Shape;1312;p3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3" name="Google Shape;1313;p3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4" name="Google Shape;1314;p3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5" name="Google Shape;1315;p3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6" name="Google Shape;1316;p3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7" name="Google Shape;1317;p3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8" name="Google Shape;1318;p3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9" name="Google Shape;1319;p3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0" name="Google Shape;1320;p3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1" name="Google Shape;1321;p3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2" name="Google Shape;1322;p3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3" name="Google Shape;1323;p3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4" name="Google Shape;1324;p3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5" name="Google Shape;1325;p3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6" name="Google Shape;1326;p3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7" name="Google Shape;1327;p3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8" name="Google Shape;1328;p3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9" name="Google Shape;1329;p3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0" name="Google Shape;1330;p3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1" name="Google Shape;1331;p3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2" name="Google Shape;1332;p3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3" name="Google Shape;1333;p3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4" name="Google Shape;1334;p3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5" name="Google Shape;1335;p3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6" name="Google Shape;1336;p3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7" name="Google Shape;1337;p3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338" name="Google Shape;1338;p3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9" name="Google Shape;1339;p36"/>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40" name="Google Shape;1340;p36"/>
          <p:cNvSpPr txBox="1"/>
          <p:nvPr>
            <p:ph idx="1" type="body"/>
          </p:nvPr>
        </p:nvSpPr>
        <p:spPr>
          <a:xfrm>
            <a:off x="208725" y="2304400"/>
            <a:ext cx="33528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341" name="Google Shape;1341;p36"/>
          <p:cNvSpPr/>
          <p:nvPr>
            <p:ph idx="2" type="pic"/>
          </p:nvPr>
        </p:nvSpPr>
        <p:spPr>
          <a:xfrm>
            <a:off x="3769050" y="2304400"/>
            <a:ext cx="5156700" cy="2568600"/>
          </a:xfrm>
          <a:prstGeom prst="roundRect">
            <a:avLst>
              <a:gd fmla="val 4123" name="adj"/>
            </a:avLst>
          </a:prstGeom>
          <a:noFill/>
          <a:ln>
            <a:noFill/>
          </a:ln>
        </p:spPr>
      </p:sp>
      <p:sp>
        <p:nvSpPr>
          <p:cNvPr id="1342" name="Google Shape;1342;p3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_1_1_1_1_1_1_1_1_2_1_1_1_1_1_1_1_1_1_1_1_1">
    <p:spTree>
      <p:nvGrpSpPr>
        <p:cNvPr id="1343" name="Shape 1343"/>
        <p:cNvGrpSpPr/>
        <p:nvPr/>
      </p:nvGrpSpPr>
      <p:grpSpPr>
        <a:xfrm>
          <a:off x="0" y="0"/>
          <a:ext cx="0" cy="0"/>
          <a:chOff x="0" y="0"/>
          <a:chExt cx="0" cy="0"/>
        </a:xfrm>
      </p:grpSpPr>
      <p:sp>
        <p:nvSpPr>
          <p:cNvPr id="1344" name="Google Shape;1344;p3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345" name="Google Shape;1345;p37"/>
          <p:cNvGrpSpPr/>
          <p:nvPr/>
        </p:nvGrpSpPr>
        <p:grpSpPr>
          <a:xfrm>
            <a:off x="-6096" y="-3429"/>
            <a:ext cx="9156192" cy="5150358"/>
            <a:chOff x="0" y="0"/>
            <a:chExt cx="12192000" cy="6858000"/>
          </a:xfrm>
        </p:grpSpPr>
        <p:sp>
          <p:nvSpPr>
            <p:cNvPr id="1346" name="Google Shape;1346;p3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7" name="Google Shape;1347;p3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8" name="Google Shape;1348;p3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9" name="Google Shape;1349;p3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0" name="Google Shape;1350;p3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1" name="Google Shape;1351;p3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2" name="Google Shape;1352;p3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3" name="Google Shape;1353;p3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4" name="Google Shape;1354;p3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5" name="Google Shape;1355;p3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6" name="Google Shape;1356;p3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7" name="Google Shape;1357;p3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8" name="Google Shape;1358;p3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9" name="Google Shape;1359;p3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0" name="Google Shape;1360;p3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1" name="Google Shape;1361;p3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2" name="Google Shape;1362;p3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3" name="Google Shape;1363;p3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4" name="Google Shape;1364;p3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5" name="Google Shape;1365;p3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6" name="Google Shape;1366;p3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7" name="Google Shape;1367;p3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8" name="Google Shape;1368;p3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9" name="Google Shape;1369;p3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0" name="Google Shape;1370;p3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1" name="Google Shape;1371;p3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2" name="Google Shape;1372;p3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3" name="Google Shape;1373;p3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4" name="Google Shape;1374;p3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5" name="Google Shape;1375;p3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6" name="Google Shape;1376;p3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7" name="Google Shape;1377;p3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8" name="Google Shape;1378;p3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9" name="Google Shape;1379;p3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0" name="Google Shape;1380;p3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1" name="Google Shape;1381;p3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2" name="Google Shape;1382;p3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3" name="Google Shape;1383;p3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4" name="Google Shape;1384;p3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5" name="Google Shape;1385;p3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6" name="Google Shape;1386;p3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7" name="Google Shape;1387;p3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8" name="Google Shape;1388;p3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9" name="Google Shape;1389;p3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0" name="Google Shape;1390;p3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1" name="Google Shape;1391;p3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2" name="Google Shape;1392;p3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3" name="Google Shape;1393;p3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4" name="Google Shape;1394;p3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5" name="Google Shape;1395;p3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6" name="Google Shape;1396;p3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7" name="Google Shape;1397;p3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8" name="Google Shape;1398;p3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9" name="Google Shape;1399;p3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0" name="Google Shape;1400;p3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1" name="Google Shape;1401;p3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2" name="Google Shape;1402;p3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3" name="Google Shape;1403;p3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4" name="Google Shape;1404;p3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05" name="Google Shape;1405;p3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6" name="Google Shape;1406;p37"/>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07" name="Google Shape;1407;p37"/>
          <p:cNvSpPr txBox="1"/>
          <p:nvPr>
            <p:ph idx="1" type="body"/>
          </p:nvPr>
        </p:nvSpPr>
        <p:spPr>
          <a:xfrm>
            <a:off x="11736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08" name="Google Shape;1408;p37"/>
          <p:cNvSpPr txBox="1"/>
          <p:nvPr>
            <p:ph idx="2" type="subTitle"/>
          </p:nvPr>
        </p:nvSpPr>
        <p:spPr>
          <a:xfrm>
            <a:off x="11736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9" name="Google Shape;1409;p37"/>
          <p:cNvSpPr txBox="1"/>
          <p:nvPr>
            <p:ph idx="3" type="body"/>
          </p:nvPr>
        </p:nvSpPr>
        <p:spPr>
          <a:xfrm>
            <a:off x="49161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10" name="Google Shape;1410;p37"/>
          <p:cNvSpPr txBox="1"/>
          <p:nvPr>
            <p:ph idx="4" type="subTitle"/>
          </p:nvPr>
        </p:nvSpPr>
        <p:spPr>
          <a:xfrm>
            <a:off x="49161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1" name="Google Shape;1411;p3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_1_1_1_1_1_1_1_1_1_2_1_1_1_1_1_1_1_1_1_1_1_1_1">
    <p:spTree>
      <p:nvGrpSpPr>
        <p:cNvPr id="1412" name="Shape 1412"/>
        <p:cNvGrpSpPr/>
        <p:nvPr/>
      </p:nvGrpSpPr>
      <p:grpSpPr>
        <a:xfrm>
          <a:off x="0" y="0"/>
          <a:ext cx="0" cy="0"/>
          <a:chOff x="0" y="0"/>
          <a:chExt cx="0" cy="0"/>
        </a:xfrm>
      </p:grpSpPr>
      <p:sp>
        <p:nvSpPr>
          <p:cNvPr id="1413" name="Google Shape;1413;p3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14" name="Google Shape;1414;p38"/>
          <p:cNvGrpSpPr/>
          <p:nvPr/>
        </p:nvGrpSpPr>
        <p:grpSpPr>
          <a:xfrm>
            <a:off x="-6096" y="-3429"/>
            <a:ext cx="9156192" cy="5150358"/>
            <a:chOff x="0" y="0"/>
            <a:chExt cx="12192000" cy="6858000"/>
          </a:xfrm>
        </p:grpSpPr>
        <p:sp>
          <p:nvSpPr>
            <p:cNvPr id="1415" name="Google Shape;1415;p3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6" name="Google Shape;1416;p3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7" name="Google Shape;1417;p3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8" name="Google Shape;1418;p3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9" name="Google Shape;1419;p3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0" name="Google Shape;1420;p3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1" name="Google Shape;1421;p3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2" name="Google Shape;1422;p3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3" name="Google Shape;1423;p3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4" name="Google Shape;1424;p3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5" name="Google Shape;1425;p3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6" name="Google Shape;1426;p3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7" name="Google Shape;1427;p3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8" name="Google Shape;1428;p3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9" name="Google Shape;1429;p3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0" name="Google Shape;1430;p3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1" name="Google Shape;1431;p3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2" name="Google Shape;1432;p3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3" name="Google Shape;1433;p3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4" name="Google Shape;1434;p3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5" name="Google Shape;1435;p3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6" name="Google Shape;1436;p3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7" name="Google Shape;1437;p3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8" name="Google Shape;1438;p3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9" name="Google Shape;1439;p3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0" name="Google Shape;1440;p3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1" name="Google Shape;1441;p3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2" name="Google Shape;1442;p3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3" name="Google Shape;1443;p3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4" name="Google Shape;1444;p3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5" name="Google Shape;1445;p3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6" name="Google Shape;1446;p3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7" name="Google Shape;1447;p3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8" name="Google Shape;1448;p3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9" name="Google Shape;1449;p3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0" name="Google Shape;1450;p3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1" name="Google Shape;1451;p3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2" name="Google Shape;1452;p3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3" name="Google Shape;1453;p3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4" name="Google Shape;1454;p3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5" name="Google Shape;1455;p3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6" name="Google Shape;1456;p3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7" name="Google Shape;1457;p3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8" name="Google Shape;1458;p3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9" name="Google Shape;1459;p3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0" name="Google Shape;1460;p3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1" name="Google Shape;1461;p3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2" name="Google Shape;1462;p3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3" name="Google Shape;1463;p3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4" name="Google Shape;1464;p3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5" name="Google Shape;1465;p3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6" name="Google Shape;1466;p3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7" name="Google Shape;1467;p3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8" name="Google Shape;1468;p3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9" name="Google Shape;1469;p3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0" name="Google Shape;1470;p3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1" name="Google Shape;1471;p3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2" name="Google Shape;1472;p3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3" name="Google Shape;1473;p3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74" name="Google Shape;1474;p3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5" name="Google Shape;1475;p38"/>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76" name="Google Shape;1476;p38"/>
          <p:cNvSpPr txBox="1"/>
          <p:nvPr>
            <p:ph idx="1" type="body"/>
          </p:nvPr>
        </p:nvSpPr>
        <p:spPr>
          <a:xfrm>
            <a:off x="208725"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77" name="Google Shape;1477;p38"/>
          <p:cNvSpPr txBox="1"/>
          <p:nvPr>
            <p:ph idx="2" type="subTitle"/>
          </p:nvPr>
        </p:nvSpPr>
        <p:spPr>
          <a:xfrm>
            <a:off x="208725"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8" name="Google Shape;1478;p38"/>
          <p:cNvSpPr txBox="1"/>
          <p:nvPr>
            <p:ph idx="3" type="body"/>
          </p:nvPr>
        </p:nvSpPr>
        <p:spPr>
          <a:xfrm>
            <a:off x="3310098"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79" name="Google Shape;1479;p38"/>
          <p:cNvSpPr txBox="1"/>
          <p:nvPr>
            <p:ph idx="4" type="subTitle"/>
          </p:nvPr>
        </p:nvSpPr>
        <p:spPr>
          <a:xfrm>
            <a:off x="3310098"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0" name="Google Shape;1480;p38"/>
          <p:cNvSpPr txBox="1"/>
          <p:nvPr>
            <p:ph idx="5" type="body"/>
          </p:nvPr>
        </p:nvSpPr>
        <p:spPr>
          <a:xfrm>
            <a:off x="6411471"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81" name="Google Shape;1481;p38"/>
          <p:cNvSpPr txBox="1"/>
          <p:nvPr>
            <p:ph idx="6" type="subTitle"/>
          </p:nvPr>
        </p:nvSpPr>
        <p:spPr>
          <a:xfrm>
            <a:off x="6411471"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2" name="Google Shape;1482;p3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p:cSld name="CUSTOM_1_1_1_1_1_1_1_1_1_1_2_1_1_1_1_1_1_1_1_1_1_1_1_1_1">
    <p:spTree>
      <p:nvGrpSpPr>
        <p:cNvPr id="1483" name="Shape 1483"/>
        <p:cNvGrpSpPr/>
        <p:nvPr/>
      </p:nvGrpSpPr>
      <p:grpSpPr>
        <a:xfrm>
          <a:off x="0" y="0"/>
          <a:ext cx="0" cy="0"/>
          <a:chOff x="0" y="0"/>
          <a:chExt cx="0" cy="0"/>
        </a:xfrm>
      </p:grpSpPr>
      <p:sp>
        <p:nvSpPr>
          <p:cNvPr id="1484" name="Google Shape;1484;p3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85" name="Google Shape;1485;p39"/>
          <p:cNvGrpSpPr/>
          <p:nvPr/>
        </p:nvGrpSpPr>
        <p:grpSpPr>
          <a:xfrm>
            <a:off x="-6096" y="-3429"/>
            <a:ext cx="9156192" cy="5150358"/>
            <a:chOff x="0" y="0"/>
            <a:chExt cx="12192000" cy="6858000"/>
          </a:xfrm>
        </p:grpSpPr>
        <p:sp>
          <p:nvSpPr>
            <p:cNvPr id="1486" name="Google Shape;1486;p3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7" name="Google Shape;1487;p3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8" name="Google Shape;1488;p3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9" name="Google Shape;1489;p3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0" name="Google Shape;1490;p3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1" name="Google Shape;1491;p3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2" name="Google Shape;1492;p3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3" name="Google Shape;1493;p3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4" name="Google Shape;1494;p3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5" name="Google Shape;1495;p3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6" name="Google Shape;1496;p3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7" name="Google Shape;1497;p3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8" name="Google Shape;1498;p3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9" name="Google Shape;1499;p3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0" name="Google Shape;1500;p3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1" name="Google Shape;1501;p3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2" name="Google Shape;1502;p3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3" name="Google Shape;1503;p3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4" name="Google Shape;1504;p3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5" name="Google Shape;1505;p3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6" name="Google Shape;1506;p3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7" name="Google Shape;1507;p3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8" name="Google Shape;1508;p3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9" name="Google Shape;1509;p3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0" name="Google Shape;1510;p3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1" name="Google Shape;1511;p3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2" name="Google Shape;1512;p3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3" name="Google Shape;1513;p3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4" name="Google Shape;1514;p3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5" name="Google Shape;1515;p3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6" name="Google Shape;1516;p3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7" name="Google Shape;1517;p3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8" name="Google Shape;1518;p3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9" name="Google Shape;1519;p3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0" name="Google Shape;1520;p3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1" name="Google Shape;1521;p3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2" name="Google Shape;1522;p3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3" name="Google Shape;1523;p3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4" name="Google Shape;1524;p3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5" name="Google Shape;1525;p3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6" name="Google Shape;1526;p3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7" name="Google Shape;1527;p3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8" name="Google Shape;1528;p3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9" name="Google Shape;1529;p3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0" name="Google Shape;1530;p3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1" name="Google Shape;1531;p3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2" name="Google Shape;1532;p3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3" name="Google Shape;1533;p3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4" name="Google Shape;1534;p3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5" name="Google Shape;1535;p3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6" name="Google Shape;1536;p3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7" name="Google Shape;1537;p3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8" name="Google Shape;1538;p3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9" name="Google Shape;1539;p3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0" name="Google Shape;1540;p3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1" name="Google Shape;1541;p3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2" name="Google Shape;1542;p3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3" name="Google Shape;1543;p3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4" name="Google Shape;1544;p3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545" name="Google Shape;1545;p3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6" name="Google Shape;1546;p39"/>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47" name="Google Shape;1547;p39"/>
          <p:cNvSpPr txBox="1"/>
          <p:nvPr>
            <p:ph idx="1" type="body"/>
          </p:nvPr>
        </p:nvSpPr>
        <p:spPr>
          <a:xfrm>
            <a:off x="208725"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48" name="Google Shape;1548;p39"/>
          <p:cNvSpPr txBox="1"/>
          <p:nvPr>
            <p:ph idx="2" type="subTitle"/>
          </p:nvPr>
        </p:nvSpPr>
        <p:spPr>
          <a:xfrm>
            <a:off x="208725"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9" name="Google Shape;1549;p39"/>
          <p:cNvSpPr txBox="1"/>
          <p:nvPr>
            <p:ph idx="3" type="body"/>
          </p:nvPr>
        </p:nvSpPr>
        <p:spPr>
          <a:xfrm>
            <a:off x="2500573"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0" name="Google Shape;1550;p39"/>
          <p:cNvSpPr txBox="1"/>
          <p:nvPr>
            <p:ph idx="4" type="subTitle"/>
          </p:nvPr>
        </p:nvSpPr>
        <p:spPr>
          <a:xfrm>
            <a:off x="2500573"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1" name="Google Shape;1551;p39"/>
          <p:cNvSpPr txBox="1"/>
          <p:nvPr>
            <p:ph idx="5" type="body"/>
          </p:nvPr>
        </p:nvSpPr>
        <p:spPr>
          <a:xfrm>
            <a:off x="479242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2" name="Google Shape;1552;p39"/>
          <p:cNvSpPr txBox="1"/>
          <p:nvPr>
            <p:ph idx="6" type="subTitle"/>
          </p:nvPr>
        </p:nvSpPr>
        <p:spPr>
          <a:xfrm>
            <a:off x="479242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3" name="Google Shape;1553;p39"/>
          <p:cNvSpPr txBox="1"/>
          <p:nvPr>
            <p:ph idx="7" type="body"/>
          </p:nvPr>
        </p:nvSpPr>
        <p:spPr>
          <a:xfrm>
            <a:off x="708427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4" name="Google Shape;1554;p39"/>
          <p:cNvSpPr txBox="1"/>
          <p:nvPr>
            <p:ph idx="8" type="subTitle"/>
          </p:nvPr>
        </p:nvSpPr>
        <p:spPr>
          <a:xfrm>
            <a:off x="708427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5" name="Google Shape;1555;p3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_1_1_1_1_1_1_1_1_1_2_1_1_1_1_1_1_1_1_1_1_1_1_1_1_1">
    <p:spTree>
      <p:nvGrpSpPr>
        <p:cNvPr id="1556" name="Shape 1556"/>
        <p:cNvGrpSpPr/>
        <p:nvPr/>
      </p:nvGrpSpPr>
      <p:grpSpPr>
        <a:xfrm>
          <a:off x="0" y="0"/>
          <a:ext cx="0" cy="0"/>
          <a:chOff x="0" y="0"/>
          <a:chExt cx="0" cy="0"/>
        </a:xfrm>
      </p:grpSpPr>
      <p:sp>
        <p:nvSpPr>
          <p:cNvPr id="1557" name="Google Shape;1557;p4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558" name="Google Shape;1558;p40"/>
          <p:cNvGrpSpPr/>
          <p:nvPr/>
        </p:nvGrpSpPr>
        <p:grpSpPr>
          <a:xfrm>
            <a:off x="-6096" y="-3429"/>
            <a:ext cx="9156192" cy="5150358"/>
            <a:chOff x="0" y="0"/>
            <a:chExt cx="12192000" cy="6858000"/>
          </a:xfrm>
        </p:grpSpPr>
        <p:sp>
          <p:nvSpPr>
            <p:cNvPr id="1559" name="Google Shape;1559;p4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0" name="Google Shape;1560;p4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1" name="Google Shape;1561;p4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2" name="Google Shape;1562;p4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3" name="Google Shape;1563;p4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4" name="Google Shape;1564;p4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5" name="Google Shape;1565;p4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6" name="Google Shape;1566;p4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7" name="Google Shape;1567;p4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8" name="Google Shape;1568;p4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9" name="Google Shape;1569;p4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0" name="Google Shape;1570;p4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1" name="Google Shape;1571;p4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2" name="Google Shape;1572;p4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3" name="Google Shape;1573;p4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4" name="Google Shape;1574;p4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5" name="Google Shape;1575;p4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6" name="Google Shape;1576;p4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7" name="Google Shape;1577;p4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8" name="Google Shape;1578;p4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9" name="Google Shape;1579;p4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0" name="Google Shape;1580;p4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1" name="Google Shape;1581;p4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2" name="Google Shape;1582;p4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3" name="Google Shape;1583;p4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4" name="Google Shape;1584;p4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5" name="Google Shape;1585;p4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6" name="Google Shape;1586;p4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7" name="Google Shape;1587;p4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8" name="Google Shape;1588;p4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9" name="Google Shape;1589;p4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0" name="Google Shape;1590;p4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1" name="Google Shape;1591;p4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2" name="Google Shape;1592;p4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3" name="Google Shape;1593;p4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4" name="Google Shape;1594;p4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5" name="Google Shape;1595;p4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6" name="Google Shape;1596;p4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7" name="Google Shape;1597;p4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8" name="Google Shape;1598;p4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9" name="Google Shape;1599;p4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0" name="Google Shape;1600;p4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1" name="Google Shape;1601;p4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2" name="Google Shape;1602;p4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3" name="Google Shape;1603;p4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4" name="Google Shape;1604;p4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5" name="Google Shape;1605;p4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6" name="Google Shape;1606;p4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7" name="Google Shape;1607;p4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8" name="Google Shape;1608;p4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9" name="Google Shape;1609;p4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0" name="Google Shape;1610;p4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1" name="Google Shape;1611;p4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2" name="Google Shape;1612;p4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3" name="Google Shape;1613;p4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4" name="Google Shape;1614;p4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5" name="Google Shape;1615;p4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6" name="Google Shape;1616;p4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7" name="Google Shape;1617;p4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18" name="Google Shape;1618;p4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9" name="Google Shape;1619;p4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20" name="Google Shape;1620;p40"/>
          <p:cNvSpPr/>
          <p:nvPr>
            <p:ph idx="2" type="pic"/>
          </p:nvPr>
        </p:nvSpPr>
        <p:spPr>
          <a:xfrm>
            <a:off x="213450" y="2022825"/>
            <a:ext cx="8717100" cy="2837700"/>
          </a:xfrm>
          <a:prstGeom prst="roundRect">
            <a:avLst>
              <a:gd fmla="val 4123" name="adj"/>
            </a:avLst>
          </a:prstGeom>
          <a:noFill/>
          <a:ln>
            <a:noFill/>
          </a:ln>
        </p:spPr>
      </p:sp>
      <p:sp>
        <p:nvSpPr>
          <p:cNvPr id="1621" name="Google Shape;1621;p4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_1_1_1_1_1_1_1_1_1_2_1_1_1_1_1_1_1_1_1_1_1_1_1_1_1_1">
    <p:spTree>
      <p:nvGrpSpPr>
        <p:cNvPr id="1622" name="Shape 1622"/>
        <p:cNvGrpSpPr/>
        <p:nvPr/>
      </p:nvGrpSpPr>
      <p:grpSpPr>
        <a:xfrm>
          <a:off x="0" y="0"/>
          <a:ext cx="0" cy="0"/>
          <a:chOff x="0" y="0"/>
          <a:chExt cx="0" cy="0"/>
        </a:xfrm>
      </p:grpSpPr>
      <p:sp>
        <p:nvSpPr>
          <p:cNvPr id="1623" name="Google Shape;1623;p4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24" name="Google Shape;1624;p41"/>
          <p:cNvGrpSpPr/>
          <p:nvPr/>
        </p:nvGrpSpPr>
        <p:grpSpPr>
          <a:xfrm>
            <a:off x="-6096" y="-3429"/>
            <a:ext cx="9156192" cy="5150358"/>
            <a:chOff x="0" y="0"/>
            <a:chExt cx="12192000" cy="6858000"/>
          </a:xfrm>
        </p:grpSpPr>
        <p:sp>
          <p:nvSpPr>
            <p:cNvPr id="1625" name="Google Shape;1625;p4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6" name="Google Shape;1626;p4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7" name="Google Shape;1627;p4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8" name="Google Shape;1628;p4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9" name="Google Shape;1629;p4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0" name="Google Shape;1630;p4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1" name="Google Shape;1631;p4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2" name="Google Shape;1632;p4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3" name="Google Shape;1633;p4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4" name="Google Shape;1634;p4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5" name="Google Shape;1635;p4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6" name="Google Shape;1636;p4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7" name="Google Shape;1637;p4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8" name="Google Shape;1638;p4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9" name="Google Shape;1639;p4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0" name="Google Shape;1640;p4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1" name="Google Shape;1641;p4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2" name="Google Shape;1642;p4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3" name="Google Shape;1643;p4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4" name="Google Shape;1644;p4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5" name="Google Shape;1645;p4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6" name="Google Shape;1646;p4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7" name="Google Shape;1647;p4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8" name="Google Shape;1648;p4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9" name="Google Shape;1649;p4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0" name="Google Shape;1650;p4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1" name="Google Shape;1651;p4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2" name="Google Shape;1652;p4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3" name="Google Shape;1653;p4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4" name="Google Shape;1654;p4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5" name="Google Shape;1655;p4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6" name="Google Shape;1656;p4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7" name="Google Shape;1657;p4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8" name="Google Shape;1658;p4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9" name="Google Shape;1659;p4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0" name="Google Shape;1660;p4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1" name="Google Shape;1661;p4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2" name="Google Shape;1662;p4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3" name="Google Shape;1663;p4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4" name="Google Shape;1664;p4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5" name="Google Shape;1665;p4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6" name="Google Shape;1666;p4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7" name="Google Shape;1667;p4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8" name="Google Shape;1668;p4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9" name="Google Shape;1669;p4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0" name="Google Shape;1670;p4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1" name="Google Shape;1671;p4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2" name="Google Shape;1672;p4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3" name="Google Shape;1673;p4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4" name="Google Shape;1674;p4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5" name="Google Shape;1675;p4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6" name="Google Shape;1676;p4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7" name="Google Shape;1677;p4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8" name="Google Shape;1678;p4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9" name="Google Shape;1679;p4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0" name="Google Shape;1680;p4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1" name="Google Shape;1681;p4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2" name="Google Shape;1682;p4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3" name="Google Shape;1683;p4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84" name="Google Shape;1684;p4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5" name="Google Shape;1685;p41"/>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86" name="Google Shape;1686;p41"/>
          <p:cNvSpPr txBox="1"/>
          <p:nvPr>
            <p:ph idx="1" type="body"/>
          </p:nvPr>
        </p:nvSpPr>
        <p:spPr>
          <a:xfrm>
            <a:off x="11736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87" name="Google Shape;1687;p41"/>
          <p:cNvSpPr txBox="1"/>
          <p:nvPr>
            <p:ph idx="2" type="subTitle"/>
          </p:nvPr>
        </p:nvSpPr>
        <p:spPr>
          <a:xfrm>
            <a:off x="11736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8" name="Google Shape;1688;p41"/>
          <p:cNvSpPr txBox="1"/>
          <p:nvPr>
            <p:ph idx="3" type="body"/>
          </p:nvPr>
        </p:nvSpPr>
        <p:spPr>
          <a:xfrm>
            <a:off x="49161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89" name="Google Shape;1689;p41"/>
          <p:cNvSpPr txBox="1"/>
          <p:nvPr>
            <p:ph idx="4" type="subTitle"/>
          </p:nvPr>
        </p:nvSpPr>
        <p:spPr>
          <a:xfrm>
            <a:off x="49161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0" name="Google Shape;1690;p41"/>
          <p:cNvSpPr/>
          <p:nvPr>
            <p:ph idx="5" type="pic"/>
          </p:nvPr>
        </p:nvSpPr>
        <p:spPr>
          <a:xfrm>
            <a:off x="1173600" y="3022475"/>
            <a:ext cx="3054300" cy="1864500"/>
          </a:xfrm>
          <a:prstGeom prst="roundRect">
            <a:avLst>
              <a:gd fmla="val 3854" name="adj"/>
            </a:avLst>
          </a:prstGeom>
          <a:noFill/>
          <a:ln>
            <a:noFill/>
          </a:ln>
        </p:spPr>
      </p:sp>
      <p:sp>
        <p:nvSpPr>
          <p:cNvPr id="1691" name="Google Shape;1691;p41"/>
          <p:cNvSpPr/>
          <p:nvPr>
            <p:ph idx="6" type="pic"/>
          </p:nvPr>
        </p:nvSpPr>
        <p:spPr>
          <a:xfrm>
            <a:off x="4916100" y="3022475"/>
            <a:ext cx="3054300" cy="1864500"/>
          </a:xfrm>
          <a:prstGeom prst="roundRect">
            <a:avLst>
              <a:gd fmla="val 3854" name="adj"/>
            </a:avLst>
          </a:prstGeom>
          <a:noFill/>
          <a:ln>
            <a:noFill/>
          </a:ln>
        </p:spPr>
      </p:sp>
      <p:sp>
        <p:nvSpPr>
          <p:cNvPr id="1692" name="Google Shape;1692;p4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_1_1_1_1_1_1_1_1_1_2_1_1_1_1_1_1_1_1_1_1_1_1_1_1_1_1_1">
    <p:spTree>
      <p:nvGrpSpPr>
        <p:cNvPr id="1693" name="Shape 1693"/>
        <p:cNvGrpSpPr/>
        <p:nvPr/>
      </p:nvGrpSpPr>
      <p:grpSpPr>
        <a:xfrm>
          <a:off x="0" y="0"/>
          <a:ext cx="0" cy="0"/>
          <a:chOff x="0" y="0"/>
          <a:chExt cx="0" cy="0"/>
        </a:xfrm>
      </p:grpSpPr>
      <p:sp>
        <p:nvSpPr>
          <p:cNvPr id="1694" name="Google Shape;1694;p4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95" name="Google Shape;1695;p42"/>
          <p:cNvGrpSpPr/>
          <p:nvPr/>
        </p:nvGrpSpPr>
        <p:grpSpPr>
          <a:xfrm>
            <a:off x="-6096" y="-3429"/>
            <a:ext cx="9156192" cy="5150358"/>
            <a:chOff x="0" y="0"/>
            <a:chExt cx="12192000" cy="6858000"/>
          </a:xfrm>
        </p:grpSpPr>
        <p:sp>
          <p:nvSpPr>
            <p:cNvPr id="1696" name="Google Shape;1696;p4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7" name="Google Shape;1697;p4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8" name="Google Shape;1698;p4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9" name="Google Shape;1699;p4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0" name="Google Shape;1700;p4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1" name="Google Shape;1701;p4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2" name="Google Shape;1702;p4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3" name="Google Shape;1703;p4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4" name="Google Shape;1704;p4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5" name="Google Shape;1705;p4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6" name="Google Shape;1706;p4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7" name="Google Shape;1707;p4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8" name="Google Shape;1708;p4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9" name="Google Shape;1709;p4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0" name="Google Shape;1710;p4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1" name="Google Shape;1711;p4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2" name="Google Shape;1712;p4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3" name="Google Shape;1713;p4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4" name="Google Shape;1714;p4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5" name="Google Shape;1715;p4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6" name="Google Shape;1716;p4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7" name="Google Shape;1717;p4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8" name="Google Shape;1718;p4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9" name="Google Shape;1719;p4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0" name="Google Shape;1720;p4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1" name="Google Shape;1721;p4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2" name="Google Shape;1722;p4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3" name="Google Shape;1723;p4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4" name="Google Shape;1724;p4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5" name="Google Shape;1725;p4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6" name="Google Shape;1726;p4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7" name="Google Shape;1727;p4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8" name="Google Shape;1728;p4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9" name="Google Shape;1729;p4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0" name="Google Shape;1730;p4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1" name="Google Shape;1731;p4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2" name="Google Shape;1732;p4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3" name="Google Shape;1733;p4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4" name="Google Shape;1734;p4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5" name="Google Shape;1735;p4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6" name="Google Shape;1736;p4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7" name="Google Shape;1737;p4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8" name="Google Shape;1738;p4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9" name="Google Shape;1739;p4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0" name="Google Shape;1740;p4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1" name="Google Shape;1741;p4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2" name="Google Shape;1742;p4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3" name="Google Shape;1743;p4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4" name="Google Shape;1744;p4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5" name="Google Shape;1745;p4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6" name="Google Shape;1746;p4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7" name="Google Shape;1747;p4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8" name="Google Shape;1748;p4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9" name="Google Shape;1749;p4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0" name="Google Shape;1750;p4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1" name="Google Shape;1751;p4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2" name="Google Shape;1752;p4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3" name="Google Shape;1753;p4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4" name="Google Shape;1754;p4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755" name="Google Shape;1755;p4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6" name="Google Shape;1756;p42"/>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57" name="Google Shape;1757;p42"/>
          <p:cNvSpPr txBox="1"/>
          <p:nvPr>
            <p:ph idx="1" type="body"/>
          </p:nvPr>
        </p:nvSpPr>
        <p:spPr>
          <a:xfrm>
            <a:off x="423750"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58" name="Google Shape;1758;p42"/>
          <p:cNvSpPr txBox="1"/>
          <p:nvPr>
            <p:ph idx="2" type="subTitle"/>
          </p:nvPr>
        </p:nvSpPr>
        <p:spPr>
          <a:xfrm>
            <a:off x="423750"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9" name="Google Shape;1759;p42"/>
          <p:cNvSpPr txBox="1"/>
          <p:nvPr>
            <p:ph idx="3" type="body"/>
          </p:nvPr>
        </p:nvSpPr>
        <p:spPr>
          <a:xfrm>
            <a:off x="3276074"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60" name="Google Shape;1760;p42"/>
          <p:cNvSpPr txBox="1"/>
          <p:nvPr>
            <p:ph idx="4" type="subTitle"/>
          </p:nvPr>
        </p:nvSpPr>
        <p:spPr>
          <a:xfrm>
            <a:off x="327607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1" name="Google Shape;1761;p42"/>
          <p:cNvSpPr/>
          <p:nvPr>
            <p:ph idx="5" type="pic"/>
          </p:nvPr>
        </p:nvSpPr>
        <p:spPr>
          <a:xfrm>
            <a:off x="423750" y="3022475"/>
            <a:ext cx="2586900" cy="1864500"/>
          </a:xfrm>
          <a:prstGeom prst="roundRect">
            <a:avLst>
              <a:gd fmla="val 3854" name="adj"/>
            </a:avLst>
          </a:prstGeom>
          <a:noFill/>
          <a:ln>
            <a:noFill/>
          </a:ln>
        </p:spPr>
      </p:sp>
      <p:sp>
        <p:nvSpPr>
          <p:cNvPr id="1762" name="Google Shape;1762;p42"/>
          <p:cNvSpPr/>
          <p:nvPr>
            <p:ph idx="6" type="pic"/>
          </p:nvPr>
        </p:nvSpPr>
        <p:spPr>
          <a:xfrm>
            <a:off x="3276071" y="3022475"/>
            <a:ext cx="2586900" cy="1864500"/>
          </a:xfrm>
          <a:prstGeom prst="roundRect">
            <a:avLst>
              <a:gd fmla="val 3854" name="adj"/>
            </a:avLst>
          </a:prstGeom>
          <a:noFill/>
          <a:ln>
            <a:noFill/>
          </a:ln>
        </p:spPr>
      </p:sp>
      <p:sp>
        <p:nvSpPr>
          <p:cNvPr id="1763" name="Google Shape;1763;p42"/>
          <p:cNvSpPr txBox="1"/>
          <p:nvPr>
            <p:ph idx="7" type="body"/>
          </p:nvPr>
        </p:nvSpPr>
        <p:spPr>
          <a:xfrm>
            <a:off x="6128397"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64" name="Google Shape;1764;p42"/>
          <p:cNvSpPr txBox="1"/>
          <p:nvPr>
            <p:ph idx="8" type="subTitle"/>
          </p:nvPr>
        </p:nvSpPr>
        <p:spPr>
          <a:xfrm>
            <a:off x="612839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5" name="Google Shape;1765;p42"/>
          <p:cNvSpPr/>
          <p:nvPr>
            <p:ph idx="9" type="pic"/>
          </p:nvPr>
        </p:nvSpPr>
        <p:spPr>
          <a:xfrm>
            <a:off x="6128391" y="3022475"/>
            <a:ext cx="2586900" cy="1864500"/>
          </a:xfrm>
          <a:prstGeom prst="roundRect">
            <a:avLst>
              <a:gd fmla="val 3854" name="adj"/>
            </a:avLst>
          </a:prstGeom>
          <a:noFill/>
          <a:ln>
            <a:noFill/>
          </a:ln>
        </p:spPr>
      </p:sp>
      <p:sp>
        <p:nvSpPr>
          <p:cNvPr id="1766" name="Google Shape;1766;p4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1_1_1_1_1_1_1_1_1_1_2_1_1_1_1_1_1_1_1_1_1_1_1_1_1_1_1_1_1">
    <p:spTree>
      <p:nvGrpSpPr>
        <p:cNvPr id="1767" name="Shape 1767"/>
        <p:cNvGrpSpPr/>
        <p:nvPr/>
      </p:nvGrpSpPr>
      <p:grpSpPr>
        <a:xfrm>
          <a:off x="0" y="0"/>
          <a:ext cx="0" cy="0"/>
          <a:chOff x="0" y="0"/>
          <a:chExt cx="0" cy="0"/>
        </a:xfrm>
      </p:grpSpPr>
      <p:sp>
        <p:nvSpPr>
          <p:cNvPr id="1768" name="Google Shape;1768;p4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769" name="Google Shape;1769;p43"/>
          <p:cNvGrpSpPr/>
          <p:nvPr/>
        </p:nvGrpSpPr>
        <p:grpSpPr>
          <a:xfrm>
            <a:off x="-6096" y="-3429"/>
            <a:ext cx="9156192" cy="5150358"/>
            <a:chOff x="0" y="0"/>
            <a:chExt cx="12192000" cy="6858000"/>
          </a:xfrm>
        </p:grpSpPr>
        <p:sp>
          <p:nvSpPr>
            <p:cNvPr id="1770" name="Google Shape;1770;p4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1" name="Google Shape;1771;p4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2" name="Google Shape;1772;p4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3" name="Google Shape;1773;p4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4" name="Google Shape;1774;p4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5" name="Google Shape;1775;p4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6" name="Google Shape;1776;p4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7" name="Google Shape;1777;p4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8" name="Google Shape;1778;p4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9" name="Google Shape;1779;p4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0" name="Google Shape;1780;p4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1" name="Google Shape;1781;p4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2" name="Google Shape;1782;p4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3" name="Google Shape;1783;p4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4" name="Google Shape;1784;p4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5" name="Google Shape;1785;p4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6" name="Google Shape;1786;p4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7" name="Google Shape;1787;p4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8" name="Google Shape;1788;p4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9" name="Google Shape;1789;p4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0" name="Google Shape;1790;p4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1" name="Google Shape;1791;p4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2" name="Google Shape;1792;p4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3" name="Google Shape;1793;p4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4" name="Google Shape;1794;p4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5" name="Google Shape;1795;p4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6" name="Google Shape;1796;p4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7" name="Google Shape;1797;p4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8" name="Google Shape;1798;p4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9" name="Google Shape;1799;p4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0" name="Google Shape;1800;p4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1" name="Google Shape;1801;p4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2" name="Google Shape;1802;p4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3" name="Google Shape;1803;p4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4" name="Google Shape;1804;p4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5" name="Google Shape;1805;p4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6" name="Google Shape;1806;p4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7" name="Google Shape;1807;p4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8" name="Google Shape;1808;p4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9" name="Google Shape;1809;p4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0" name="Google Shape;1810;p4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1" name="Google Shape;1811;p4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2" name="Google Shape;1812;p4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3" name="Google Shape;1813;p4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4" name="Google Shape;1814;p4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5" name="Google Shape;1815;p4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6" name="Google Shape;1816;p4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7" name="Google Shape;1817;p4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8" name="Google Shape;1818;p4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9" name="Google Shape;1819;p4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0" name="Google Shape;1820;p4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1" name="Google Shape;1821;p4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2" name="Google Shape;1822;p4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3" name="Google Shape;1823;p4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4" name="Google Shape;1824;p4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5" name="Google Shape;1825;p4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6" name="Google Shape;1826;p4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7" name="Google Shape;1827;p4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8" name="Google Shape;1828;p4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29" name="Google Shape;1829;p4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0" name="Google Shape;1830;p43"/>
          <p:cNvSpPr/>
          <p:nvPr>
            <p:ph idx="2" type="pic"/>
          </p:nvPr>
        </p:nvSpPr>
        <p:spPr>
          <a:xfrm>
            <a:off x="436350" y="262350"/>
            <a:ext cx="8271300" cy="4618800"/>
          </a:xfrm>
          <a:prstGeom prst="roundRect">
            <a:avLst>
              <a:gd fmla="val 3854" name="adj"/>
            </a:avLst>
          </a:prstGeom>
          <a:noFill/>
          <a:ln>
            <a:noFill/>
          </a:ln>
        </p:spPr>
      </p:sp>
      <p:sp>
        <p:nvSpPr>
          <p:cNvPr id="1831" name="Google Shape;1831;p4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1_1_1_1_1_1_1_1_1_1_2_1_1_1_1_1_1_1_1_1_1_1_1_1_1_1_1_1_1_1">
    <p:spTree>
      <p:nvGrpSpPr>
        <p:cNvPr id="1832" name="Shape 1832"/>
        <p:cNvGrpSpPr/>
        <p:nvPr/>
      </p:nvGrpSpPr>
      <p:grpSpPr>
        <a:xfrm>
          <a:off x="0" y="0"/>
          <a:ext cx="0" cy="0"/>
          <a:chOff x="0" y="0"/>
          <a:chExt cx="0" cy="0"/>
        </a:xfrm>
      </p:grpSpPr>
      <p:sp>
        <p:nvSpPr>
          <p:cNvPr id="1833" name="Google Shape;1833;p4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834" name="Google Shape;1834;p44"/>
          <p:cNvGrpSpPr/>
          <p:nvPr/>
        </p:nvGrpSpPr>
        <p:grpSpPr>
          <a:xfrm>
            <a:off x="-6096" y="-3429"/>
            <a:ext cx="9156192" cy="5150358"/>
            <a:chOff x="0" y="0"/>
            <a:chExt cx="12192000" cy="6858000"/>
          </a:xfrm>
        </p:grpSpPr>
        <p:sp>
          <p:nvSpPr>
            <p:cNvPr id="1835" name="Google Shape;1835;p4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6" name="Google Shape;1836;p4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7" name="Google Shape;1837;p4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8" name="Google Shape;1838;p4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9" name="Google Shape;1839;p4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0" name="Google Shape;1840;p4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1" name="Google Shape;1841;p4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2" name="Google Shape;1842;p4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3" name="Google Shape;1843;p4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4" name="Google Shape;1844;p4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5" name="Google Shape;1845;p4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6" name="Google Shape;1846;p4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7" name="Google Shape;1847;p4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8" name="Google Shape;1848;p4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9" name="Google Shape;1849;p4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0" name="Google Shape;1850;p4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1" name="Google Shape;1851;p4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2" name="Google Shape;1852;p4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3" name="Google Shape;1853;p4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4" name="Google Shape;1854;p4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5" name="Google Shape;1855;p4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6" name="Google Shape;1856;p4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7" name="Google Shape;1857;p4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8" name="Google Shape;1858;p4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9" name="Google Shape;1859;p4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0" name="Google Shape;1860;p4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1" name="Google Shape;1861;p4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2" name="Google Shape;1862;p4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3" name="Google Shape;1863;p4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4" name="Google Shape;1864;p4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5" name="Google Shape;1865;p4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6" name="Google Shape;1866;p4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7" name="Google Shape;1867;p4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8" name="Google Shape;1868;p4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9" name="Google Shape;1869;p4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0" name="Google Shape;1870;p4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1" name="Google Shape;1871;p4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2" name="Google Shape;1872;p4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3" name="Google Shape;1873;p4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4" name="Google Shape;1874;p4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5" name="Google Shape;1875;p4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6" name="Google Shape;1876;p4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7" name="Google Shape;1877;p4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8" name="Google Shape;1878;p4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9" name="Google Shape;1879;p4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0" name="Google Shape;1880;p4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1" name="Google Shape;1881;p4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2" name="Google Shape;1882;p4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3" name="Google Shape;1883;p4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4" name="Google Shape;1884;p4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5" name="Google Shape;1885;p4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6" name="Google Shape;1886;p4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7" name="Google Shape;1887;p4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8" name="Google Shape;1888;p4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9" name="Google Shape;1889;p4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0" name="Google Shape;1890;p4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1" name="Google Shape;1891;p4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2" name="Google Shape;1892;p4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3" name="Google Shape;1893;p4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94" name="Google Shape;1894;p4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5" name="Google Shape;1895;p44"/>
          <p:cNvSpPr txBox="1"/>
          <p:nvPr>
            <p:ph type="title"/>
          </p:nvPr>
        </p:nvSpPr>
        <p:spPr>
          <a:xfrm>
            <a:off x="208725" y="344175"/>
            <a:ext cx="8729700" cy="8847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96" name="Google Shape;1896;p44"/>
          <p:cNvSpPr/>
          <p:nvPr>
            <p:ph idx="2" type="pic"/>
          </p:nvPr>
        </p:nvSpPr>
        <p:spPr>
          <a:xfrm>
            <a:off x="208725" y="1344450"/>
            <a:ext cx="2838600" cy="1151100"/>
          </a:xfrm>
          <a:prstGeom prst="roundRect">
            <a:avLst>
              <a:gd fmla="val 3854" name="adj"/>
            </a:avLst>
          </a:prstGeom>
          <a:noFill/>
          <a:ln>
            <a:noFill/>
          </a:ln>
        </p:spPr>
      </p:sp>
      <p:sp>
        <p:nvSpPr>
          <p:cNvPr id="1897" name="Google Shape;1897;p44"/>
          <p:cNvSpPr/>
          <p:nvPr>
            <p:ph idx="3" type="pic"/>
          </p:nvPr>
        </p:nvSpPr>
        <p:spPr>
          <a:xfrm>
            <a:off x="3154251" y="1344450"/>
            <a:ext cx="2838600" cy="1151100"/>
          </a:xfrm>
          <a:prstGeom prst="roundRect">
            <a:avLst>
              <a:gd fmla="val 3854" name="adj"/>
            </a:avLst>
          </a:prstGeom>
          <a:noFill/>
          <a:ln>
            <a:noFill/>
          </a:ln>
        </p:spPr>
      </p:sp>
      <p:sp>
        <p:nvSpPr>
          <p:cNvPr id="1898" name="Google Shape;1898;p44"/>
          <p:cNvSpPr/>
          <p:nvPr>
            <p:ph idx="4" type="pic"/>
          </p:nvPr>
        </p:nvSpPr>
        <p:spPr>
          <a:xfrm>
            <a:off x="6099777" y="1344450"/>
            <a:ext cx="2838600" cy="1151100"/>
          </a:xfrm>
          <a:prstGeom prst="roundRect">
            <a:avLst>
              <a:gd fmla="val 3854" name="adj"/>
            </a:avLst>
          </a:prstGeom>
          <a:noFill/>
          <a:ln>
            <a:noFill/>
          </a:ln>
        </p:spPr>
      </p:sp>
      <p:sp>
        <p:nvSpPr>
          <p:cNvPr id="1899" name="Google Shape;1899;p44"/>
          <p:cNvSpPr/>
          <p:nvPr>
            <p:ph idx="5" type="pic"/>
          </p:nvPr>
        </p:nvSpPr>
        <p:spPr>
          <a:xfrm>
            <a:off x="208725" y="2611125"/>
            <a:ext cx="2838600" cy="1151100"/>
          </a:xfrm>
          <a:prstGeom prst="roundRect">
            <a:avLst>
              <a:gd fmla="val 3854" name="adj"/>
            </a:avLst>
          </a:prstGeom>
          <a:noFill/>
          <a:ln>
            <a:noFill/>
          </a:ln>
        </p:spPr>
      </p:sp>
      <p:sp>
        <p:nvSpPr>
          <p:cNvPr id="1900" name="Google Shape;1900;p44"/>
          <p:cNvSpPr/>
          <p:nvPr>
            <p:ph idx="6" type="pic"/>
          </p:nvPr>
        </p:nvSpPr>
        <p:spPr>
          <a:xfrm>
            <a:off x="3154251" y="2611125"/>
            <a:ext cx="2838600" cy="1151100"/>
          </a:xfrm>
          <a:prstGeom prst="roundRect">
            <a:avLst>
              <a:gd fmla="val 3854" name="adj"/>
            </a:avLst>
          </a:prstGeom>
          <a:noFill/>
          <a:ln>
            <a:noFill/>
          </a:ln>
        </p:spPr>
      </p:sp>
      <p:sp>
        <p:nvSpPr>
          <p:cNvPr id="1901" name="Google Shape;1901;p44"/>
          <p:cNvSpPr/>
          <p:nvPr>
            <p:ph idx="7" type="pic"/>
          </p:nvPr>
        </p:nvSpPr>
        <p:spPr>
          <a:xfrm>
            <a:off x="6099777" y="2611125"/>
            <a:ext cx="2838600" cy="1151100"/>
          </a:xfrm>
          <a:prstGeom prst="roundRect">
            <a:avLst>
              <a:gd fmla="val 3854" name="adj"/>
            </a:avLst>
          </a:prstGeom>
          <a:noFill/>
          <a:ln>
            <a:noFill/>
          </a:ln>
        </p:spPr>
      </p:sp>
      <p:sp>
        <p:nvSpPr>
          <p:cNvPr id="1902" name="Google Shape;1902;p44"/>
          <p:cNvSpPr/>
          <p:nvPr>
            <p:ph idx="8" type="pic"/>
          </p:nvPr>
        </p:nvSpPr>
        <p:spPr>
          <a:xfrm>
            <a:off x="208725" y="3877800"/>
            <a:ext cx="2838600" cy="1151100"/>
          </a:xfrm>
          <a:prstGeom prst="roundRect">
            <a:avLst>
              <a:gd fmla="val 3854" name="adj"/>
            </a:avLst>
          </a:prstGeom>
          <a:noFill/>
          <a:ln>
            <a:noFill/>
          </a:ln>
        </p:spPr>
      </p:sp>
      <p:sp>
        <p:nvSpPr>
          <p:cNvPr id="1903" name="Google Shape;1903;p44"/>
          <p:cNvSpPr/>
          <p:nvPr>
            <p:ph idx="9" type="pic"/>
          </p:nvPr>
        </p:nvSpPr>
        <p:spPr>
          <a:xfrm>
            <a:off x="3154251" y="3877800"/>
            <a:ext cx="2838600" cy="1151100"/>
          </a:xfrm>
          <a:prstGeom prst="roundRect">
            <a:avLst>
              <a:gd fmla="val 3854" name="adj"/>
            </a:avLst>
          </a:prstGeom>
          <a:noFill/>
          <a:ln>
            <a:noFill/>
          </a:ln>
        </p:spPr>
      </p:sp>
      <p:sp>
        <p:nvSpPr>
          <p:cNvPr id="1904" name="Google Shape;1904;p44"/>
          <p:cNvSpPr/>
          <p:nvPr>
            <p:ph idx="13" type="pic"/>
          </p:nvPr>
        </p:nvSpPr>
        <p:spPr>
          <a:xfrm>
            <a:off x="6099777" y="3877800"/>
            <a:ext cx="2838600" cy="1151100"/>
          </a:xfrm>
          <a:prstGeom prst="roundRect">
            <a:avLst>
              <a:gd fmla="val 3854" name="adj"/>
            </a:avLst>
          </a:prstGeom>
          <a:noFill/>
          <a:ln>
            <a:noFill/>
          </a:ln>
        </p:spPr>
      </p:sp>
      <p:sp>
        <p:nvSpPr>
          <p:cNvPr id="1905" name="Google Shape;1905;p4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32" Type="http://schemas.openxmlformats.org/officeDocument/2006/relationships/theme" Target="../theme/theme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57925"/>
            <a:ext cx="6411000" cy="572700"/>
          </a:xfrm>
          <a:prstGeom prst="rect">
            <a:avLst/>
          </a:prstGeom>
          <a:noFill/>
          <a:ln>
            <a:noFill/>
          </a:ln>
        </p:spPr>
        <p:txBody>
          <a:bodyPr anchorCtr="0" anchor="t" bIns="91425" lIns="91425" spcFirstLastPara="1" rIns="91425" wrap="square" tIns="91425">
            <a:spAutoFit/>
          </a:bodyPr>
          <a:lstStyle>
            <a:lvl1pPr lvl="0">
              <a:lnSpc>
                <a:spcPct val="90000"/>
              </a:lnSpc>
              <a:spcBef>
                <a:spcPts val="0"/>
              </a:spcBef>
              <a:spcAft>
                <a:spcPts val="0"/>
              </a:spcAft>
              <a:buClr>
                <a:schemeClr val="dk1"/>
              </a:buClr>
              <a:buSzPts val="4800"/>
              <a:buFont typeface="Lexend"/>
              <a:buNone/>
              <a:defRPr sz="4800">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52" name="Google Shape;5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body"/>
          </p:nvPr>
        </p:nvSpPr>
        <p:spPr>
          <a:xfrm>
            <a:off x="1239450" y="2823325"/>
            <a:ext cx="3145800" cy="20820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indent="-279400" lvl="1" marL="914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indent="-279400" lvl="2" marL="1371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indent="-279400" lvl="3" marL="1828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indent="-279400" lvl="4" marL="22860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indent="-279400" lvl="5" marL="2743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indent="-279400" lvl="6" marL="3200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indent="-279400" lvl="7" marL="3657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indent="-279400" lvl="8" marL="4114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864">
          <p15:clr>
            <a:srgbClr val="E46962"/>
          </p15:clr>
        </p15:guide>
        <p15:guide id="6" pos="196">
          <p15:clr>
            <a:srgbClr val="E46962"/>
          </p15:clr>
        </p15:guide>
        <p15:guide id="7" orient="horz" pos="936">
          <p15:clr>
            <a:srgbClr val="E46962"/>
          </p15:clr>
        </p15:guide>
        <p15:guide id="8" orient="horz" pos="684">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9" name="Shape 1909"/>
        <p:cNvGrpSpPr/>
        <p:nvPr/>
      </p:nvGrpSpPr>
      <p:grpSpPr>
        <a:xfrm>
          <a:off x="0" y="0"/>
          <a:ext cx="0" cy="0"/>
          <a:chOff x="0" y="0"/>
          <a:chExt cx="0" cy="0"/>
        </a:xfrm>
      </p:grpSpPr>
      <p:sp>
        <p:nvSpPr>
          <p:cNvPr id="1910" name="Google Shape;1910;p45"/>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Mar. 18, 2025</a:t>
            </a:r>
            <a:endParaRPr/>
          </a:p>
        </p:txBody>
      </p:sp>
      <p:sp>
        <p:nvSpPr>
          <p:cNvPr id="1911" name="Google Shape;1911;p45"/>
          <p:cNvSpPr txBox="1"/>
          <p:nvPr>
            <p:ph idx="2" type="subTitle"/>
          </p:nvPr>
        </p:nvSpPr>
        <p:spPr>
          <a:xfrm>
            <a:off x="5767125" y="425525"/>
            <a:ext cx="3238500" cy="73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A distributed indexer and searcher for English Wikipedia</a:t>
            </a:r>
            <a:endParaRPr/>
          </a:p>
        </p:txBody>
      </p:sp>
      <p:sp>
        <p:nvSpPr>
          <p:cNvPr id="1912" name="Google Shape;1912;p45"/>
          <p:cNvSpPr txBox="1"/>
          <p:nvPr>
            <p:ph type="title"/>
          </p:nvPr>
        </p:nvSpPr>
        <p:spPr>
          <a:xfrm>
            <a:off x="208725" y="344175"/>
            <a:ext cx="5340900" cy="20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Fuzzy </a:t>
            </a:r>
            <a:r>
              <a:rPr lang="en"/>
              <a:t>Wiki </a:t>
            </a:r>
            <a:endParaRPr/>
          </a:p>
          <a:p>
            <a:pPr indent="0" lvl="0" marL="0" rtl="0" algn="l">
              <a:spcBef>
                <a:spcPts val="0"/>
              </a:spcBef>
              <a:spcAft>
                <a:spcPts val="0"/>
              </a:spcAft>
              <a:buClr>
                <a:schemeClr val="dk1"/>
              </a:buClr>
              <a:buSzPts val="1100"/>
              <a:buFont typeface="Arial"/>
              <a:buNone/>
            </a:pPr>
            <a:r>
              <a:rPr lang="en"/>
              <a:t>Search</a:t>
            </a:r>
            <a:endParaRPr/>
          </a:p>
        </p:txBody>
      </p:sp>
      <p:sp>
        <p:nvSpPr>
          <p:cNvPr id="1913" name="Google Shape;1913;p45"/>
          <p:cNvSpPr txBox="1"/>
          <p:nvPr>
            <p:ph idx="3" type="body"/>
          </p:nvPr>
        </p:nvSpPr>
        <p:spPr>
          <a:xfrm>
            <a:off x="167325" y="-39600"/>
            <a:ext cx="23547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Nick Du, Christian Martinez, Xing Ling</a:t>
            </a:r>
            <a:endParaRPr/>
          </a:p>
        </p:txBody>
      </p:sp>
      <p:sp>
        <p:nvSpPr>
          <p:cNvPr id="1914" name="Google Shape;1914;p45"/>
          <p:cNvSpPr txBox="1"/>
          <p:nvPr>
            <p:ph idx="4" type="body"/>
          </p:nvPr>
        </p:nvSpPr>
        <p:spPr>
          <a:xfrm>
            <a:off x="3042350" y="-249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CS 230    </a:t>
            </a:r>
            <a:endParaRPr/>
          </a:p>
        </p:txBody>
      </p:sp>
      <p:grpSp>
        <p:nvGrpSpPr>
          <p:cNvPr id="1915" name="Google Shape;1915;p45"/>
          <p:cNvGrpSpPr/>
          <p:nvPr/>
        </p:nvGrpSpPr>
        <p:grpSpPr>
          <a:xfrm>
            <a:off x="1966534" y="2571650"/>
            <a:ext cx="5210945" cy="2242155"/>
            <a:chOff x="2267909" y="2831175"/>
            <a:chExt cx="4608193" cy="1982804"/>
          </a:xfrm>
        </p:grpSpPr>
        <p:grpSp>
          <p:nvGrpSpPr>
            <p:cNvPr id="1916" name="Google Shape;1916;p45"/>
            <p:cNvGrpSpPr/>
            <p:nvPr/>
          </p:nvGrpSpPr>
          <p:grpSpPr>
            <a:xfrm>
              <a:off x="2267909" y="3080044"/>
              <a:ext cx="4608193" cy="1733935"/>
              <a:chOff x="5485193" y="340487"/>
              <a:chExt cx="3462464" cy="1302829"/>
            </a:xfrm>
          </p:grpSpPr>
          <p:sp>
            <p:nvSpPr>
              <p:cNvPr id="1917" name="Google Shape;1917;p45"/>
              <p:cNvSpPr/>
              <p:nvPr/>
            </p:nvSpPr>
            <p:spPr>
              <a:xfrm>
                <a:off x="5485193" y="340487"/>
                <a:ext cx="3462464" cy="1296479"/>
              </a:xfrm>
              <a:custGeom>
                <a:rect b="b" l="l" r="r" t="t"/>
                <a:pathLst>
                  <a:path extrusionOk="0" h="1296479" w="3462464">
                    <a:moveTo>
                      <a:pt x="0" y="0"/>
                    </a:moveTo>
                    <a:lnTo>
                      <a:pt x="3462464" y="0"/>
                    </a:lnTo>
                    <a:lnTo>
                      <a:pt x="3462464" y="1296480"/>
                    </a:lnTo>
                    <a:lnTo>
                      <a:pt x="0" y="1296480"/>
                    </a:lnTo>
                    <a:close/>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8" name="Google Shape;1918;p45"/>
              <p:cNvSpPr/>
              <p:nvPr/>
            </p:nvSpPr>
            <p:spPr>
              <a:xfrm>
                <a:off x="784021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9" name="Google Shape;1919;p45"/>
              <p:cNvSpPr/>
              <p:nvPr/>
            </p:nvSpPr>
            <p:spPr>
              <a:xfrm>
                <a:off x="802481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0" name="Google Shape;1920;p45"/>
              <p:cNvSpPr/>
              <p:nvPr/>
            </p:nvSpPr>
            <p:spPr>
              <a:xfrm>
                <a:off x="820934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1" name="Google Shape;1921;p45"/>
              <p:cNvSpPr/>
              <p:nvPr/>
            </p:nvSpPr>
            <p:spPr>
              <a:xfrm>
                <a:off x="839393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2" name="Google Shape;1922;p45"/>
              <p:cNvSpPr/>
              <p:nvPr/>
            </p:nvSpPr>
            <p:spPr>
              <a:xfrm>
                <a:off x="857853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3" name="Google Shape;1923;p45"/>
              <p:cNvSpPr/>
              <p:nvPr/>
            </p:nvSpPr>
            <p:spPr>
              <a:xfrm>
                <a:off x="876306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4" name="Google Shape;1924;p45"/>
              <p:cNvSpPr/>
              <p:nvPr/>
            </p:nvSpPr>
            <p:spPr>
              <a:xfrm>
                <a:off x="675500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5" name="Google Shape;1925;p45"/>
              <p:cNvSpPr/>
              <p:nvPr/>
            </p:nvSpPr>
            <p:spPr>
              <a:xfrm>
                <a:off x="69395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6" name="Google Shape;1926;p45"/>
              <p:cNvSpPr/>
              <p:nvPr/>
            </p:nvSpPr>
            <p:spPr>
              <a:xfrm>
                <a:off x="712412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7" name="Google Shape;1927;p45"/>
              <p:cNvSpPr/>
              <p:nvPr/>
            </p:nvSpPr>
            <p:spPr>
              <a:xfrm>
                <a:off x="730872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8" name="Google Shape;1928;p45"/>
              <p:cNvSpPr/>
              <p:nvPr/>
            </p:nvSpPr>
            <p:spPr>
              <a:xfrm>
                <a:off x="749331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9" name="Google Shape;1929;p45"/>
              <p:cNvSpPr/>
              <p:nvPr/>
            </p:nvSpPr>
            <p:spPr>
              <a:xfrm>
                <a:off x="7677911"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0" name="Google Shape;1930;p45"/>
              <p:cNvSpPr/>
              <p:nvPr/>
            </p:nvSpPr>
            <p:spPr>
              <a:xfrm>
                <a:off x="566978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1" name="Google Shape;1931;p45"/>
              <p:cNvSpPr/>
              <p:nvPr/>
            </p:nvSpPr>
            <p:spPr>
              <a:xfrm>
                <a:off x="585438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2" name="Google Shape;1932;p45"/>
              <p:cNvSpPr/>
              <p:nvPr/>
            </p:nvSpPr>
            <p:spPr>
              <a:xfrm>
                <a:off x="603897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3" name="Google Shape;1933;p45"/>
              <p:cNvSpPr/>
              <p:nvPr/>
            </p:nvSpPr>
            <p:spPr>
              <a:xfrm>
                <a:off x="622350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4" name="Google Shape;1934;p45"/>
              <p:cNvSpPr/>
              <p:nvPr/>
            </p:nvSpPr>
            <p:spPr>
              <a:xfrm>
                <a:off x="640810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5" name="Google Shape;1935;p45"/>
              <p:cNvSpPr/>
              <p:nvPr/>
            </p:nvSpPr>
            <p:spPr>
              <a:xfrm>
                <a:off x="65926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6" name="Google Shape;1936;p45"/>
              <p:cNvSpPr/>
              <p:nvPr/>
            </p:nvSpPr>
            <p:spPr>
              <a:xfrm>
                <a:off x="5485193" y="525653"/>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7" name="Google Shape;1937;p45"/>
              <p:cNvSpPr/>
              <p:nvPr/>
            </p:nvSpPr>
            <p:spPr>
              <a:xfrm>
                <a:off x="5485193" y="145173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8" name="Google Shape;1938;p45"/>
              <p:cNvSpPr/>
              <p:nvPr/>
            </p:nvSpPr>
            <p:spPr>
              <a:xfrm>
                <a:off x="5485193" y="1636966"/>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9" name="Google Shape;1939;p45"/>
              <p:cNvSpPr/>
              <p:nvPr/>
            </p:nvSpPr>
            <p:spPr>
              <a:xfrm>
                <a:off x="5485193" y="126650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0" name="Google Shape;1940;p45"/>
              <p:cNvSpPr/>
              <p:nvPr/>
            </p:nvSpPr>
            <p:spPr>
              <a:xfrm>
                <a:off x="5485193" y="1081278"/>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1" name="Google Shape;1941;p45"/>
              <p:cNvSpPr/>
              <p:nvPr/>
            </p:nvSpPr>
            <p:spPr>
              <a:xfrm>
                <a:off x="5485193" y="89611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2" name="Google Shape;1942;p45"/>
              <p:cNvSpPr/>
              <p:nvPr/>
            </p:nvSpPr>
            <p:spPr>
              <a:xfrm>
                <a:off x="5485193" y="71088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43" name="Google Shape;1943;p45"/>
            <p:cNvSpPr/>
            <p:nvPr/>
          </p:nvSpPr>
          <p:spPr>
            <a:xfrm>
              <a:off x="2764500" y="3326025"/>
              <a:ext cx="1195167" cy="737592"/>
            </a:xfrm>
            <a:custGeom>
              <a:rect b="b" l="l" r="r" t="t"/>
              <a:pathLst>
                <a:path extrusionOk="0" h="555625" w="922909">
                  <a:moveTo>
                    <a:pt x="0" y="0"/>
                  </a:moveTo>
                  <a:lnTo>
                    <a:pt x="922909" y="0"/>
                  </a:lnTo>
                  <a:lnTo>
                    <a:pt x="922909" y="555625"/>
                  </a:lnTo>
                  <a:lnTo>
                    <a:pt x="0" y="555625"/>
                  </a:ln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4" name="Google Shape;1944;p45"/>
            <p:cNvSpPr/>
            <p:nvPr/>
          </p:nvSpPr>
          <p:spPr>
            <a:xfrm>
              <a:off x="5406200" y="2831175"/>
              <a:ext cx="974139" cy="985252"/>
            </a:xfrm>
            <a:custGeom>
              <a:rect b="b" l="l" r="r" t="t"/>
              <a:pathLst>
                <a:path extrusionOk="0" h="740791" w="740790">
                  <a:moveTo>
                    <a:pt x="740791" y="370395"/>
                  </a:moveTo>
                  <a:cubicBezTo>
                    <a:pt x="740791" y="574959"/>
                    <a:pt x="574959" y="740791"/>
                    <a:pt x="370396" y="740791"/>
                  </a:cubicBezTo>
                  <a:cubicBezTo>
                    <a:pt x="165832" y="740791"/>
                    <a:pt x="0" y="574959"/>
                    <a:pt x="0" y="370395"/>
                  </a:cubicBezTo>
                  <a:cubicBezTo>
                    <a:pt x="0" y="165832"/>
                    <a:pt x="165832" y="0"/>
                    <a:pt x="370396" y="0"/>
                  </a:cubicBezTo>
                  <a:cubicBezTo>
                    <a:pt x="574959" y="0"/>
                    <a:pt x="740791" y="165832"/>
                    <a:pt x="740791" y="370395"/>
                  </a:cubicBezTo>
                  <a:close/>
                </a:path>
              </a:pathLst>
            </a:custGeom>
            <a:solidFill>
              <a:schemeClr val="accent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5" name="Google Shape;1945;p45"/>
            <p:cNvSpPr/>
            <p:nvPr/>
          </p:nvSpPr>
          <p:spPr>
            <a:xfrm>
              <a:off x="4203775" y="3816425"/>
              <a:ext cx="736446" cy="738062"/>
            </a:xfrm>
            <a:custGeom>
              <a:rect b="b" l="l" r="r" t="t"/>
              <a:pathLst>
                <a:path extrusionOk="0" h="581151" w="553719">
                  <a:moveTo>
                    <a:pt x="553720" y="581152"/>
                  </a:moveTo>
                  <a:lnTo>
                    <a:pt x="0" y="581152"/>
                  </a:lnTo>
                  <a:lnTo>
                    <a:pt x="0" y="0"/>
                  </a:lnTo>
                  <a:lnTo>
                    <a:pt x="553720" y="581152"/>
                  </a:lnTo>
                  <a:close/>
                </a:path>
              </a:pathLst>
            </a:cu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9" name="Shape 1949"/>
        <p:cNvGrpSpPr/>
        <p:nvPr/>
      </p:nvGrpSpPr>
      <p:grpSpPr>
        <a:xfrm>
          <a:off x="0" y="0"/>
          <a:ext cx="0" cy="0"/>
          <a:chOff x="0" y="0"/>
          <a:chExt cx="0" cy="0"/>
        </a:xfrm>
      </p:grpSpPr>
      <p:grpSp>
        <p:nvGrpSpPr>
          <p:cNvPr id="1950" name="Google Shape;1950;p46"/>
          <p:cNvGrpSpPr/>
          <p:nvPr/>
        </p:nvGrpSpPr>
        <p:grpSpPr>
          <a:xfrm>
            <a:off x="1716567" y="486841"/>
            <a:ext cx="5750749" cy="1014987"/>
            <a:chOff x="3055725" y="715438"/>
            <a:chExt cx="3313407" cy="1014987"/>
          </a:xfrm>
        </p:grpSpPr>
        <p:grpSp>
          <p:nvGrpSpPr>
            <p:cNvPr id="1951" name="Google Shape;1951;p46"/>
            <p:cNvGrpSpPr/>
            <p:nvPr/>
          </p:nvGrpSpPr>
          <p:grpSpPr>
            <a:xfrm>
              <a:off x="3055725" y="715438"/>
              <a:ext cx="3103050" cy="786500"/>
              <a:chOff x="3007925" y="673613"/>
              <a:chExt cx="3103050" cy="786500"/>
            </a:xfrm>
          </p:grpSpPr>
          <p:sp>
            <p:nvSpPr>
              <p:cNvPr id="1952" name="Google Shape;1952;p46"/>
              <p:cNvSpPr/>
              <p:nvPr/>
            </p:nvSpPr>
            <p:spPr>
              <a:xfrm>
                <a:off x="3077725" y="721550"/>
                <a:ext cx="2973300" cy="6780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53" name="Google Shape;1953;p46"/>
              <p:cNvSpPr/>
              <p:nvPr/>
            </p:nvSpPr>
            <p:spPr>
              <a:xfrm>
                <a:off x="300792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4" name="Google Shape;1954;p46"/>
              <p:cNvSpPr/>
              <p:nvPr/>
            </p:nvSpPr>
            <p:spPr>
              <a:xfrm>
                <a:off x="597327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5" name="Google Shape;1955;p46"/>
              <p:cNvSpPr/>
              <p:nvPr/>
            </p:nvSpPr>
            <p:spPr>
              <a:xfrm>
                <a:off x="5973275" y="13210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6" name="Google Shape;1956;p46"/>
              <p:cNvSpPr/>
              <p:nvPr/>
            </p:nvSpPr>
            <p:spPr>
              <a:xfrm>
                <a:off x="3007925" y="1311913"/>
                <a:ext cx="137700" cy="1482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 </a:t>
                </a:r>
                <a:endParaRPr>
                  <a:solidFill>
                    <a:schemeClr val="dk1"/>
                  </a:solidFill>
                </a:endParaRPr>
              </a:p>
            </p:txBody>
          </p:sp>
        </p:grpSp>
        <p:sp>
          <p:nvSpPr>
            <p:cNvPr id="1957" name="Google Shape;1957;p46"/>
            <p:cNvSpPr/>
            <p:nvPr/>
          </p:nvSpPr>
          <p:spPr>
            <a:xfrm rot="-2281323">
              <a:off x="6037771" y="1389972"/>
              <a:ext cx="271725" cy="287249"/>
            </a:xfrm>
            <a:custGeom>
              <a:rect b="b" l="l" r="r" t="t"/>
              <a:pathLst>
                <a:path extrusionOk="0" h="5504" w="5206">
                  <a:moveTo>
                    <a:pt x="2726" y="0"/>
                  </a:moveTo>
                  <a:lnTo>
                    <a:pt x="0" y="5493"/>
                  </a:lnTo>
                  <a:lnTo>
                    <a:pt x="2591" y="4653"/>
                  </a:lnTo>
                  <a:lnTo>
                    <a:pt x="5206" y="5504"/>
                  </a:lnTo>
                  <a:close/>
                </a:path>
              </a:pathLst>
            </a:custGeom>
            <a:solidFill>
              <a:schemeClr val="lt2"/>
            </a:solidFill>
            <a:ln cap="flat" cmpd="sng" w="9525">
              <a:solidFill>
                <a:schemeClr val="lt1"/>
              </a:solidFill>
              <a:prstDash val="solid"/>
              <a:round/>
              <a:headEnd len="med" w="med" type="none"/>
              <a:tailEnd len="med" w="med" type="none"/>
            </a:ln>
          </p:spPr>
        </p:sp>
      </p:grpSp>
      <p:sp>
        <p:nvSpPr>
          <p:cNvPr id="1958" name="Google Shape;1958;p46"/>
          <p:cNvSpPr/>
          <p:nvPr/>
        </p:nvSpPr>
        <p:spPr>
          <a:xfrm>
            <a:off x="312650" y="1485900"/>
            <a:ext cx="8498700" cy="33957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959" name="Google Shape;1959;p46"/>
          <p:cNvGrpSpPr/>
          <p:nvPr/>
        </p:nvGrpSpPr>
        <p:grpSpPr>
          <a:xfrm>
            <a:off x="381875" y="1580307"/>
            <a:ext cx="277873" cy="68400"/>
            <a:chOff x="411700" y="2420932"/>
            <a:chExt cx="277873" cy="68400"/>
          </a:xfrm>
        </p:grpSpPr>
        <p:sp>
          <p:nvSpPr>
            <p:cNvPr id="1960" name="Google Shape;1960;p46"/>
            <p:cNvSpPr/>
            <p:nvPr/>
          </p:nvSpPr>
          <p:spPr>
            <a:xfrm>
              <a:off x="411700"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1" name="Google Shape;1961;p46"/>
            <p:cNvSpPr/>
            <p:nvPr/>
          </p:nvSpPr>
          <p:spPr>
            <a:xfrm>
              <a:off x="516436"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2" name="Google Shape;1962;p46"/>
            <p:cNvSpPr/>
            <p:nvPr/>
          </p:nvSpPr>
          <p:spPr>
            <a:xfrm>
              <a:off x="621173"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63" name="Google Shape;1963;p46"/>
          <p:cNvSpPr txBox="1"/>
          <p:nvPr>
            <p:ph idx="4" type="subTitle"/>
          </p:nvPr>
        </p:nvSpPr>
        <p:spPr>
          <a:xfrm>
            <a:off x="451700" y="2131875"/>
            <a:ext cx="8220600" cy="25860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exend"/>
              <a:buChar char="-"/>
            </a:pPr>
            <a:r>
              <a:rPr b="1" lang="en" sz="1400">
                <a:latin typeface="Lexend"/>
                <a:ea typeface="Lexend"/>
                <a:cs typeface="Lexend"/>
                <a:sym typeface="Lexend"/>
              </a:rPr>
              <a:t>Lucene's Powerful Capabilities</a:t>
            </a:r>
            <a:endParaRPr b="1" sz="1400">
              <a:latin typeface="Lexend"/>
              <a:ea typeface="Lexend"/>
              <a:cs typeface="Lexend"/>
              <a:sym typeface="Lexend"/>
            </a:endParaRPr>
          </a:p>
          <a:p>
            <a:pPr indent="0" lvl="0" marL="457200" rtl="0" algn="l">
              <a:spcBef>
                <a:spcPts val="0"/>
              </a:spcBef>
              <a:spcAft>
                <a:spcPts val="0"/>
              </a:spcAft>
              <a:buNone/>
            </a:pPr>
            <a:r>
              <a:rPr lang="en"/>
              <a:t>Lucene offers efficient indexing and querying algorithms.</a:t>
            </a:r>
            <a:endParaRPr/>
          </a:p>
          <a:p>
            <a:pPr indent="0" lvl="0" marL="457200" rtl="0" algn="l">
              <a:spcBef>
                <a:spcPts val="0"/>
              </a:spcBef>
              <a:spcAft>
                <a:spcPts val="0"/>
              </a:spcAft>
              <a:buClr>
                <a:schemeClr val="dk1"/>
              </a:buClr>
              <a:buSzPts val="1100"/>
              <a:buFont typeface="Arial"/>
              <a:buNone/>
            </a:pPr>
            <a:r>
              <a:t/>
            </a:r>
            <a:endParaRPr sz="1400"/>
          </a:p>
          <a:p>
            <a:pPr indent="-317500" lvl="0" marL="457200" rtl="0" algn="l">
              <a:spcBef>
                <a:spcPts val="0"/>
              </a:spcBef>
              <a:spcAft>
                <a:spcPts val="0"/>
              </a:spcAft>
              <a:buSzPts val="1400"/>
              <a:buFont typeface="Lexend"/>
              <a:buChar char="-"/>
            </a:pPr>
            <a:r>
              <a:rPr b="1" lang="en" sz="1400">
                <a:latin typeface="Lexend"/>
                <a:ea typeface="Lexend"/>
                <a:cs typeface="Lexend"/>
                <a:sym typeface="Lexend"/>
              </a:rPr>
              <a:t>Performance</a:t>
            </a:r>
            <a:endParaRPr b="1" sz="1400">
              <a:latin typeface="Lexend"/>
              <a:ea typeface="Lexend"/>
              <a:cs typeface="Lexend"/>
              <a:sym typeface="Lexend"/>
            </a:endParaRPr>
          </a:p>
          <a:p>
            <a:pPr indent="457200" lvl="0" marL="0" rtl="0" algn="l">
              <a:spcBef>
                <a:spcPts val="0"/>
              </a:spcBef>
              <a:spcAft>
                <a:spcPts val="0"/>
              </a:spcAft>
              <a:buNone/>
            </a:pPr>
            <a:r>
              <a:rPr lang="en"/>
              <a:t>A single-node search engine has performance limitations when handling large-scale data.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Font typeface="Lexend"/>
              <a:buChar char="-"/>
            </a:pPr>
            <a:r>
              <a:rPr b="1" lang="en" sz="1400">
                <a:latin typeface="Lexend"/>
                <a:ea typeface="Lexend"/>
                <a:cs typeface="Lexend"/>
                <a:sym typeface="Lexend"/>
              </a:rPr>
              <a:t>Availability</a:t>
            </a:r>
            <a:endParaRPr b="1" sz="1400">
              <a:latin typeface="Lexend"/>
              <a:ea typeface="Lexend"/>
              <a:cs typeface="Lexend"/>
              <a:sym typeface="Lexend"/>
            </a:endParaRPr>
          </a:p>
          <a:p>
            <a:pPr indent="0" lvl="0" marL="457200" rtl="0" algn="l">
              <a:spcBef>
                <a:spcPts val="0"/>
              </a:spcBef>
              <a:spcAft>
                <a:spcPts val="0"/>
              </a:spcAft>
              <a:buNone/>
            </a:pPr>
            <a:r>
              <a:rPr lang="en"/>
              <a:t>A distributed search engine can guarantee </a:t>
            </a:r>
            <a:r>
              <a:rPr lang="en"/>
              <a:t>availability</a:t>
            </a:r>
            <a:r>
              <a:rPr lang="en"/>
              <a:t> even if some nodes fail.</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Font typeface="Lexend"/>
              <a:buChar char="-"/>
            </a:pPr>
            <a:r>
              <a:rPr b="1" lang="en" sz="1400">
                <a:latin typeface="Lexend"/>
                <a:ea typeface="Lexend"/>
                <a:cs typeface="Lexend"/>
                <a:sym typeface="Lexend"/>
              </a:rPr>
              <a:t>Load balancing</a:t>
            </a:r>
            <a:endParaRPr b="1" sz="1400">
              <a:latin typeface="Lexend"/>
              <a:ea typeface="Lexend"/>
              <a:cs typeface="Lexend"/>
              <a:sym typeface="Lexend"/>
            </a:endParaRPr>
          </a:p>
          <a:p>
            <a:pPr indent="0" lvl="0" marL="457200" rtl="0" algn="l">
              <a:spcBef>
                <a:spcPts val="0"/>
              </a:spcBef>
              <a:spcAft>
                <a:spcPts val="0"/>
              </a:spcAft>
              <a:buNone/>
            </a:pPr>
            <a:r>
              <a:rPr lang="en"/>
              <a:t>In distributed system, a load balancer can dynamically distribute query.</a:t>
            </a:r>
            <a:endParaRPr/>
          </a:p>
          <a:p>
            <a:pPr indent="0" lvl="0" marL="0" rtl="0" algn="l">
              <a:spcBef>
                <a:spcPts val="0"/>
              </a:spcBef>
              <a:spcAft>
                <a:spcPts val="0"/>
              </a:spcAft>
              <a:buNone/>
            </a:pPr>
            <a:r>
              <a:t/>
            </a:r>
            <a:endParaRPr sz="1400"/>
          </a:p>
        </p:txBody>
      </p:sp>
      <p:sp>
        <p:nvSpPr>
          <p:cNvPr id="1964" name="Google Shape;1964;p46"/>
          <p:cNvSpPr txBox="1"/>
          <p:nvPr>
            <p:ph idx="2" type="body"/>
          </p:nvPr>
        </p:nvSpPr>
        <p:spPr>
          <a:xfrm>
            <a:off x="167325" y="-36350"/>
            <a:ext cx="23547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Nick Du, Christian Martinez, Xing Ling</a:t>
            </a:r>
            <a:endParaRPr/>
          </a:p>
        </p:txBody>
      </p:sp>
      <p:sp>
        <p:nvSpPr>
          <p:cNvPr id="1965" name="Google Shape;1965;p46"/>
          <p:cNvSpPr txBox="1"/>
          <p:nvPr>
            <p:ph idx="3" type="body"/>
          </p:nvPr>
        </p:nvSpPr>
        <p:spPr>
          <a:xfrm>
            <a:off x="3042350" y="-249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CS 230    </a:t>
            </a:r>
            <a:endParaRPr/>
          </a:p>
        </p:txBody>
      </p:sp>
      <p:sp>
        <p:nvSpPr>
          <p:cNvPr id="1966" name="Google Shape;1966;p46"/>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Mar. 18, 2025</a:t>
            </a:r>
            <a:endParaRPr/>
          </a:p>
        </p:txBody>
      </p:sp>
      <p:grpSp>
        <p:nvGrpSpPr>
          <p:cNvPr id="1967" name="Google Shape;1967;p46"/>
          <p:cNvGrpSpPr/>
          <p:nvPr/>
        </p:nvGrpSpPr>
        <p:grpSpPr>
          <a:xfrm>
            <a:off x="7050750" y="3379488"/>
            <a:ext cx="2040000" cy="1721400"/>
            <a:chOff x="6993925" y="3422100"/>
            <a:chExt cx="2040000" cy="1721400"/>
          </a:xfrm>
        </p:grpSpPr>
        <p:grpSp>
          <p:nvGrpSpPr>
            <p:cNvPr id="1968" name="Google Shape;1968;p46"/>
            <p:cNvGrpSpPr/>
            <p:nvPr/>
          </p:nvGrpSpPr>
          <p:grpSpPr>
            <a:xfrm>
              <a:off x="7035495" y="3488110"/>
              <a:ext cx="164918" cy="44487"/>
              <a:chOff x="5202525" y="2420932"/>
              <a:chExt cx="277873" cy="68400"/>
            </a:xfrm>
          </p:grpSpPr>
          <p:sp>
            <p:nvSpPr>
              <p:cNvPr id="1969" name="Google Shape;1969;p46"/>
              <p:cNvSpPr/>
              <p:nvPr/>
            </p:nvSpPr>
            <p:spPr>
              <a:xfrm>
                <a:off x="5202525"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0" name="Google Shape;1970;p46"/>
              <p:cNvSpPr/>
              <p:nvPr/>
            </p:nvSpPr>
            <p:spPr>
              <a:xfrm>
                <a:off x="5307261"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1" name="Google Shape;1971;p46"/>
              <p:cNvSpPr/>
              <p:nvPr/>
            </p:nvSpPr>
            <p:spPr>
              <a:xfrm>
                <a:off x="5411998"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72" name="Google Shape;1972;p46"/>
            <p:cNvSpPr/>
            <p:nvPr/>
          </p:nvSpPr>
          <p:spPr>
            <a:xfrm>
              <a:off x="6993925" y="3422100"/>
              <a:ext cx="2040000" cy="16977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3" name="Google Shape;1973;p46"/>
            <p:cNvSpPr txBox="1"/>
            <p:nvPr/>
          </p:nvSpPr>
          <p:spPr>
            <a:xfrm>
              <a:off x="6993925" y="3422100"/>
              <a:ext cx="2040000" cy="1721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pic>
          <p:nvPicPr>
            <p:cNvPr id="1974" name="Google Shape;1974;p46"/>
            <p:cNvPicPr preferRelativeResize="0"/>
            <p:nvPr/>
          </p:nvPicPr>
          <p:blipFill>
            <a:blip r:embed="rId3">
              <a:alphaModFix/>
            </a:blip>
            <a:stretch>
              <a:fillRect/>
            </a:stretch>
          </p:blipFill>
          <p:spPr>
            <a:xfrm>
              <a:off x="7413333" y="3714833"/>
              <a:ext cx="1243712" cy="1232732"/>
            </a:xfrm>
            <a:prstGeom prst="rect">
              <a:avLst/>
            </a:prstGeom>
            <a:noFill/>
            <a:ln>
              <a:noFill/>
            </a:ln>
          </p:spPr>
        </p:pic>
      </p:grpSp>
      <p:sp>
        <p:nvSpPr>
          <p:cNvPr id="1975" name="Google Shape;1975;p46"/>
          <p:cNvSpPr txBox="1"/>
          <p:nvPr>
            <p:ph type="title"/>
          </p:nvPr>
        </p:nvSpPr>
        <p:spPr>
          <a:xfrm>
            <a:off x="1793250" y="514950"/>
            <a:ext cx="5597400" cy="738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4000"/>
              <a:t>Goal and </a:t>
            </a:r>
            <a:r>
              <a:rPr lang="en" sz="4000"/>
              <a:t>Motivation</a:t>
            </a:r>
            <a:endParaRPr sz="4000">
              <a:solidFill>
                <a:schemeClr val="lt1"/>
              </a:solidFill>
            </a:endParaRPr>
          </a:p>
        </p:txBody>
      </p:sp>
      <p:sp>
        <p:nvSpPr>
          <p:cNvPr id="1976" name="Google Shape;1976;p46"/>
          <p:cNvSpPr txBox="1"/>
          <p:nvPr>
            <p:ph idx="4" type="subTitle"/>
          </p:nvPr>
        </p:nvSpPr>
        <p:spPr>
          <a:xfrm>
            <a:off x="481650" y="1700763"/>
            <a:ext cx="8220600" cy="431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Lexend"/>
                <a:ea typeface="Lexend"/>
                <a:cs typeface="Lexend"/>
                <a:sym typeface="Lexend"/>
              </a:rPr>
              <a:t>Building a distributed search engine based on Lucene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0" name="Shape 1980"/>
        <p:cNvGrpSpPr/>
        <p:nvPr/>
      </p:nvGrpSpPr>
      <p:grpSpPr>
        <a:xfrm>
          <a:off x="0" y="0"/>
          <a:ext cx="0" cy="0"/>
          <a:chOff x="0" y="0"/>
          <a:chExt cx="0" cy="0"/>
        </a:xfrm>
      </p:grpSpPr>
      <p:sp>
        <p:nvSpPr>
          <p:cNvPr id="1981" name="Google Shape;1981;p47"/>
          <p:cNvSpPr/>
          <p:nvPr/>
        </p:nvSpPr>
        <p:spPr>
          <a:xfrm>
            <a:off x="353252" y="1371596"/>
            <a:ext cx="8437500" cy="3521100"/>
          </a:xfrm>
          <a:prstGeom prst="roundRect">
            <a:avLst>
              <a:gd fmla="val 1969"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982" name="Google Shape;1982;p47"/>
          <p:cNvGrpSpPr/>
          <p:nvPr/>
        </p:nvGrpSpPr>
        <p:grpSpPr>
          <a:xfrm>
            <a:off x="427350" y="1434150"/>
            <a:ext cx="277873" cy="68400"/>
            <a:chOff x="520925" y="1460325"/>
            <a:chExt cx="277873" cy="68400"/>
          </a:xfrm>
        </p:grpSpPr>
        <p:sp>
          <p:nvSpPr>
            <p:cNvPr id="1983" name="Google Shape;1983;p47"/>
            <p:cNvSpPr/>
            <p:nvPr/>
          </p:nvSpPr>
          <p:spPr>
            <a:xfrm>
              <a:off x="520925" y="14603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4" name="Google Shape;1984;p47"/>
            <p:cNvSpPr/>
            <p:nvPr/>
          </p:nvSpPr>
          <p:spPr>
            <a:xfrm>
              <a:off x="625661" y="14603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5" name="Google Shape;1985;p47"/>
            <p:cNvSpPr/>
            <p:nvPr/>
          </p:nvSpPr>
          <p:spPr>
            <a:xfrm>
              <a:off x="730398" y="14603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86" name="Google Shape;1986;p47"/>
          <p:cNvSpPr txBox="1"/>
          <p:nvPr>
            <p:ph type="title"/>
          </p:nvPr>
        </p:nvSpPr>
        <p:spPr>
          <a:xfrm>
            <a:off x="209775" y="468575"/>
            <a:ext cx="5016000" cy="849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a:t>Project Design</a:t>
            </a:r>
            <a:endParaRPr/>
          </a:p>
        </p:txBody>
      </p:sp>
      <p:grpSp>
        <p:nvGrpSpPr>
          <p:cNvPr id="1987" name="Google Shape;1987;p47"/>
          <p:cNvGrpSpPr/>
          <p:nvPr/>
        </p:nvGrpSpPr>
        <p:grpSpPr>
          <a:xfrm>
            <a:off x="960400" y="1794150"/>
            <a:ext cx="2275025" cy="2861700"/>
            <a:chOff x="960400" y="1794150"/>
            <a:chExt cx="2275025" cy="2861700"/>
          </a:xfrm>
        </p:grpSpPr>
        <p:sp>
          <p:nvSpPr>
            <p:cNvPr id="1988" name="Google Shape;1988;p47"/>
            <p:cNvSpPr/>
            <p:nvPr/>
          </p:nvSpPr>
          <p:spPr>
            <a:xfrm>
              <a:off x="960400" y="1794150"/>
              <a:ext cx="2248500" cy="2861700"/>
            </a:xfrm>
            <a:prstGeom prst="roundRect">
              <a:avLst>
                <a:gd fmla="val 4721"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9" name="Google Shape;1989;p47"/>
            <p:cNvSpPr txBox="1"/>
            <p:nvPr/>
          </p:nvSpPr>
          <p:spPr>
            <a:xfrm>
              <a:off x="986925" y="1794150"/>
              <a:ext cx="2248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Lexend Medium"/>
                  <a:ea typeface="Lexend Medium"/>
                  <a:cs typeface="Lexend Medium"/>
                  <a:sym typeface="Lexend Medium"/>
                </a:rPr>
                <a:t>	Indexing</a:t>
              </a:r>
              <a:endParaRPr sz="1800">
                <a:solidFill>
                  <a:schemeClr val="dk1"/>
                </a:solidFill>
                <a:latin typeface="Lexend Medium"/>
                <a:ea typeface="Lexend Medium"/>
                <a:cs typeface="Lexend Medium"/>
                <a:sym typeface="Lexend Medium"/>
              </a:endParaRPr>
            </a:p>
          </p:txBody>
        </p:sp>
        <p:sp>
          <p:nvSpPr>
            <p:cNvPr id="1990" name="Google Shape;1990;p47"/>
            <p:cNvSpPr txBox="1"/>
            <p:nvPr/>
          </p:nvSpPr>
          <p:spPr>
            <a:xfrm>
              <a:off x="1117150" y="2215425"/>
              <a:ext cx="1935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exend Light"/>
                  <a:ea typeface="Lexend Light"/>
                  <a:cs typeface="Lexend Light"/>
                  <a:sym typeface="Lexend Light"/>
                </a:rPr>
                <a:t>Dump conversion and Storage – transformed into JSONL format and stored on HDFS</a:t>
              </a:r>
              <a:endParaRPr sz="10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1000">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sz="1000">
                  <a:solidFill>
                    <a:schemeClr val="dk1"/>
                  </a:solidFill>
                  <a:latin typeface="Lexend Light"/>
                  <a:ea typeface="Lexend Light"/>
                  <a:cs typeface="Lexend Light"/>
                  <a:sym typeface="Lexend Light"/>
                </a:rPr>
                <a:t>Distributed indexing – line-by-line indexing on Yarn nodes</a:t>
              </a:r>
              <a:endParaRPr sz="10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1000">
                <a:solidFill>
                  <a:schemeClr val="dk1"/>
                </a:solidFill>
                <a:latin typeface="Lexend Light"/>
                <a:ea typeface="Lexend Light"/>
                <a:cs typeface="Lexend Light"/>
                <a:sym typeface="Lexend Light"/>
              </a:endParaRPr>
            </a:p>
          </p:txBody>
        </p:sp>
      </p:grpSp>
      <p:sp>
        <p:nvSpPr>
          <p:cNvPr id="1991" name="Google Shape;1991;p47"/>
          <p:cNvSpPr/>
          <p:nvPr/>
        </p:nvSpPr>
        <p:spPr>
          <a:xfrm>
            <a:off x="3545248" y="1794150"/>
            <a:ext cx="2248500" cy="2861700"/>
          </a:xfrm>
          <a:prstGeom prst="roundRect">
            <a:avLst>
              <a:gd fmla="val 4721"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2" name="Google Shape;1992;p47"/>
          <p:cNvSpPr txBox="1"/>
          <p:nvPr/>
        </p:nvSpPr>
        <p:spPr>
          <a:xfrm>
            <a:off x="3545250" y="1794150"/>
            <a:ext cx="2248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Lexend Medium"/>
                <a:ea typeface="Lexend Medium"/>
                <a:cs typeface="Lexend Medium"/>
                <a:sym typeface="Lexend Medium"/>
              </a:rPr>
              <a:t>Searching</a:t>
            </a:r>
            <a:endParaRPr sz="1800">
              <a:solidFill>
                <a:schemeClr val="dk1"/>
              </a:solidFill>
              <a:latin typeface="Lexend Medium"/>
              <a:ea typeface="Lexend Medium"/>
              <a:cs typeface="Lexend Medium"/>
              <a:sym typeface="Lexend Medium"/>
            </a:endParaRPr>
          </a:p>
        </p:txBody>
      </p:sp>
      <p:sp>
        <p:nvSpPr>
          <p:cNvPr id="1993" name="Google Shape;1993;p47"/>
          <p:cNvSpPr txBox="1"/>
          <p:nvPr/>
        </p:nvSpPr>
        <p:spPr>
          <a:xfrm>
            <a:off x="3701998" y="2255850"/>
            <a:ext cx="1935000" cy="210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Index sharding -  distributed across nodes</a:t>
            </a:r>
            <a:endParaRPr sz="1000">
              <a:solidFill>
                <a:schemeClr val="dk1"/>
              </a:solidFill>
              <a:latin typeface="Lexend Light"/>
              <a:ea typeface="Lexend Light"/>
              <a:cs typeface="Lexend Light"/>
              <a:sym typeface="Lexend Light"/>
            </a:endParaRPr>
          </a:p>
          <a:p>
            <a:pPr indent="0" lvl="0" marL="0" marR="0" rtl="0" algn="l">
              <a:lnSpc>
                <a:spcPct val="115000"/>
              </a:lnSpc>
              <a:spcBef>
                <a:spcPts val="0"/>
              </a:spcBef>
              <a:spcAft>
                <a:spcPts val="0"/>
              </a:spcAft>
              <a:buNone/>
            </a:pPr>
            <a:r>
              <a:t/>
            </a:r>
            <a:endParaRPr sz="1000">
              <a:solidFill>
                <a:schemeClr val="dk1"/>
              </a:solidFill>
              <a:latin typeface="Lexend Light"/>
              <a:ea typeface="Lexend Light"/>
              <a:cs typeface="Lexend Light"/>
              <a:sym typeface="Lexend Light"/>
            </a:endParaRPr>
          </a:p>
          <a:p>
            <a:pPr indent="0" lvl="0" marL="0" marR="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Coordinator - any node can act as the query coordinator depending on the load balancer</a:t>
            </a:r>
            <a:endParaRPr sz="1000">
              <a:solidFill>
                <a:schemeClr val="dk1"/>
              </a:solidFill>
              <a:latin typeface="Lexend Light"/>
              <a:ea typeface="Lexend Light"/>
              <a:cs typeface="Lexend Light"/>
              <a:sym typeface="Lexend Light"/>
            </a:endParaRPr>
          </a:p>
          <a:p>
            <a:pPr indent="0" lvl="0" marL="0" marR="0" rtl="0" algn="l">
              <a:lnSpc>
                <a:spcPct val="115000"/>
              </a:lnSpc>
              <a:spcBef>
                <a:spcPts val="0"/>
              </a:spcBef>
              <a:spcAft>
                <a:spcPts val="0"/>
              </a:spcAft>
              <a:buNone/>
            </a:pPr>
            <a:r>
              <a:t/>
            </a:r>
            <a:endParaRPr sz="1000">
              <a:solidFill>
                <a:schemeClr val="dk1"/>
              </a:solidFill>
              <a:latin typeface="Lexend Light"/>
              <a:ea typeface="Lexend Light"/>
              <a:cs typeface="Lexend Light"/>
              <a:sym typeface="Lexend Light"/>
            </a:endParaRPr>
          </a:p>
          <a:p>
            <a:pPr indent="0" lvl="0" marL="0" marR="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Result merging - Reranking</a:t>
            </a:r>
            <a:endParaRPr sz="1000">
              <a:solidFill>
                <a:schemeClr val="dk1"/>
              </a:solidFill>
              <a:latin typeface="Lexend Light"/>
              <a:ea typeface="Lexend Light"/>
              <a:cs typeface="Lexend Light"/>
              <a:sym typeface="Lexend Light"/>
            </a:endParaRPr>
          </a:p>
          <a:p>
            <a:pPr indent="0" lvl="0" marL="0" marR="0" rtl="0" algn="l">
              <a:lnSpc>
                <a:spcPct val="115000"/>
              </a:lnSpc>
              <a:spcBef>
                <a:spcPts val="0"/>
              </a:spcBef>
              <a:spcAft>
                <a:spcPts val="0"/>
              </a:spcAft>
              <a:buNone/>
            </a:pPr>
            <a:r>
              <a:t/>
            </a:r>
            <a:endParaRPr sz="1000">
              <a:solidFill>
                <a:schemeClr val="dk1"/>
              </a:solidFill>
              <a:latin typeface="Lexend Light"/>
              <a:ea typeface="Lexend Light"/>
              <a:cs typeface="Lexend Light"/>
              <a:sym typeface="Lexend Light"/>
            </a:endParaRPr>
          </a:p>
          <a:p>
            <a:pPr indent="0" lvl="0" marL="0" marR="0" rtl="0" algn="l">
              <a:lnSpc>
                <a:spcPct val="115000"/>
              </a:lnSpc>
              <a:spcBef>
                <a:spcPts val="0"/>
              </a:spcBef>
              <a:spcAft>
                <a:spcPts val="0"/>
              </a:spcAft>
              <a:buNone/>
            </a:pPr>
            <a:r>
              <a:t/>
            </a:r>
            <a:endParaRPr sz="1000">
              <a:solidFill>
                <a:schemeClr val="dk1"/>
              </a:solidFill>
              <a:latin typeface="Lexend Light"/>
              <a:ea typeface="Lexend Light"/>
              <a:cs typeface="Lexend Light"/>
              <a:sym typeface="Lexend Light"/>
            </a:endParaRPr>
          </a:p>
        </p:txBody>
      </p:sp>
      <p:sp>
        <p:nvSpPr>
          <p:cNvPr id="1994" name="Google Shape;1994;p47"/>
          <p:cNvSpPr/>
          <p:nvPr/>
        </p:nvSpPr>
        <p:spPr>
          <a:xfrm>
            <a:off x="6130096" y="1794150"/>
            <a:ext cx="2248500" cy="2861700"/>
          </a:xfrm>
          <a:prstGeom prst="roundRect">
            <a:avLst>
              <a:gd fmla="val 4721"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5" name="Google Shape;1995;p47"/>
          <p:cNvSpPr txBox="1"/>
          <p:nvPr/>
        </p:nvSpPr>
        <p:spPr>
          <a:xfrm>
            <a:off x="6103575" y="1794150"/>
            <a:ext cx="2248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Lexend Medium"/>
                <a:ea typeface="Lexend Medium"/>
                <a:cs typeface="Lexend Medium"/>
                <a:sym typeface="Lexend Medium"/>
              </a:rPr>
              <a:t>Serving</a:t>
            </a:r>
            <a:endParaRPr sz="1800">
              <a:solidFill>
                <a:schemeClr val="dk1"/>
              </a:solidFill>
              <a:latin typeface="Lexend Medium"/>
              <a:ea typeface="Lexend Medium"/>
              <a:cs typeface="Lexend Medium"/>
              <a:sym typeface="Lexend Medium"/>
            </a:endParaRPr>
          </a:p>
        </p:txBody>
      </p:sp>
      <p:sp>
        <p:nvSpPr>
          <p:cNvPr id="1996" name="Google Shape;1996;p47"/>
          <p:cNvSpPr txBox="1"/>
          <p:nvPr/>
        </p:nvSpPr>
        <p:spPr>
          <a:xfrm>
            <a:off x="6286850" y="2255850"/>
            <a:ext cx="1935000" cy="183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Load balancer - round robin</a:t>
            </a:r>
            <a:endParaRPr sz="1000">
              <a:solidFill>
                <a:schemeClr val="dk1"/>
              </a:solidFill>
              <a:latin typeface="Lexend Light"/>
              <a:ea typeface="Lexend Light"/>
              <a:cs typeface="Lexend Light"/>
              <a:sym typeface="Lexend Light"/>
            </a:endParaRPr>
          </a:p>
          <a:p>
            <a:pPr indent="0" lvl="0" marL="0" rtl="0" algn="l">
              <a:lnSpc>
                <a:spcPct val="115000"/>
              </a:lnSpc>
              <a:spcBef>
                <a:spcPts val="0"/>
              </a:spcBef>
              <a:spcAft>
                <a:spcPts val="0"/>
              </a:spcAft>
              <a:buNone/>
            </a:pPr>
            <a:r>
              <a:t/>
            </a:r>
            <a:endParaRPr sz="1000">
              <a:solidFill>
                <a:schemeClr val="dk1"/>
              </a:solidFill>
              <a:latin typeface="Lexend Light"/>
              <a:ea typeface="Lexend Light"/>
              <a:cs typeface="Lexend Light"/>
              <a:sym typeface="Lexend Light"/>
            </a:endParaRPr>
          </a:p>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Caching - mult</a:t>
            </a:r>
            <a:r>
              <a:rPr lang="en" sz="1000">
                <a:solidFill>
                  <a:schemeClr val="dk1"/>
                </a:solidFill>
                <a:latin typeface="Lexend Light"/>
                <a:ea typeface="Lexend Light"/>
                <a:cs typeface="Lexend Light"/>
                <a:sym typeface="Lexend Light"/>
              </a:rPr>
              <a:t>i</a:t>
            </a:r>
            <a:r>
              <a:rPr lang="en" sz="1000">
                <a:solidFill>
                  <a:schemeClr val="dk1"/>
                </a:solidFill>
                <a:latin typeface="Lexend Light"/>
                <a:ea typeface="Lexend Light"/>
                <a:cs typeface="Lexend Light"/>
                <a:sym typeface="Lexend Light"/>
              </a:rPr>
              <a:t>-level cache </a:t>
            </a:r>
            <a:endParaRPr sz="1000">
              <a:solidFill>
                <a:schemeClr val="dk1"/>
              </a:solidFill>
              <a:latin typeface="Lexend Light"/>
              <a:ea typeface="Lexend Light"/>
              <a:cs typeface="Lexend Light"/>
              <a:sym typeface="Lexend Light"/>
            </a:endParaRPr>
          </a:p>
          <a:p>
            <a:pPr indent="0" lvl="0" marL="0" rtl="0" algn="l">
              <a:lnSpc>
                <a:spcPct val="115000"/>
              </a:lnSpc>
              <a:spcBef>
                <a:spcPts val="0"/>
              </a:spcBef>
              <a:spcAft>
                <a:spcPts val="0"/>
              </a:spcAft>
              <a:buNone/>
            </a:pPr>
            <a:r>
              <a:t/>
            </a:r>
            <a:endParaRPr sz="1000">
              <a:solidFill>
                <a:schemeClr val="dk1"/>
              </a:solidFill>
              <a:latin typeface="Lexend Light"/>
              <a:ea typeface="Lexend Light"/>
              <a:cs typeface="Lexend Light"/>
              <a:sym typeface="Lexend Light"/>
            </a:endParaRPr>
          </a:p>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Fault tolerance - Replication and fault recovery</a:t>
            </a:r>
            <a:endParaRPr sz="1000">
              <a:solidFill>
                <a:schemeClr val="dk1"/>
              </a:solidFill>
              <a:latin typeface="Lexend Light"/>
              <a:ea typeface="Lexend Light"/>
              <a:cs typeface="Lexend Light"/>
              <a:sym typeface="Lexend Light"/>
            </a:endParaRPr>
          </a:p>
          <a:p>
            <a:pPr indent="0" lvl="0" marL="0" rtl="0" algn="l">
              <a:lnSpc>
                <a:spcPct val="115000"/>
              </a:lnSpc>
              <a:spcBef>
                <a:spcPts val="0"/>
              </a:spcBef>
              <a:spcAft>
                <a:spcPts val="0"/>
              </a:spcAft>
              <a:buNone/>
            </a:pPr>
            <a:r>
              <a:t/>
            </a:r>
            <a:endParaRPr sz="1000">
              <a:solidFill>
                <a:schemeClr val="dk1"/>
              </a:solidFill>
              <a:latin typeface="Lexend Light"/>
              <a:ea typeface="Lexend Light"/>
              <a:cs typeface="Lexend Light"/>
              <a:sym typeface="Lexend Light"/>
            </a:endParaRPr>
          </a:p>
          <a:p>
            <a:pPr indent="0" lvl="0" marL="0" rtl="0" algn="l">
              <a:lnSpc>
                <a:spcPct val="115000"/>
              </a:lnSpc>
              <a:spcBef>
                <a:spcPts val="0"/>
              </a:spcBef>
              <a:spcAft>
                <a:spcPts val="0"/>
              </a:spcAft>
              <a:buNone/>
            </a:pPr>
            <a:r>
              <a:t/>
            </a:r>
            <a:endParaRPr sz="800">
              <a:solidFill>
                <a:schemeClr val="dk1"/>
              </a:solidFill>
              <a:latin typeface="Lexend Light"/>
              <a:ea typeface="Lexend Light"/>
              <a:cs typeface="Lexend Light"/>
              <a:sym typeface="Lexend Light"/>
            </a:endParaRPr>
          </a:p>
          <a:p>
            <a:pPr indent="0" lvl="0" marL="0" rtl="0" algn="l">
              <a:lnSpc>
                <a:spcPct val="115000"/>
              </a:lnSpc>
              <a:spcBef>
                <a:spcPts val="0"/>
              </a:spcBef>
              <a:spcAft>
                <a:spcPts val="0"/>
              </a:spcAft>
              <a:buNone/>
            </a:pPr>
            <a:r>
              <a:t/>
            </a:r>
            <a:endParaRPr sz="800">
              <a:solidFill>
                <a:schemeClr val="dk1"/>
              </a:solidFill>
              <a:latin typeface="Lexend Light"/>
              <a:ea typeface="Lexend Light"/>
              <a:cs typeface="Lexend Light"/>
              <a:sym typeface="Lexend Light"/>
            </a:endParaRPr>
          </a:p>
          <a:p>
            <a:pPr indent="0" lvl="0" marL="0" rtl="0" algn="l">
              <a:lnSpc>
                <a:spcPct val="115000"/>
              </a:lnSpc>
              <a:spcBef>
                <a:spcPts val="0"/>
              </a:spcBef>
              <a:spcAft>
                <a:spcPts val="0"/>
              </a:spcAft>
              <a:buNone/>
            </a:pPr>
            <a:r>
              <a:t/>
            </a:r>
            <a:endParaRPr sz="800">
              <a:solidFill>
                <a:schemeClr val="dk1"/>
              </a:solidFill>
              <a:latin typeface="Lexend Light"/>
              <a:ea typeface="Lexend Light"/>
              <a:cs typeface="Lexend Light"/>
              <a:sym typeface="Lexend Light"/>
            </a:endParaRPr>
          </a:p>
        </p:txBody>
      </p:sp>
      <p:sp>
        <p:nvSpPr>
          <p:cNvPr id="1997" name="Google Shape;1997;p47"/>
          <p:cNvSpPr txBox="1"/>
          <p:nvPr>
            <p:ph idx="2" type="body"/>
          </p:nvPr>
        </p:nvSpPr>
        <p:spPr>
          <a:xfrm>
            <a:off x="167325" y="-36350"/>
            <a:ext cx="23547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Nick Du, Christian Martinez, Xing Ling</a:t>
            </a:r>
            <a:endParaRPr/>
          </a:p>
        </p:txBody>
      </p:sp>
      <p:sp>
        <p:nvSpPr>
          <p:cNvPr id="1998" name="Google Shape;1998;p47"/>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Mar. 18, 2025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2" name="Shape 2002"/>
        <p:cNvGrpSpPr/>
        <p:nvPr/>
      </p:nvGrpSpPr>
      <p:grpSpPr>
        <a:xfrm>
          <a:off x="0" y="0"/>
          <a:ext cx="0" cy="0"/>
          <a:chOff x="0" y="0"/>
          <a:chExt cx="0" cy="0"/>
        </a:xfrm>
      </p:grpSpPr>
      <p:sp>
        <p:nvSpPr>
          <p:cNvPr id="2003" name="Google Shape;2003;p48"/>
          <p:cNvSpPr/>
          <p:nvPr/>
        </p:nvSpPr>
        <p:spPr>
          <a:xfrm>
            <a:off x="1165350" y="491225"/>
            <a:ext cx="6813300" cy="892500"/>
          </a:xfrm>
          <a:prstGeom prst="roundRect">
            <a:avLst>
              <a:gd fmla="val 50000" name="adj"/>
            </a:avLst>
          </a:prstGeom>
          <a:solidFill>
            <a:schemeClr val="lt2"/>
          </a:solidFill>
          <a:ln>
            <a:noFill/>
          </a:ln>
          <a:effectLst>
            <a:outerShdw blurRad="57150" rotWithShape="0" algn="bl" dir="5400000"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04" name="Google Shape;2004;p48"/>
          <p:cNvGrpSpPr/>
          <p:nvPr/>
        </p:nvGrpSpPr>
        <p:grpSpPr>
          <a:xfrm>
            <a:off x="7317975" y="721788"/>
            <a:ext cx="429650" cy="431375"/>
            <a:chOff x="6684050" y="721788"/>
            <a:chExt cx="429650" cy="431375"/>
          </a:xfrm>
        </p:grpSpPr>
        <p:sp>
          <p:nvSpPr>
            <p:cNvPr id="2005" name="Google Shape;2005;p48"/>
            <p:cNvSpPr/>
            <p:nvPr/>
          </p:nvSpPr>
          <p:spPr>
            <a:xfrm>
              <a:off x="6684050" y="721788"/>
              <a:ext cx="342900" cy="342900"/>
            </a:xfrm>
            <a:prstGeom prst="ellipse">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06" name="Google Shape;2006;p48"/>
            <p:cNvCxnSpPr/>
            <p:nvPr/>
          </p:nvCxnSpPr>
          <p:spPr>
            <a:xfrm>
              <a:off x="6973000" y="1012463"/>
              <a:ext cx="140700" cy="140700"/>
            </a:xfrm>
            <a:prstGeom prst="straightConnector1">
              <a:avLst/>
            </a:prstGeom>
            <a:noFill/>
            <a:ln cap="flat" cmpd="sng" w="28575">
              <a:solidFill>
                <a:schemeClr val="lt1"/>
              </a:solidFill>
              <a:prstDash val="solid"/>
              <a:round/>
              <a:headEnd len="med" w="med" type="none"/>
              <a:tailEnd len="med" w="med" type="none"/>
            </a:ln>
          </p:spPr>
        </p:cxnSp>
      </p:grpSp>
      <p:sp>
        <p:nvSpPr>
          <p:cNvPr id="2007" name="Google Shape;2007;p48"/>
          <p:cNvSpPr/>
          <p:nvPr/>
        </p:nvSpPr>
        <p:spPr>
          <a:xfrm>
            <a:off x="2128175" y="1577350"/>
            <a:ext cx="2145600" cy="33912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08" name="Google Shape;2008;p48"/>
          <p:cNvGrpSpPr/>
          <p:nvPr/>
        </p:nvGrpSpPr>
        <p:grpSpPr>
          <a:xfrm>
            <a:off x="2128200" y="1837975"/>
            <a:ext cx="277873" cy="68400"/>
            <a:chOff x="1240925" y="1619925"/>
            <a:chExt cx="277873" cy="68400"/>
          </a:xfrm>
        </p:grpSpPr>
        <p:sp>
          <p:nvSpPr>
            <p:cNvPr id="2009" name="Google Shape;2009;p48"/>
            <p:cNvSpPr/>
            <p:nvPr/>
          </p:nvSpPr>
          <p:spPr>
            <a:xfrm>
              <a:off x="1240925" y="16199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0" name="Google Shape;2010;p48"/>
            <p:cNvSpPr/>
            <p:nvPr/>
          </p:nvSpPr>
          <p:spPr>
            <a:xfrm>
              <a:off x="1345661" y="16199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1" name="Google Shape;2011;p48"/>
            <p:cNvSpPr/>
            <p:nvPr/>
          </p:nvSpPr>
          <p:spPr>
            <a:xfrm>
              <a:off x="1450398" y="16199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12" name="Google Shape;2012;p48"/>
          <p:cNvSpPr/>
          <p:nvPr/>
        </p:nvSpPr>
        <p:spPr>
          <a:xfrm>
            <a:off x="4875000" y="1575475"/>
            <a:ext cx="3103500" cy="32574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cxnSp>
        <p:nvCxnSpPr>
          <p:cNvPr id="2013" name="Google Shape;2013;p48"/>
          <p:cNvCxnSpPr/>
          <p:nvPr/>
        </p:nvCxnSpPr>
        <p:spPr>
          <a:xfrm rot="10800000">
            <a:off x="4643725" y="563700"/>
            <a:ext cx="0" cy="718800"/>
          </a:xfrm>
          <a:prstGeom prst="straightConnector1">
            <a:avLst/>
          </a:prstGeom>
          <a:noFill/>
          <a:ln cap="flat" cmpd="sng" w="9525">
            <a:solidFill>
              <a:schemeClr val="lt1"/>
            </a:solidFill>
            <a:prstDash val="solid"/>
            <a:round/>
            <a:headEnd len="med" w="med" type="none"/>
            <a:tailEnd len="med" w="med" type="none"/>
          </a:ln>
        </p:spPr>
      </p:cxnSp>
      <p:sp>
        <p:nvSpPr>
          <p:cNvPr id="2014" name="Google Shape;2014;p48"/>
          <p:cNvSpPr txBox="1"/>
          <p:nvPr/>
        </p:nvSpPr>
        <p:spPr>
          <a:xfrm>
            <a:off x="2616800" y="3327750"/>
            <a:ext cx="1917600" cy="12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exend Light"/>
              <a:ea typeface="Lexend Light"/>
              <a:cs typeface="Lexend Light"/>
              <a:sym typeface="Lexend Light"/>
            </a:endParaRPr>
          </a:p>
        </p:txBody>
      </p:sp>
      <p:sp>
        <p:nvSpPr>
          <p:cNvPr id="2015" name="Google Shape;2015;p48"/>
          <p:cNvSpPr txBox="1"/>
          <p:nvPr/>
        </p:nvSpPr>
        <p:spPr>
          <a:xfrm>
            <a:off x="5012075" y="1684625"/>
            <a:ext cx="2825700" cy="23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200">
                <a:solidFill>
                  <a:schemeClr val="dk1"/>
                </a:solidFill>
                <a:latin typeface="Lexend Light"/>
                <a:ea typeface="Lexend Light"/>
                <a:cs typeface="Lexend Light"/>
                <a:sym typeface="Lexend Light"/>
              </a:rPr>
              <a:t>Central node fetches the compressed wiki dump with bittorrent and upload the converted JSONL to HDFS.</a:t>
            </a:r>
            <a:endParaRPr sz="1200">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None/>
            </a:pPr>
            <a:r>
              <a:t/>
            </a:r>
            <a:endParaRPr sz="1200">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None/>
            </a:pPr>
            <a:r>
              <a:rPr lang="en" sz="1200">
                <a:solidFill>
                  <a:schemeClr val="dk1"/>
                </a:solidFill>
                <a:latin typeface="Lexend Light"/>
                <a:ea typeface="Lexend Light"/>
                <a:cs typeface="Lexend Light"/>
                <a:sym typeface="Lexend Light"/>
              </a:rPr>
              <a:t>Mapper: text stemming; stop words removal; general data cleaning; </a:t>
            </a:r>
            <a:endParaRPr sz="1200">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None/>
            </a:pPr>
            <a:r>
              <a:rPr lang="en" sz="1200">
                <a:solidFill>
                  <a:schemeClr val="accent3"/>
                </a:solidFill>
                <a:latin typeface="Lexend Light"/>
                <a:ea typeface="Lexend Light"/>
                <a:cs typeface="Lexend Light"/>
                <a:sym typeface="Lexend Light"/>
              </a:rPr>
              <a:t>Json =&gt; Lucene Document</a:t>
            </a:r>
            <a:endParaRPr sz="1200">
              <a:solidFill>
                <a:schemeClr val="accent3"/>
              </a:solidFill>
              <a:latin typeface="Lexend Light"/>
              <a:ea typeface="Lexend Light"/>
              <a:cs typeface="Lexend Light"/>
              <a:sym typeface="Lexend Light"/>
            </a:endParaRPr>
          </a:p>
          <a:p>
            <a:pPr indent="0" lvl="0" marL="0" rtl="0" algn="l">
              <a:spcBef>
                <a:spcPts val="0"/>
              </a:spcBef>
              <a:spcAft>
                <a:spcPts val="0"/>
              </a:spcAft>
              <a:buClr>
                <a:schemeClr val="dk1"/>
              </a:buClr>
              <a:buSzPts val="1100"/>
              <a:buNone/>
            </a:pPr>
            <a:r>
              <a:t/>
            </a:r>
            <a:endParaRPr sz="1200">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None/>
            </a:pPr>
            <a:r>
              <a:rPr lang="en" sz="1200">
                <a:solidFill>
                  <a:schemeClr val="dk1"/>
                </a:solidFill>
                <a:latin typeface="Lexend Light"/>
                <a:ea typeface="Lexend Light"/>
                <a:cs typeface="Lexend Light"/>
                <a:sym typeface="Lexend Light"/>
              </a:rPr>
              <a:t>Reducer: Parsed documents are collected to Index;</a:t>
            </a:r>
            <a:endParaRPr sz="1200">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None/>
            </a:pPr>
            <a:r>
              <a:rPr lang="en" sz="1200">
                <a:solidFill>
                  <a:schemeClr val="accent3"/>
                </a:solidFill>
                <a:latin typeface="Lexend Light"/>
                <a:ea typeface="Lexend Light"/>
                <a:cs typeface="Lexend Light"/>
                <a:sym typeface="Lexend Light"/>
              </a:rPr>
              <a:t>Document=&gt;Lucene Index</a:t>
            </a:r>
            <a:endParaRPr sz="1200">
              <a:solidFill>
                <a:schemeClr val="accent3"/>
              </a:solidFill>
              <a:latin typeface="Lexend Light"/>
              <a:ea typeface="Lexend Light"/>
              <a:cs typeface="Lexend Light"/>
              <a:sym typeface="Lexend Light"/>
            </a:endParaRPr>
          </a:p>
          <a:p>
            <a:pPr indent="0" lvl="0" marL="0" rtl="0" algn="l">
              <a:spcBef>
                <a:spcPts val="0"/>
              </a:spcBef>
              <a:spcAft>
                <a:spcPts val="0"/>
              </a:spcAft>
              <a:buClr>
                <a:schemeClr val="dk1"/>
              </a:buClr>
              <a:buSzPts val="1100"/>
              <a:buNone/>
            </a:pPr>
            <a:r>
              <a:t/>
            </a:r>
            <a:endParaRPr sz="1200">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None/>
            </a:pPr>
            <a:r>
              <a:t/>
            </a:r>
            <a:endParaRPr sz="1200">
              <a:solidFill>
                <a:schemeClr val="dk1"/>
              </a:solidFill>
              <a:latin typeface="Lexend Light"/>
              <a:ea typeface="Lexend Light"/>
              <a:cs typeface="Lexend Light"/>
              <a:sym typeface="Lexend Light"/>
            </a:endParaRPr>
          </a:p>
        </p:txBody>
      </p:sp>
      <p:sp>
        <p:nvSpPr>
          <p:cNvPr id="2016" name="Google Shape;2016;p48"/>
          <p:cNvSpPr/>
          <p:nvPr/>
        </p:nvSpPr>
        <p:spPr>
          <a:xfrm>
            <a:off x="6560263" y="3233787"/>
            <a:ext cx="162798" cy="200422"/>
          </a:xfrm>
          <a:custGeom>
            <a:rect b="b" l="l" r="r" t="t"/>
            <a:pathLst>
              <a:path extrusionOk="0" h="19170" w="15575">
                <a:moveTo>
                  <a:pt x="0" y="0"/>
                </a:moveTo>
                <a:lnTo>
                  <a:pt x="3354" y="19170"/>
                </a:lnTo>
                <a:lnTo>
                  <a:pt x="7668" y="11502"/>
                </a:lnTo>
                <a:lnTo>
                  <a:pt x="15575" y="8866"/>
                </a:lnTo>
                <a:close/>
              </a:path>
            </a:pathLst>
          </a:custGeom>
          <a:solidFill>
            <a:schemeClr val="accent3"/>
          </a:solidFill>
          <a:ln>
            <a:noFill/>
          </a:ln>
        </p:spPr>
      </p:sp>
      <p:sp>
        <p:nvSpPr>
          <p:cNvPr id="2017" name="Google Shape;2017;p48"/>
          <p:cNvSpPr txBox="1"/>
          <p:nvPr>
            <p:ph type="title"/>
          </p:nvPr>
        </p:nvSpPr>
        <p:spPr>
          <a:xfrm>
            <a:off x="1579100" y="491225"/>
            <a:ext cx="4966200" cy="849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a:t>Indexing</a:t>
            </a:r>
            <a:endParaRPr/>
          </a:p>
        </p:txBody>
      </p:sp>
      <p:grpSp>
        <p:nvGrpSpPr>
          <p:cNvPr id="2018" name="Google Shape;2018;p48"/>
          <p:cNvGrpSpPr/>
          <p:nvPr/>
        </p:nvGrpSpPr>
        <p:grpSpPr>
          <a:xfrm>
            <a:off x="5012075" y="1684625"/>
            <a:ext cx="277873" cy="68400"/>
            <a:chOff x="1240925" y="1619925"/>
            <a:chExt cx="277873" cy="68400"/>
          </a:xfrm>
        </p:grpSpPr>
        <p:sp>
          <p:nvSpPr>
            <p:cNvPr id="2019" name="Google Shape;2019;p48"/>
            <p:cNvSpPr/>
            <p:nvPr/>
          </p:nvSpPr>
          <p:spPr>
            <a:xfrm>
              <a:off x="1240925" y="16199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0" name="Google Shape;2020;p48"/>
            <p:cNvSpPr/>
            <p:nvPr/>
          </p:nvSpPr>
          <p:spPr>
            <a:xfrm>
              <a:off x="1345661" y="16199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1" name="Google Shape;2021;p48"/>
            <p:cNvSpPr/>
            <p:nvPr/>
          </p:nvSpPr>
          <p:spPr>
            <a:xfrm>
              <a:off x="1450398" y="16199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22" name="Google Shape;2022;p48"/>
          <p:cNvSpPr/>
          <p:nvPr/>
        </p:nvSpPr>
        <p:spPr>
          <a:xfrm flipH="1">
            <a:off x="210617" y="3403325"/>
            <a:ext cx="1917565" cy="1025628"/>
          </a:xfrm>
          <a:custGeom>
            <a:rect b="b" l="l" r="r" t="t"/>
            <a:pathLst>
              <a:path extrusionOk="0" h="949656" w="1775523">
                <a:moveTo>
                  <a:pt x="1439418" y="0"/>
                </a:moveTo>
                <a:lnTo>
                  <a:pt x="336232" y="0"/>
                </a:lnTo>
                <a:cubicBezTo>
                  <a:pt x="151320" y="0"/>
                  <a:pt x="0" y="151321"/>
                  <a:pt x="0" y="336233"/>
                </a:cubicBezTo>
                <a:lnTo>
                  <a:pt x="0" y="336233"/>
                </a:lnTo>
                <a:cubicBezTo>
                  <a:pt x="0" y="521145"/>
                  <a:pt x="151320" y="672465"/>
                  <a:pt x="336232" y="672465"/>
                </a:cubicBezTo>
                <a:lnTo>
                  <a:pt x="1208913" y="672465"/>
                </a:lnTo>
                <a:cubicBezTo>
                  <a:pt x="1243330" y="724091"/>
                  <a:pt x="1406017" y="956183"/>
                  <a:pt x="1544828" y="949516"/>
                </a:cubicBezTo>
                <a:lnTo>
                  <a:pt x="1545018" y="949516"/>
                </a:lnTo>
                <a:cubicBezTo>
                  <a:pt x="1551940" y="949516"/>
                  <a:pt x="1555750" y="941515"/>
                  <a:pt x="1551305" y="936181"/>
                </a:cubicBezTo>
                <a:cubicBezTo>
                  <a:pt x="1540700" y="923481"/>
                  <a:pt x="1529143" y="904431"/>
                  <a:pt x="1523365" y="893763"/>
                </a:cubicBezTo>
                <a:cubicBezTo>
                  <a:pt x="1516825" y="881761"/>
                  <a:pt x="1463993" y="766191"/>
                  <a:pt x="1473073" y="670751"/>
                </a:cubicBezTo>
                <a:cubicBezTo>
                  <a:pt x="1642300" y="653669"/>
                  <a:pt x="1775524" y="509778"/>
                  <a:pt x="1775524" y="336233"/>
                </a:cubicBezTo>
                <a:lnTo>
                  <a:pt x="1775524" y="336233"/>
                </a:lnTo>
                <a:cubicBezTo>
                  <a:pt x="1775524" y="151321"/>
                  <a:pt x="1624203" y="0"/>
                  <a:pt x="1439291" y="0"/>
                </a:cubicBezTo>
                <a:close/>
              </a:path>
            </a:pathLst>
          </a:custGeom>
          <a:solidFill>
            <a:schemeClr val="accent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3" name="Google Shape;2023;p48"/>
          <p:cNvSpPr txBox="1"/>
          <p:nvPr/>
        </p:nvSpPr>
        <p:spPr>
          <a:xfrm>
            <a:off x="210600" y="3542475"/>
            <a:ext cx="1917600" cy="5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Lexend"/>
                <a:ea typeface="Lexend"/>
                <a:cs typeface="Lexend"/>
                <a:sym typeface="Lexend"/>
              </a:rPr>
              <a:t>Map &amp; Reduce</a:t>
            </a:r>
            <a:endParaRPr sz="1900">
              <a:solidFill>
                <a:schemeClr val="dk1"/>
              </a:solidFill>
              <a:latin typeface="Lexend"/>
              <a:ea typeface="Lexend"/>
              <a:cs typeface="Lexend"/>
              <a:sym typeface="Lexend"/>
            </a:endParaRPr>
          </a:p>
        </p:txBody>
      </p:sp>
      <p:pic>
        <p:nvPicPr>
          <p:cNvPr id="2024" name="Google Shape;2024;p48"/>
          <p:cNvPicPr preferRelativeResize="0"/>
          <p:nvPr/>
        </p:nvPicPr>
        <p:blipFill>
          <a:blip r:embed="rId3">
            <a:alphaModFix/>
          </a:blip>
          <a:stretch>
            <a:fillRect/>
          </a:stretch>
        </p:blipFill>
        <p:spPr>
          <a:xfrm>
            <a:off x="2170269" y="1663125"/>
            <a:ext cx="2070456" cy="3219651"/>
          </a:xfrm>
          <a:prstGeom prst="rect">
            <a:avLst/>
          </a:prstGeom>
          <a:noFill/>
          <a:ln>
            <a:noFill/>
          </a:ln>
        </p:spPr>
      </p:pic>
      <p:sp>
        <p:nvSpPr>
          <p:cNvPr id="2025" name="Google Shape;2025;p48"/>
          <p:cNvSpPr txBox="1"/>
          <p:nvPr>
            <p:ph idx="2" type="body"/>
          </p:nvPr>
        </p:nvSpPr>
        <p:spPr>
          <a:xfrm>
            <a:off x="167325" y="-36350"/>
            <a:ext cx="23547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Nick Du, Christian Martinez, Xing Ling</a:t>
            </a:r>
            <a:endParaRPr/>
          </a:p>
        </p:txBody>
      </p:sp>
      <p:sp>
        <p:nvSpPr>
          <p:cNvPr id="2026" name="Google Shape;2026;p48"/>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Mar. 18, 2025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0" name="Shape 2030"/>
        <p:cNvGrpSpPr/>
        <p:nvPr/>
      </p:nvGrpSpPr>
      <p:grpSpPr>
        <a:xfrm>
          <a:off x="0" y="0"/>
          <a:ext cx="0" cy="0"/>
          <a:chOff x="0" y="0"/>
          <a:chExt cx="0" cy="0"/>
        </a:xfrm>
      </p:grpSpPr>
      <p:sp>
        <p:nvSpPr>
          <p:cNvPr id="2031" name="Google Shape;2031;p49"/>
          <p:cNvSpPr/>
          <p:nvPr/>
        </p:nvSpPr>
        <p:spPr>
          <a:xfrm>
            <a:off x="1165350" y="491225"/>
            <a:ext cx="6813300" cy="892500"/>
          </a:xfrm>
          <a:prstGeom prst="roundRect">
            <a:avLst>
              <a:gd fmla="val 50000" name="adj"/>
            </a:avLst>
          </a:prstGeom>
          <a:solidFill>
            <a:schemeClr val="lt2"/>
          </a:solidFill>
          <a:ln>
            <a:noFill/>
          </a:ln>
          <a:effectLst>
            <a:outerShdw blurRad="57150" rotWithShape="0" algn="bl" dir="5400000"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32" name="Google Shape;2032;p49"/>
          <p:cNvGrpSpPr/>
          <p:nvPr/>
        </p:nvGrpSpPr>
        <p:grpSpPr>
          <a:xfrm>
            <a:off x="7317975" y="721788"/>
            <a:ext cx="429650" cy="431375"/>
            <a:chOff x="6684050" y="721788"/>
            <a:chExt cx="429650" cy="431375"/>
          </a:xfrm>
        </p:grpSpPr>
        <p:sp>
          <p:nvSpPr>
            <p:cNvPr id="2033" name="Google Shape;2033;p49"/>
            <p:cNvSpPr/>
            <p:nvPr/>
          </p:nvSpPr>
          <p:spPr>
            <a:xfrm>
              <a:off x="6684050" y="721788"/>
              <a:ext cx="342900" cy="342900"/>
            </a:xfrm>
            <a:prstGeom prst="ellipse">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34" name="Google Shape;2034;p49"/>
            <p:cNvCxnSpPr/>
            <p:nvPr/>
          </p:nvCxnSpPr>
          <p:spPr>
            <a:xfrm>
              <a:off x="6973000" y="1012463"/>
              <a:ext cx="140700" cy="140700"/>
            </a:xfrm>
            <a:prstGeom prst="straightConnector1">
              <a:avLst/>
            </a:prstGeom>
            <a:noFill/>
            <a:ln cap="flat" cmpd="sng" w="28575">
              <a:solidFill>
                <a:schemeClr val="lt1"/>
              </a:solidFill>
              <a:prstDash val="solid"/>
              <a:round/>
              <a:headEnd len="med" w="med" type="none"/>
              <a:tailEnd len="med" w="med" type="none"/>
            </a:ln>
          </p:spPr>
        </p:cxnSp>
      </p:grpSp>
      <p:sp>
        <p:nvSpPr>
          <p:cNvPr id="2035" name="Google Shape;2035;p49"/>
          <p:cNvSpPr/>
          <p:nvPr/>
        </p:nvSpPr>
        <p:spPr>
          <a:xfrm>
            <a:off x="1088250" y="1577350"/>
            <a:ext cx="3687600" cy="32574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36" name="Google Shape;2036;p49"/>
          <p:cNvGrpSpPr/>
          <p:nvPr/>
        </p:nvGrpSpPr>
        <p:grpSpPr>
          <a:xfrm>
            <a:off x="1200475" y="1686500"/>
            <a:ext cx="277873" cy="68400"/>
            <a:chOff x="1240925" y="1619925"/>
            <a:chExt cx="277873" cy="68400"/>
          </a:xfrm>
        </p:grpSpPr>
        <p:sp>
          <p:nvSpPr>
            <p:cNvPr id="2037" name="Google Shape;2037;p49"/>
            <p:cNvSpPr/>
            <p:nvPr/>
          </p:nvSpPr>
          <p:spPr>
            <a:xfrm>
              <a:off x="1240925" y="16199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8" name="Google Shape;2038;p49"/>
            <p:cNvSpPr/>
            <p:nvPr/>
          </p:nvSpPr>
          <p:spPr>
            <a:xfrm>
              <a:off x="1345661" y="16199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9" name="Google Shape;2039;p49"/>
            <p:cNvSpPr/>
            <p:nvPr/>
          </p:nvSpPr>
          <p:spPr>
            <a:xfrm>
              <a:off x="1450398" y="16199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40" name="Google Shape;2040;p49"/>
          <p:cNvSpPr/>
          <p:nvPr/>
        </p:nvSpPr>
        <p:spPr>
          <a:xfrm>
            <a:off x="4875000" y="1575475"/>
            <a:ext cx="3103500" cy="35190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cxnSp>
        <p:nvCxnSpPr>
          <p:cNvPr id="2041" name="Google Shape;2041;p49"/>
          <p:cNvCxnSpPr/>
          <p:nvPr/>
        </p:nvCxnSpPr>
        <p:spPr>
          <a:xfrm rot="10800000">
            <a:off x="4643725" y="563700"/>
            <a:ext cx="0" cy="718800"/>
          </a:xfrm>
          <a:prstGeom prst="straightConnector1">
            <a:avLst/>
          </a:prstGeom>
          <a:noFill/>
          <a:ln cap="flat" cmpd="sng" w="9525">
            <a:solidFill>
              <a:schemeClr val="lt1"/>
            </a:solidFill>
            <a:prstDash val="solid"/>
            <a:round/>
            <a:headEnd len="med" w="med" type="none"/>
            <a:tailEnd len="med" w="med" type="none"/>
          </a:ln>
        </p:spPr>
      </p:cxnSp>
      <p:sp>
        <p:nvSpPr>
          <p:cNvPr id="2042" name="Google Shape;2042;p49"/>
          <p:cNvSpPr txBox="1"/>
          <p:nvPr/>
        </p:nvSpPr>
        <p:spPr>
          <a:xfrm>
            <a:off x="2706975" y="3504475"/>
            <a:ext cx="1917600" cy="12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exend Light"/>
              <a:ea typeface="Lexend Light"/>
              <a:cs typeface="Lexend Light"/>
              <a:sym typeface="Lexend Light"/>
            </a:endParaRPr>
          </a:p>
        </p:txBody>
      </p:sp>
      <p:sp>
        <p:nvSpPr>
          <p:cNvPr id="2043" name="Google Shape;2043;p49"/>
          <p:cNvSpPr txBox="1"/>
          <p:nvPr/>
        </p:nvSpPr>
        <p:spPr>
          <a:xfrm>
            <a:off x="5012075" y="1684625"/>
            <a:ext cx="2825700" cy="33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200">
                <a:solidFill>
                  <a:schemeClr val="dk1"/>
                </a:solidFill>
                <a:latin typeface="Lexend Light"/>
                <a:ea typeface="Lexend Light"/>
                <a:cs typeface="Lexend Light"/>
                <a:sym typeface="Lexend Light"/>
              </a:rPr>
              <a:t>Coordinator n</a:t>
            </a:r>
            <a:r>
              <a:rPr lang="en" sz="1200">
                <a:solidFill>
                  <a:schemeClr val="dk1"/>
                </a:solidFill>
                <a:latin typeface="Lexend Light"/>
                <a:ea typeface="Lexend Light"/>
                <a:cs typeface="Lexend Light"/>
                <a:sym typeface="Lexend Light"/>
              </a:rPr>
              <a:t>ode (depend</a:t>
            </a:r>
            <a:r>
              <a:rPr lang="en" sz="1200">
                <a:solidFill>
                  <a:schemeClr val="dk1"/>
                </a:solidFill>
                <a:latin typeface="Lexend Light"/>
                <a:ea typeface="Lexend Light"/>
                <a:cs typeface="Lexend Light"/>
                <a:sym typeface="Lexend Light"/>
              </a:rPr>
              <a:t>ing</a:t>
            </a:r>
            <a:r>
              <a:rPr lang="en" sz="1200">
                <a:solidFill>
                  <a:schemeClr val="dk1"/>
                </a:solidFill>
                <a:latin typeface="Lexend Light"/>
                <a:ea typeface="Lexend Light"/>
                <a:cs typeface="Lexend Light"/>
                <a:sym typeface="Lexend Light"/>
              </a:rPr>
              <a:t> on load balancer) will broadcast query to all other worker nodes. </a:t>
            </a:r>
            <a:endParaRPr sz="1200">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None/>
            </a:pPr>
            <a:r>
              <a:t/>
            </a:r>
            <a:endParaRPr sz="1200">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None/>
            </a:pPr>
            <a:r>
              <a:rPr lang="en" sz="1200">
                <a:solidFill>
                  <a:schemeClr val="dk1"/>
                </a:solidFill>
                <a:latin typeface="Lexend Light"/>
                <a:ea typeface="Lexend Light"/>
                <a:cs typeface="Lexend Light"/>
                <a:sym typeface="Lexend Light"/>
              </a:rPr>
              <a:t>Search: Parsing query into terms; Searching with the terms in local indexing record by BM25 algorithm; Ranking and sending top 10 results to coordinator node.</a:t>
            </a:r>
            <a:endParaRPr sz="1200">
              <a:solidFill>
                <a:schemeClr val="accent3"/>
              </a:solidFill>
              <a:latin typeface="Lexend Light"/>
              <a:ea typeface="Lexend Light"/>
              <a:cs typeface="Lexend Light"/>
              <a:sym typeface="Lexend Light"/>
            </a:endParaRPr>
          </a:p>
          <a:p>
            <a:pPr indent="0" lvl="0" marL="0" rtl="0" algn="l">
              <a:spcBef>
                <a:spcPts val="0"/>
              </a:spcBef>
              <a:spcAft>
                <a:spcPts val="0"/>
              </a:spcAft>
              <a:buClr>
                <a:schemeClr val="dk1"/>
              </a:buClr>
              <a:buSzPts val="1100"/>
              <a:buNone/>
            </a:pPr>
            <a:r>
              <a:t/>
            </a:r>
            <a:endParaRPr sz="1200">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None/>
            </a:pPr>
            <a:r>
              <a:rPr lang="en" sz="1200">
                <a:solidFill>
                  <a:schemeClr val="dk1"/>
                </a:solidFill>
                <a:latin typeface="Lexend Light"/>
                <a:ea typeface="Lexend Light"/>
                <a:cs typeface="Lexend Light"/>
                <a:sym typeface="Lexend Light"/>
              </a:rPr>
              <a:t>Merge: Coordinator reranks all the results by normalizing the IDF(Inverse document frequency), and sends reranked results back to user.   </a:t>
            </a:r>
            <a:endParaRPr sz="1200">
              <a:solidFill>
                <a:schemeClr val="accent3"/>
              </a:solidFill>
              <a:latin typeface="Lexend Light"/>
              <a:ea typeface="Lexend Light"/>
              <a:cs typeface="Lexend Light"/>
              <a:sym typeface="Lexend Light"/>
            </a:endParaRPr>
          </a:p>
          <a:p>
            <a:pPr indent="0" lvl="0" marL="0" rtl="0" algn="l">
              <a:spcBef>
                <a:spcPts val="0"/>
              </a:spcBef>
              <a:spcAft>
                <a:spcPts val="0"/>
              </a:spcAft>
              <a:buClr>
                <a:schemeClr val="dk1"/>
              </a:buClr>
              <a:buSzPts val="1100"/>
              <a:buNone/>
            </a:pPr>
            <a:r>
              <a:t/>
            </a:r>
            <a:endParaRPr sz="1200">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None/>
            </a:pPr>
            <a:r>
              <a:rPr lang="en" sz="1200">
                <a:solidFill>
                  <a:schemeClr val="dk1"/>
                </a:solidFill>
                <a:latin typeface="Lexend Light"/>
                <a:ea typeface="Lexend Light"/>
                <a:cs typeface="Lexend Light"/>
                <a:sym typeface="Lexend Light"/>
              </a:rPr>
              <a:t>Score=IDF*TF</a:t>
            </a:r>
            <a:r>
              <a:rPr lang="en" sz="1200">
                <a:solidFill>
                  <a:schemeClr val="dk1"/>
                </a:solidFill>
                <a:latin typeface="Lexend Light"/>
                <a:ea typeface="Lexend Light"/>
                <a:cs typeface="Lexend Light"/>
                <a:sym typeface="Lexend Light"/>
              </a:rPr>
              <a:t>*BOOST</a:t>
            </a:r>
            <a:endParaRPr sz="1200">
              <a:solidFill>
                <a:schemeClr val="dk1"/>
              </a:solidFill>
              <a:latin typeface="Lexend Light"/>
              <a:ea typeface="Lexend Light"/>
              <a:cs typeface="Lexend Light"/>
              <a:sym typeface="Lexend Light"/>
            </a:endParaRPr>
          </a:p>
        </p:txBody>
      </p:sp>
      <p:sp>
        <p:nvSpPr>
          <p:cNvPr id="2044" name="Google Shape;2044;p49"/>
          <p:cNvSpPr/>
          <p:nvPr/>
        </p:nvSpPr>
        <p:spPr>
          <a:xfrm>
            <a:off x="7779463" y="4224388"/>
            <a:ext cx="162798" cy="200422"/>
          </a:xfrm>
          <a:custGeom>
            <a:rect b="b" l="l" r="r" t="t"/>
            <a:pathLst>
              <a:path extrusionOk="0" h="19170" w="15575">
                <a:moveTo>
                  <a:pt x="0" y="0"/>
                </a:moveTo>
                <a:lnTo>
                  <a:pt x="3354" y="19170"/>
                </a:lnTo>
                <a:lnTo>
                  <a:pt x="7668" y="11502"/>
                </a:lnTo>
                <a:lnTo>
                  <a:pt x="15575" y="8866"/>
                </a:lnTo>
                <a:close/>
              </a:path>
            </a:pathLst>
          </a:custGeom>
          <a:solidFill>
            <a:schemeClr val="accent3"/>
          </a:solidFill>
          <a:ln>
            <a:noFill/>
          </a:ln>
        </p:spPr>
      </p:sp>
      <p:sp>
        <p:nvSpPr>
          <p:cNvPr id="2045" name="Google Shape;2045;p49"/>
          <p:cNvSpPr txBox="1"/>
          <p:nvPr>
            <p:ph type="title"/>
          </p:nvPr>
        </p:nvSpPr>
        <p:spPr>
          <a:xfrm>
            <a:off x="1579100" y="491225"/>
            <a:ext cx="4966200" cy="849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a:t>Searching</a:t>
            </a:r>
            <a:endParaRPr/>
          </a:p>
        </p:txBody>
      </p:sp>
      <p:grpSp>
        <p:nvGrpSpPr>
          <p:cNvPr id="2046" name="Google Shape;2046;p49"/>
          <p:cNvGrpSpPr/>
          <p:nvPr/>
        </p:nvGrpSpPr>
        <p:grpSpPr>
          <a:xfrm>
            <a:off x="5012075" y="1684625"/>
            <a:ext cx="277873" cy="68400"/>
            <a:chOff x="1240925" y="1619925"/>
            <a:chExt cx="277873" cy="68400"/>
          </a:xfrm>
        </p:grpSpPr>
        <p:sp>
          <p:nvSpPr>
            <p:cNvPr id="2047" name="Google Shape;2047;p49"/>
            <p:cNvSpPr/>
            <p:nvPr/>
          </p:nvSpPr>
          <p:spPr>
            <a:xfrm>
              <a:off x="1240925" y="16199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8" name="Google Shape;2048;p49"/>
            <p:cNvSpPr/>
            <p:nvPr/>
          </p:nvSpPr>
          <p:spPr>
            <a:xfrm>
              <a:off x="1345661" y="16199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9" name="Google Shape;2049;p49"/>
            <p:cNvSpPr/>
            <p:nvPr/>
          </p:nvSpPr>
          <p:spPr>
            <a:xfrm>
              <a:off x="1450398" y="16199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2050" name="Google Shape;2050;p49"/>
          <p:cNvPicPr preferRelativeResize="0"/>
          <p:nvPr/>
        </p:nvPicPr>
        <p:blipFill>
          <a:blip r:embed="rId3">
            <a:alphaModFix/>
          </a:blip>
          <a:stretch>
            <a:fillRect/>
          </a:stretch>
        </p:blipFill>
        <p:spPr>
          <a:xfrm>
            <a:off x="8131050" y="420600"/>
            <a:ext cx="38100" cy="9525"/>
          </a:xfrm>
          <a:prstGeom prst="rect">
            <a:avLst/>
          </a:prstGeom>
          <a:noFill/>
          <a:ln>
            <a:noFill/>
          </a:ln>
          <a:effectLst>
            <a:outerShdw blurRad="57150" rotWithShape="0" algn="bl" dist="19050">
              <a:srgbClr val="000000">
                <a:alpha val="11000"/>
              </a:srgbClr>
            </a:outerShdw>
          </a:effectLst>
        </p:spPr>
      </p:pic>
      <p:pic>
        <p:nvPicPr>
          <p:cNvPr id="2051" name="Google Shape;2051;p49"/>
          <p:cNvPicPr preferRelativeResize="0"/>
          <p:nvPr/>
        </p:nvPicPr>
        <p:blipFill>
          <a:blip r:embed="rId4">
            <a:alphaModFix/>
          </a:blip>
          <a:stretch>
            <a:fillRect/>
          </a:stretch>
        </p:blipFill>
        <p:spPr>
          <a:xfrm>
            <a:off x="1334850" y="1723900"/>
            <a:ext cx="3373998" cy="3042677"/>
          </a:xfrm>
          <a:prstGeom prst="rect">
            <a:avLst/>
          </a:prstGeom>
          <a:noFill/>
          <a:ln>
            <a:noFill/>
          </a:ln>
          <a:effectLst>
            <a:outerShdw blurRad="57150" rotWithShape="0" algn="bl" dist="19050">
              <a:srgbClr val="000000">
                <a:alpha val="11000"/>
              </a:srgbClr>
            </a:outerShdw>
          </a:effectLst>
        </p:spPr>
      </p:pic>
      <p:grpSp>
        <p:nvGrpSpPr>
          <p:cNvPr id="2052" name="Google Shape;2052;p49"/>
          <p:cNvGrpSpPr/>
          <p:nvPr/>
        </p:nvGrpSpPr>
        <p:grpSpPr>
          <a:xfrm>
            <a:off x="0" y="1847238"/>
            <a:ext cx="2105400" cy="1025628"/>
            <a:chOff x="215775" y="3739075"/>
            <a:chExt cx="2105400" cy="1025628"/>
          </a:xfrm>
        </p:grpSpPr>
        <p:sp>
          <p:nvSpPr>
            <p:cNvPr id="2053" name="Google Shape;2053;p49"/>
            <p:cNvSpPr/>
            <p:nvPr/>
          </p:nvSpPr>
          <p:spPr>
            <a:xfrm flipH="1">
              <a:off x="274492" y="3739075"/>
              <a:ext cx="1917565" cy="1025628"/>
            </a:xfrm>
            <a:custGeom>
              <a:rect b="b" l="l" r="r" t="t"/>
              <a:pathLst>
                <a:path extrusionOk="0" h="949656" w="1775523">
                  <a:moveTo>
                    <a:pt x="1439418" y="0"/>
                  </a:moveTo>
                  <a:lnTo>
                    <a:pt x="336232" y="0"/>
                  </a:lnTo>
                  <a:cubicBezTo>
                    <a:pt x="151320" y="0"/>
                    <a:pt x="0" y="151321"/>
                    <a:pt x="0" y="336233"/>
                  </a:cubicBezTo>
                  <a:lnTo>
                    <a:pt x="0" y="336233"/>
                  </a:lnTo>
                  <a:cubicBezTo>
                    <a:pt x="0" y="521145"/>
                    <a:pt x="151320" y="672465"/>
                    <a:pt x="336232" y="672465"/>
                  </a:cubicBezTo>
                  <a:lnTo>
                    <a:pt x="1208913" y="672465"/>
                  </a:lnTo>
                  <a:cubicBezTo>
                    <a:pt x="1243330" y="724091"/>
                    <a:pt x="1406017" y="956183"/>
                    <a:pt x="1544828" y="949516"/>
                  </a:cubicBezTo>
                  <a:lnTo>
                    <a:pt x="1545018" y="949516"/>
                  </a:lnTo>
                  <a:cubicBezTo>
                    <a:pt x="1551940" y="949516"/>
                    <a:pt x="1555750" y="941515"/>
                    <a:pt x="1551305" y="936181"/>
                  </a:cubicBezTo>
                  <a:cubicBezTo>
                    <a:pt x="1540700" y="923481"/>
                    <a:pt x="1529143" y="904431"/>
                    <a:pt x="1523365" y="893763"/>
                  </a:cubicBezTo>
                  <a:cubicBezTo>
                    <a:pt x="1516825" y="881761"/>
                    <a:pt x="1463993" y="766191"/>
                    <a:pt x="1473073" y="670751"/>
                  </a:cubicBezTo>
                  <a:cubicBezTo>
                    <a:pt x="1642300" y="653669"/>
                    <a:pt x="1775524" y="509778"/>
                    <a:pt x="1775524" y="336233"/>
                  </a:cubicBezTo>
                  <a:lnTo>
                    <a:pt x="1775524" y="336233"/>
                  </a:lnTo>
                  <a:cubicBezTo>
                    <a:pt x="1775524" y="151321"/>
                    <a:pt x="1624203" y="0"/>
                    <a:pt x="1439291" y="0"/>
                  </a:cubicBez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4" name="Google Shape;2054;p49"/>
            <p:cNvSpPr txBox="1"/>
            <p:nvPr/>
          </p:nvSpPr>
          <p:spPr>
            <a:xfrm>
              <a:off x="215775" y="3871900"/>
              <a:ext cx="2105400" cy="5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Lexend"/>
                  <a:ea typeface="Lexend"/>
                  <a:cs typeface="Lexend"/>
                  <a:sym typeface="Lexend"/>
                </a:rPr>
                <a:t>Search &amp; Merge</a:t>
              </a:r>
              <a:endParaRPr sz="1900">
                <a:solidFill>
                  <a:schemeClr val="dk1"/>
                </a:solidFill>
                <a:latin typeface="Lexend"/>
                <a:ea typeface="Lexend"/>
                <a:cs typeface="Lexend"/>
                <a:sym typeface="Lexend"/>
              </a:endParaRPr>
            </a:p>
          </p:txBody>
        </p:sp>
      </p:grpSp>
      <p:sp>
        <p:nvSpPr>
          <p:cNvPr id="2055" name="Google Shape;2055;p49"/>
          <p:cNvSpPr txBox="1"/>
          <p:nvPr>
            <p:ph idx="2" type="body"/>
          </p:nvPr>
        </p:nvSpPr>
        <p:spPr>
          <a:xfrm>
            <a:off x="167325" y="-36350"/>
            <a:ext cx="23547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Nick Du, Christian Martinez, Xing Ling</a:t>
            </a:r>
            <a:endParaRPr/>
          </a:p>
        </p:txBody>
      </p:sp>
      <p:sp>
        <p:nvSpPr>
          <p:cNvPr id="2056" name="Google Shape;2056;p49"/>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Mar. 18, 2025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0" name="Shape 2060"/>
        <p:cNvGrpSpPr/>
        <p:nvPr/>
      </p:nvGrpSpPr>
      <p:grpSpPr>
        <a:xfrm>
          <a:off x="0" y="0"/>
          <a:ext cx="0" cy="0"/>
          <a:chOff x="0" y="0"/>
          <a:chExt cx="0" cy="0"/>
        </a:xfrm>
      </p:grpSpPr>
      <p:pic>
        <p:nvPicPr>
          <p:cNvPr id="2061" name="Google Shape;2061;p50" title="diagram-export-3-18-2025-10_14_48-PM.png"/>
          <p:cNvPicPr preferRelativeResize="0"/>
          <p:nvPr/>
        </p:nvPicPr>
        <p:blipFill>
          <a:blip r:embed="rId3">
            <a:alphaModFix/>
          </a:blip>
          <a:stretch>
            <a:fillRect/>
          </a:stretch>
        </p:blipFill>
        <p:spPr>
          <a:xfrm>
            <a:off x="-13087" y="1318163"/>
            <a:ext cx="5233798" cy="2913973"/>
          </a:xfrm>
          <a:prstGeom prst="rect">
            <a:avLst/>
          </a:prstGeom>
          <a:noFill/>
          <a:ln>
            <a:noFill/>
          </a:ln>
        </p:spPr>
      </p:pic>
      <p:sp>
        <p:nvSpPr>
          <p:cNvPr id="2062" name="Google Shape;2062;p50"/>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t/>
            </a:r>
            <a:endParaRPr/>
          </a:p>
        </p:txBody>
      </p:sp>
      <p:sp>
        <p:nvSpPr>
          <p:cNvPr id="2063" name="Google Shape;2063;p50"/>
          <p:cNvSpPr/>
          <p:nvPr/>
        </p:nvSpPr>
        <p:spPr>
          <a:xfrm>
            <a:off x="5213700" y="663550"/>
            <a:ext cx="3930300" cy="44265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lang="en" sz="1300"/>
              <a:t>The Application begins on the Client-side. The frontend is implemented in React.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Once the </a:t>
            </a:r>
            <a:r>
              <a:rPr lang="en" sz="1300">
                <a:solidFill>
                  <a:schemeClr val="dk1"/>
                </a:solidFill>
              </a:rPr>
              <a:t>user begins to type in the Searchbar, request are made and received by the load-balancer. The load-balancer determines which server from the server group to select and forwards the request.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The selected server will then fulfill the user's request by interacting with Lucene EC2 Worker Nodes. During this process, it directly pin a client to a Worker Node, however, it will indirectly work with others. This is done for performance related reasons: caching purposes since users will generally search for similar related topics Lucene can better serve request.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The Worker Nodes compute our request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The results are then packaged back to the user </a:t>
            </a:r>
            <a:endParaRPr/>
          </a:p>
        </p:txBody>
      </p:sp>
      <p:grpSp>
        <p:nvGrpSpPr>
          <p:cNvPr id="2064" name="Google Shape;2064;p50"/>
          <p:cNvGrpSpPr/>
          <p:nvPr/>
        </p:nvGrpSpPr>
        <p:grpSpPr>
          <a:xfrm>
            <a:off x="5353742" y="711656"/>
            <a:ext cx="368098" cy="90609"/>
            <a:chOff x="1240925" y="1619925"/>
            <a:chExt cx="277873" cy="68400"/>
          </a:xfrm>
        </p:grpSpPr>
        <p:sp>
          <p:nvSpPr>
            <p:cNvPr id="2065" name="Google Shape;2065;p50"/>
            <p:cNvSpPr/>
            <p:nvPr/>
          </p:nvSpPr>
          <p:spPr>
            <a:xfrm>
              <a:off x="1240925" y="16199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6" name="Google Shape;2066;p50"/>
            <p:cNvSpPr/>
            <p:nvPr/>
          </p:nvSpPr>
          <p:spPr>
            <a:xfrm>
              <a:off x="1345661" y="16199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7" name="Google Shape;2067;p50"/>
            <p:cNvSpPr/>
            <p:nvPr/>
          </p:nvSpPr>
          <p:spPr>
            <a:xfrm>
              <a:off x="1450398" y="16199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68" name="Google Shape;2068;p50"/>
          <p:cNvSpPr/>
          <p:nvPr/>
        </p:nvSpPr>
        <p:spPr>
          <a:xfrm>
            <a:off x="114300" y="2483550"/>
            <a:ext cx="368100" cy="36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latin typeface="Lexend Light"/>
                <a:ea typeface="Lexend Light"/>
                <a:cs typeface="Lexend Light"/>
                <a:sym typeface="Lexend Light"/>
              </a:rPr>
              <a:t>1</a:t>
            </a:r>
            <a:endParaRPr>
              <a:solidFill>
                <a:schemeClr val="lt2"/>
              </a:solidFill>
              <a:latin typeface="Lexend Light"/>
              <a:ea typeface="Lexend Light"/>
              <a:cs typeface="Lexend Light"/>
              <a:sym typeface="Lexend Light"/>
            </a:endParaRPr>
          </a:p>
        </p:txBody>
      </p:sp>
      <p:sp>
        <p:nvSpPr>
          <p:cNvPr id="2069" name="Google Shape;2069;p50"/>
          <p:cNvSpPr/>
          <p:nvPr/>
        </p:nvSpPr>
        <p:spPr>
          <a:xfrm>
            <a:off x="1226850" y="2115450"/>
            <a:ext cx="368100" cy="36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Lexend Light"/>
                <a:ea typeface="Lexend Light"/>
                <a:cs typeface="Lexend Light"/>
                <a:sym typeface="Lexend Light"/>
              </a:rPr>
              <a:t>2</a:t>
            </a:r>
            <a:endParaRPr>
              <a:solidFill>
                <a:schemeClr val="lt2"/>
              </a:solidFill>
              <a:latin typeface="Lexend Light"/>
              <a:ea typeface="Lexend Light"/>
              <a:cs typeface="Lexend Light"/>
              <a:sym typeface="Lexend Light"/>
            </a:endParaRPr>
          </a:p>
        </p:txBody>
      </p:sp>
      <p:sp>
        <p:nvSpPr>
          <p:cNvPr id="2070" name="Google Shape;2070;p50"/>
          <p:cNvSpPr/>
          <p:nvPr/>
        </p:nvSpPr>
        <p:spPr>
          <a:xfrm>
            <a:off x="2661875" y="1723875"/>
            <a:ext cx="368100" cy="36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Lexend Light"/>
                <a:ea typeface="Lexend Light"/>
                <a:cs typeface="Lexend Light"/>
                <a:sym typeface="Lexend Light"/>
              </a:rPr>
              <a:t>3</a:t>
            </a:r>
            <a:endParaRPr>
              <a:solidFill>
                <a:schemeClr val="lt2"/>
              </a:solidFill>
              <a:latin typeface="Lexend Light"/>
              <a:ea typeface="Lexend Light"/>
              <a:cs typeface="Lexend Light"/>
              <a:sym typeface="Lexend Light"/>
            </a:endParaRPr>
          </a:p>
        </p:txBody>
      </p:sp>
      <p:sp>
        <p:nvSpPr>
          <p:cNvPr id="2071" name="Google Shape;2071;p50"/>
          <p:cNvSpPr/>
          <p:nvPr/>
        </p:nvSpPr>
        <p:spPr>
          <a:xfrm>
            <a:off x="4857675" y="2526875"/>
            <a:ext cx="368100" cy="36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Lexend Light"/>
                <a:ea typeface="Lexend Light"/>
                <a:cs typeface="Lexend Light"/>
                <a:sym typeface="Lexend Light"/>
              </a:rPr>
              <a:t>4</a:t>
            </a:r>
            <a:endParaRPr>
              <a:solidFill>
                <a:schemeClr val="lt2"/>
              </a:solidFill>
              <a:latin typeface="Lexend Light"/>
              <a:ea typeface="Lexend Light"/>
              <a:cs typeface="Lexend Light"/>
              <a:sym typeface="Lexend Light"/>
            </a:endParaRPr>
          </a:p>
        </p:txBody>
      </p:sp>
      <p:sp>
        <p:nvSpPr>
          <p:cNvPr id="2072" name="Google Shape;2072;p50"/>
          <p:cNvSpPr/>
          <p:nvPr/>
        </p:nvSpPr>
        <p:spPr>
          <a:xfrm>
            <a:off x="114288" y="3633250"/>
            <a:ext cx="368100" cy="368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Lexend Light"/>
                <a:ea typeface="Lexend Light"/>
                <a:cs typeface="Lexend Light"/>
                <a:sym typeface="Lexend Light"/>
              </a:rPr>
              <a:t>5</a:t>
            </a:r>
            <a:endParaRPr>
              <a:solidFill>
                <a:schemeClr val="lt2"/>
              </a:solidFill>
              <a:latin typeface="Lexend Light"/>
              <a:ea typeface="Lexend Light"/>
              <a:cs typeface="Lexend Light"/>
              <a:sym typeface="Lexend Light"/>
            </a:endParaRPr>
          </a:p>
        </p:txBody>
      </p:sp>
      <p:pic>
        <p:nvPicPr>
          <p:cNvPr id="2073" name="Google Shape;2073;p50"/>
          <p:cNvPicPr preferRelativeResize="0"/>
          <p:nvPr/>
        </p:nvPicPr>
        <p:blipFill>
          <a:blip r:embed="rId4">
            <a:alphaModFix/>
          </a:blip>
          <a:stretch>
            <a:fillRect/>
          </a:stretch>
        </p:blipFill>
        <p:spPr>
          <a:xfrm>
            <a:off x="863370" y="4330800"/>
            <a:ext cx="3480875" cy="631850"/>
          </a:xfrm>
          <a:prstGeom prst="rect">
            <a:avLst/>
          </a:prstGeom>
          <a:noFill/>
          <a:ln>
            <a:noFill/>
          </a:ln>
          <a:effectLst>
            <a:outerShdw blurRad="57150" rotWithShape="0" algn="bl" dist="19050">
              <a:srgbClr val="000000">
                <a:alpha val="11000"/>
              </a:srgbClr>
            </a:outerShdw>
          </a:effectLst>
        </p:spPr>
      </p:pic>
      <p:sp>
        <p:nvSpPr>
          <p:cNvPr id="2074" name="Google Shape;2074;p50"/>
          <p:cNvSpPr/>
          <p:nvPr/>
        </p:nvSpPr>
        <p:spPr>
          <a:xfrm flipH="1" rot="-1616495">
            <a:off x="2600209" y="4312398"/>
            <a:ext cx="734967" cy="413234"/>
          </a:xfrm>
          <a:prstGeom prst="rightArrow">
            <a:avLst>
              <a:gd fmla="val 50000" name="adj1"/>
              <a:gd fmla="val 50000" name="adj2"/>
            </a:avLst>
          </a:prstGeom>
          <a:solidFill>
            <a:srgbClr val="FF0000"/>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2075" name="Google Shape;2075;p50"/>
          <p:cNvSpPr txBox="1"/>
          <p:nvPr/>
        </p:nvSpPr>
        <p:spPr>
          <a:xfrm>
            <a:off x="3277350" y="1619600"/>
            <a:ext cx="101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FF0000"/>
                </a:solidFill>
                <a:latin typeface="Lexend"/>
                <a:ea typeface="Lexend"/>
                <a:cs typeface="Lexend"/>
                <a:sym typeface="Lexend"/>
              </a:rPr>
              <a:t>REST API</a:t>
            </a:r>
            <a:endParaRPr b="1" sz="1200">
              <a:solidFill>
                <a:srgbClr val="FF0000"/>
              </a:solidFill>
              <a:latin typeface="Lexend"/>
              <a:ea typeface="Lexend"/>
              <a:cs typeface="Lexend"/>
              <a:sym typeface="Lexend"/>
            </a:endParaRPr>
          </a:p>
        </p:txBody>
      </p:sp>
      <p:sp>
        <p:nvSpPr>
          <p:cNvPr id="2076" name="Google Shape;2076;p50"/>
          <p:cNvSpPr/>
          <p:nvPr/>
        </p:nvSpPr>
        <p:spPr>
          <a:xfrm>
            <a:off x="-13075" y="346925"/>
            <a:ext cx="5207700" cy="892500"/>
          </a:xfrm>
          <a:prstGeom prst="roundRect">
            <a:avLst>
              <a:gd fmla="val 50000" name="adj"/>
            </a:avLst>
          </a:prstGeom>
          <a:solidFill>
            <a:schemeClr val="lt2"/>
          </a:solidFill>
          <a:ln>
            <a:noFill/>
          </a:ln>
          <a:effectLst>
            <a:outerShdw blurRad="57150" rotWithShape="0" algn="bl" dir="5400000"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77" name="Google Shape;2077;p50"/>
          <p:cNvGrpSpPr/>
          <p:nvPr/>
        </p:nvGrpSpPr>
        <p:grpSpPr>
          <a:xfrm>
            <a:off x="4428025" y="577488"/>
            <a:ext cx="429650" cy="431375"/>
            <a:chOff x="6684050" y="721788"/>
            <a:chExt cx="429650" cy="431375"/>
          </a:xfrm>
        </p:grpSpPr>
        <p:sp>
          <p:nvSpPr>
            <p:cNvPr id="2078" name="Google Shape;2078;p50"/>
            <p:cNvSpPr/>
            <p:nvPr/>
          </p:nvSpPr>
          <p:spPr>
            <a:xfrm>
              <a:off x="6684050" y="721788"/>
              <a:ext cx="342900" cy="342900"/>
            </a:xfrm>
            <a:prstGeom prst="ellipse">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79" name="Google Shape;2079;p50"/>
            <p:cNvCxnSpPr/>
            <p:nvPr/>
          </p:nvCxnSpPr>
          <p:spPr>
            <a:xfrm>
              <a:off x="6973000" y="1012463"/>
              <a:ext cx="140700" cy="140700"/>
            </a:xfrm>
            <a:prstGeom prst="straightConnector1">
              <a:avLst/>
            </a:prstGeom>
            <a:noFill/>
            <a:ln cap="flat" cmpd="sng" w="28575">
              <a:solidFill>
                <a:schemeClr val="lt1"/>
              </a:solidFill>
              <a:prstDash val="solid"/>
              <a:round/>
              <a:headEnd len="med" w="med" type="none"/>
              <a:tailEnd len="med" w="med" type="none"/>
            </a:ln>
          </p:spPr>
        </p:cxnSp>
      </p:grpSp>
      <p:sp>
        <p:nvSpPr>
          <p:cNvPr id="2080" name="Google Shape;2080;p50"/>
          <p:cNvSpPr txBox="1"/>
          <p:nvPr>
            <p:ph type="title"/>
          </p:nvPr>
        </p:nvSpPr>
        <p:spPr>
          <a:xfrm>
            <a:off x="228300" y="346925"/>
            <a:ext cx="4966200" cy="849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a:t>Serving</a:t>
            </a:r>
            <a:endParaRPr/>
          </a:p>
        </p:txBody>
      </p:sp>
      <p:cxnSp>
        <p:nvCxnSpPr>
          <p:cNvPr id="2081" name="Google Shape;2081;p50"/>
          <p:cNvCxnSpPr/>
          <p:nvPr/>
        </p:nvCxnSpPr>
        <p:spPr>
          <a:xfrm rot="10800000">
            <a:off x="2639213" y="433775"/>
            <a:ext cx="0" cy="718800"/>
          </a:xfrm>
          <a:prstGeom prst="straightConnector1">
            <a:avLst/>
          </a:prstGeom>
          <a:noFill/>
          <a:ln cap="flat" cmpd="sng" w="9525">
            <a:solidFill>
              <a:schemeClr val="lt1"/>
            </a:solidFill>
            <a:prstDash val="solid"/>
            <a:round/>
            <a:headEnd len="med" w="med" type="none"/>
            <a:tailEnd len="med" w="med" type="none"/>
          </a:ln>
        </p:spPr>
      </p:cxnSp>
      <p:pic>
        <p:nvPicPr>
          <p:cNvPr id="2082" name="Google Shape;2082;p50"/>
          <p:cNvPicPr preferRelativeResize="0"/>
          <p:nvPr/>
        </p:nvPicPr>
        <p:blipFill>
          <a:blip r:embed="rId5">
            <a:alphaModFix/>
          </a:blip>
          <a:stretch>
            <a:fillRect/>
          </a:stretch>
        </p:blipFill>
        <p:spPr>
          <a:xfrm flipH="1">
            <a:off x="7562747" y="1"/>
            <a:ext cx="1663515" cy="892500"/>
          </a:xfrm>
          <a:prstGeom prst="rect">
            <a:avLst/>
          </a:prstGeom>
          <a:noFill/>
          <a:ln>
            <a:noFill/>
          </a:ln>
        </p:spPr>
      </p:pic>
      <p:sp>
        <p:nvSpPr>
          <p:cNvPr id="2083" name="Google Shape;2083;p50"/>
          <p:cNvSpPr txBox="1"/>
          <p:nvPr>
            <p:ph idx="2" type="body"/>
          </p:nvPr>
        </p:nvSpPr>
        <p:spPr>
          <a:xfrm>
            <a:off x="167325" y="-36350"/>
            <a:ext cx="23547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Nick Du, Christian Martinez, Xing Ling</a:t>
            </a:r>
            <a:endParaRPr/>
          </a:p>
        </p:txBody>
      </p:sp>
      <p:sp>
        <p:nvSpPr>
          <p:cNvPr id="2084" name="Google Shape;2084;p50"/>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Mar. 18, 2025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8" name="Shape 2088"/>
        <p:cNvGrpSpPr/>
        <p:nvPr/>
      </p:nvGrpSpPr>
      <p:grpSpPr>
        <a:xfrm>
          <a:off x="0" y="0"/>
          <a:ext cx="0" cy="0"/>
          <a:chOff x="0" y="0"/>
          <a:chExt cx="0" cy="0"/>
        </a:xfrm>
      </p:grpSpPr>
      <p:grpSp>
        <p:nvGrpSpPr>
          <p:cNvPr id="2089" name="Google Shape;2089;p51"/>
          <p:cNvGrpSpPr/>
          <p:nvPr/>
        </p:nvGrpSpPr>
        <p:grpSpPr>
          <a:xfrm>
            <a:off x="3060242" y="2678488"/>
            <a:ext cx="1258500" cy="902350"/>
            <a:chOff x="4786850" y="2242475"/>
            <a:chExt cx="1258500" cy="902350"/>
          </a:xfrm>
        </p:grpSpPr>
        <p:sp>
          <p:nvSpPr>
            <p:cNvPr id="2090" name="Google Shape;2090;p51"/>
            <p:cNvSpPr/>
            <p:nvPr/>
          </p:nvSpPr>
          <p:spPr>
            <a:xfrm>
              <a:off x="4807900" y="2242475"/>
              <a:ext cx="411300" cy="816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1" name="Google Shape;2091;p51"/>
            <p:cNvSpPr/>
            <p:nvPr/>
          </p:nvSpPr>
          <p:spPr>
            <a:xfrm>
              <a:off x="4786850" y="2318025"/>
              <a:ext cx="1258500" cy="826800"/>
            </a:xfrm>
            <a:prstGeom prst="roundRect">
              <a:avLst>
                <a:gd fmla="val 5261"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92" name="Google Shape;2092;p51"/>
            <p:cNvCxnSpPr/>
            <p:nvPr/>
          </p:nvCxnSpPr>
          <p:spPr>
            <a:xfrm>
              <a:off x="4787690" y="3091250"/>
              <a:ext cx="1256700" cy="0"/>
            </a:xfrm>
            <a:prstGeom prst="straightConnector1">
              <a:avLst/>
            </a:prstGeom>
            <a:noFill/>
            <a:ln cap="flat" cmpd="sng" w="9525">
              <a:solidFill>
                <a:schemeClr val="accent3"/>
              </a:solidFill>
              <a:prstDash val="solid"/>
              <a:round/>
              <a:headEnd len="med" w="med" type="none"/>
              <a:tailEnd len="med" w="med" type="none"/>
            </a:ln>
            <a:effectLst>
              <a:outerShdw blurRad="57150" rotWithShape="0" algn="bl" dir="5400000" dist="19050">
                <a:srgbClr val="000000">
                  <a:alpha val="30000"/>
                </a:srgbClr>
              </a:outerShdw>
            </a:effectLst>
          </p:spPr>
        </p:cxnSp>
      </p:grpSp>
      <p:grpSp>
        <p:nvGrpSpPr>
          <p:cNvPr id="2093" name="Google Shape;2093;p51"/>
          <p:cNvGrpSpPr/>
          <p:nvPr/>
        </p:nvGrpSpPr>
        <p:grpSpPr>
          <a:xfrm>
            <a:off x="3060242" y="1573863"/>
            <a:ext cx="1258500" cy="902350"/>
            <a:chOff x="4786850" y="2242475"/>
            <a:chExt cx="1258500" cy="902350"/>
          </a:xfrm>
        </p:grpSpPr>
        <p:sp>
          <p:nvSpPr>
            <p:cNvPr id="2094" name="Google Shape;2094;p51"/>
            <p:cNvSpPr/>
            <p:nvPr/>
          </p:nvSpPr>
          <p:spPr>
            <a:xfrm>
              <a:off x="4807900" y="2242475"/>
              <a:ext cx="411300" cy="81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5" name="Google Shape;2095;p51"/>
            <p:cNvSpPr/>
            <p:nvPr/>
          </p:nvSpPr>
          <p:spPr>
            <a:xfrm>
              <a:off x="4786850" y="2318025"/>
              <a:ext cx="1258500" cy="826800"/>
            </a:xfrm>
            <a:prstGeom prst="roundRect">
              <a:avLst>
                <a:gd fmla="val 5261"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96" name="Google Shape;2096;p51"/>
            <p:cNvCxnSpPr/>
            <p:nvPr/>
          </p:nvCxnSpPr>
          <p:spPr>
            <a:xfrm>
              <a:off x="4787690" y="3091250"/>
              <a:ext cx="1256700" cy="0"/>
            </a:xfrm>
            <a:prstGeom prst="straightConnector1">
              <a:avLst/>
            </a:prstGeom>
            <a:noFill/>
            <a:ln cap="flat" cmpd="sng" w="9525">
              <a:solidFill>
                <a:schemeClr val="accent3"/>
              </a:solidFill>
              <a:prstDash val="solid"/>
              <a:round/>
              <a:headEnd len="med" w="med" type="none"/>
              <a:tailEnd len="med" w="med" type="none"/>
            </a:ln>
            <a:effectLst>
              <a:outerShdw blurRad="57150" rotWithShape="0" algn="bl" dir="5400000" dist="19050">
                <a:srgbClr val="000000">
                  <a:alpha val="30000"/>
                </a:srgbClr>
              </a:outerShdw>
            </a:effectLst>
          </p:spPr>
        </p:cxnSp>
      </p:grpSp>
      <p:sp>
        <p:nvSpPr>
          <p:cNvPr id="2097" name="Google Shape;2097;p51"/>
          <p:cNvSpPr txBox="1"/>
          <p:nvPr>
            <p:ph type="title"/>
          </p:nvPr>
        </p:nvSpPr>
        <p:spPr>
          <a:xfrm>
            <a:off x="1568025" y="522000"/>
            <a:ext cx="61164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Multi-layer Caching</a:t>
            </a:r>
            <a:endParaRPr/>
          </a:p>
        </p:txBody>
      </p:sp>
      <p:pic>
        <p:nvPicPr>
          <p:cNvPr descr="File:React-icon.svg - Wikimedia Commons" id="2098" name="Google Shape;2098;p51"/>
          <p:cNvPicPr preferRelativeResize="0"/>
          <p:nvPr/>
        </p:nvPicPr>
        <p:blipFill>
          <a:blip r:embed="rId3">
            <a:alphaModFix/>
          </a:blip>
          <a:stretch>
            <a:fillRect/>
          </a:stretch>
        </p:blipFill>
        <p:spPr>
          <a:xfrm>
            <a:off x="3260500" y="1657849"/>
            <a:ext cx="858000" cy="734404"/>
          </a:xfrm>
          <a:prstGeom prst="rect">
            <a:avLst/>
          </a:prstGeom>
          <a:noFill/>
          <a:ln>
            <a:noFill/>
          </a:ln>
        </p:spPr>
      </p:pic>
      <p:cxnSp>
        <p:nvCxnSpPr>
          <p:cNvPr id="2099" name="Google Shape;2099;p51"/>
          <p:cNvCxnSpPr/>
          <p:nvPr/>
        </p:nvCxnSpPr>
        <p:spPr>
          <a:xfrm flipH="1">
            <a:off x="1337025" y="1218700"/>
            <a:ext cx="8700" cy="710700"/>
          </a:xfrm>
          <a:prstGeom prst="straightConnector1">
            <a:avLst/>
          </a:prstGeom>
          <a:noFill/>
          <a:ln cap="flat" cmpd="sng" w="38100">
            <a:solidFill>
              <a:schemeClr val="dk1"/>
            </a:solidFill>
            <a:prstDash val="solid"/>
            <a:round/>
            <a:headEnd len="med" w="med" type="none"/>
            <a:tailEnd len="med" w="med" type="triangle"/>
          </a:ln>
        </p:spPr>
      </p:cxnSp>
      <p:pic>
        <p:nvPicPr>
          <p:cNvPr id="2100" name="Google Shape;2100;p51"/>
          <p:cNvPicPr preferRelativeResize="0"/>
          <p:nvPr/>
        </p:nvPicPr>
        <p:blipFill>
          <a:blip r:embed="rId4">
            <a:alphaModFix/>
          </a:blip>
          <a:stretch>
            <a:fillRect/>
          </a:stretch>
        </p:blipFill>
        <p:spPr>
          <a:xfrm>
            <a:off x="3306875" y="2804463"/>
            <a:ext cx="765245" cy="734400"/>
          </a:xfrm>
          <a:prstGeom prst="rect">
            <a:avLst/>
          </a:prstGeom>
          <a:noFill/>
          <a:ln>
            <a:noFill/>
          </a:ln>
        </p:spPr>
      </p:pic>
      <p:grpSp>
        <p:nvGrpSpPr>
          <p:cNvPr id="2101" name="Google Shape;2101;p51"/>
          <p:cNvGrpSpPr/>
          <p:nvPr/>
        </p:nvGrpSpPr>
        <p:grpSpPr>
          <a:xfrm>
            <a:off x="408067" y="1985726"/>
            <a:ext cx="2164259" cy="2126297"/>
            <a:chOff x="-1501353" y="1458249"/>
            <a:chExt cx="1748049" cy="1221589"/>
          </a:xfrm>
        </p:grpSpPr>
        <p:sp>
          <p:nvSpPr>
            <p:cNvPr id="2102" name="Google Shape;2102;p51"/>
            <p:cNvSpPr/>
            <p:nvPr/>
          </p:nvSpPr>
          <p:spPr>
            <a:xfrm>
              <a:off x="-1471004" y="2353236"/>
              <a:ext cx="1717700" cy="326602"/>
            </a:xfrm>
            <a:custGeom>
              <a:rect b="b" l="l" r="r" t="t"/>
              <a:pathLst>
                <a:path extrusionOk="0" h="326602" w="1717700">
                  <a:moveTo>
                    <a:pt x="0" y="0"/>
                  </a:moveTo>
                  <a:lnTo>
                    <a:pt x="1285361" y="0"/>
                  </a:lnTo>
                  <a:lnTo>
                    <a:pt x="1717700" y="326603"/>
                  </a:lnTo>
                  <a:lnTo>
                    <a:pt x="432340" y="326603"/>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3" name="Google Shape;2103;p51"/>
            <p:cNvSpPr/>
            <p:nvPr/>
          </p:nvSpPr>
          <p:spPr>
            <a:xfrm>
              <a:off x="-1501353" y="1905744"/>
              <a:ext cx="1717700" cy="326643"/>
            </a:xfrm>
            <a:custGeom>
              <a:rect b="b" l="l" r="r" t="t"/>
              <a:pathLst>
                <a:path extrusionOk="0" h="326643" w="1717700">
                  <a:moveTo>
                    <a:pt x="0" y="0"/>
                  </a:moveTo>
                  <a:lnTo>
                    <a:pt x="1285361" y="0"/>
                  </a:lnTo>
                  <a:lnTo>
                    <a:pt x="1717700" y="326643"/>
                  </a:lnTo>
                  <a:lnTo>
                    <a:pt x="432340" y="326643"/>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4" name="Google Shape;2104;p51"/>
            <p:cNvSpPr/>
            <p:nvPr/>
          </p:nvSpPr>
          <p:spPr>
            <a:xfrm>
              <a:off x="-1501353" y="1458249"/>
              <a:ext cx="1717700" cy="326643"/>
            </a:xfrm>
            <a:custGeom>
              <a:rect b="b" l="l" r="r" t="t"/>
              <a:pathLst>
                <a:path extrusionOk="0" h="326643" w="1717700">
                  <a:moveTo>
                    <a:pt x="0" y="0"/>
                  </a:moveTo>
                  <a:lnTo>
                    <a:pt x="1285361" y="0"/>
                  </a:lnTo>
                  <a:lnTo>
                    <a:pt x="1717700" y="326643"/>
                  </a:lnTo>
                  <a:lnTo>
                    <a:pt x="432340" y="326643"/>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2105" name="Google Shape;2105;p51"/>
          <p:cNvGrpSpPr/>
          <p:nvPr/>
        </p:nvGrpSpPr>
        <p:grpSpPr>
          <a:xfrm>
            <a:off x="3060242" y="3867088"/>
            <a:ext cx="1258500" cy="902350"/>
            <a:chOff x="4786850" y="2242475"/>
            <a:chExt cx="1258500" cy="902350"/>
          </a:xfrm>
        </p:grpSpPr>
        <p:sp>
          <p:nvSpPr>
            <p:cNvPr id="2106" name="Google Shape;2106;p51"/>
            <p:cNvSpPr/>
            <p:nvPr/>
          </p:nvSpPr>
          <p:spPr>
            <a:xfrm>
              <a:off x="4807900" y="2242475"/>
              <a:ext cx="411300" cy="8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7" name="Google Shape;2107;p51"/>
            <p:cNvSpPr/>
            <p:nvPr/>
          </p:nvSpPr>
          <p:spPr>
            <a:xfrm>
              <a:off x="4786850" y="2318025"/>
              <a:ext cx="1258500" cy="826800"/>
            </a:xfrm>
            <a:prstGeom prst="roundRect">
              <a:avLst>
                <a:gd fmla="val 5261"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08" name="Google Shape;2108;p51"/>
            <p:cNvCxnSpPr/>
            <p:nvPr/>
          </p:nvCxnSpPr>
          <p:spPr>
            <a:xfrm>
              <a:off x="4787690" y="3091250"/>
              <a:ext cx="1256700" cy="0"/>
            </a:xfrm>
            <a:prstGeom prst="straightConnector1">
              <a:avLst/>
            </a:prstGeom>
            <a:noFill/>
            <a:ln cap="flat" cmpd="sng" w="9525">
              <a:solidFill>
                <a:schemeClr val="accent3"/>
              </a:solidFill>
              <a:prstDash val="solid"/>
              <a:round/>
              <a:headEnd len="med" w="med" type="none"/>
              <a:tailEnd len="med" w="med" type="none"/>
            </a:ln>
            <a:effectLst>
              <a:outerShdw blurRad="57150" rotWithShape="0" algn="bl" dir="5400000" dist="19050">
                <a:srgbClr val="000000">
                  <a:alpha val="30000"/>
                </a:srgbClr>
              </a:outerShdw>
            </a:effectLst>
          </p:spPr>
        </p:cxnSp>
      </p:grpSp>
      <p:pic>
        <p:nvPicPr>
          <p:cNvPr id="2109" name="Google Shape;2109;p51"/>
          <p:cNvPicPr preferRelativeResize="0"/>
          <p:nvPr/>
        </p:nvPicPr>
        <p:blipFill>
          <a:blip r:embed="rId5">
            <a:alphaModFix/>
          </a:blip>
          <a:stretch>
            <a:fillRect/>
          </a:stretch>
        </p:blipFill>
        <p:spPr>
          <a:xfrm>
            <a:off x="3104649" y="4196525"/>
            <a:ext cx="1169700" cy="330000"/>
          </a:xfrm>
          <a:prstGeom prst="rect">
            <a:avLst/>
          </a:prstGeom>
          <a:noFill/>
          <a:ln>
            <a:noFill/>
          </a:ln>
        </p:spPr>
      </p:pic>
      <p:sp>
        <p:nvSpPr>
          <p:cNvPr id="2110" name="Google Shape;2110;p51"/>
          <p:cNvSpPr/>
          <p:nvPr/>
        </p:nvSpPr>
        <p:spPr>
          <a:xfrm>
            <a:off x="5359122" y="1573873"/>
            <a:ext cx="2937300" cy="30561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Frontend: request cache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Worker: queries and article cache</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Lucene: phrase cache</a:t>
            </a:r>
            <a:endParaRPr/>
          </a:p>
        </p:txBody>
      </p:sp>
      <p:cxnSp>
        <p:nvCxnSpPr>
          <p:cNvPr id="2111" name="Google Shape;2111;p51"/>
          <p:cNvCxnSpPr/>
          <p:nvPr/>
        </p:nvCxnSpPr>
        <p:spPr>
          <a:xfrm flipH="1">
            <a:off x="1328325" y="4259650"/>
            <a:ext cx="8700" cy="710700"/>
          </a:xfrm>
          <a:prstGeom prst="straightConnector1">
            <a:avLst/>
          </a:prstGeom>
          <a:noFill/>
          <a:ln cap="flat" cmpd="sng" w="38100">
            <a:solidFill>
              <a:schemeClr val="dk1"/>
            </a:solidFill>
            <a:prstDash val="solid"/>
            <a:round/>
            <a:headEnd len="med" w="med" type="none"/>
            <a:tailEnd len="med" w="med" type="triangle"/>
          </a:ln>
        </p:spPr>
      </p:cxnSp>
      <p:sp>
        <p:nvSpPr>
          <p:cNvPr id="2112" name="Google Shape;2112;p51"/>
          <p:cNvSpPr txBox="1"/>
          <p:nvPr>
            <p:ph idx="2" type="body"/>
          </p:nvPr>
        </p:nvSpPr>
        <p:spPr>
          <a:xfrm>
            <a:off x="167325" y="-36350"/>
            <a:ext cx="23547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Nick Du, Christian Martinez, Xing Ling</a:t>
            </a:r>
            <a:endParaRPr/>
          </a:p>
        </p:txBody>
      </p:sp>
      <p:sp>
        <p:nvSpPr>
          <p:cNvPr id="2113" name="Google Shape;2113;p51"/>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Mar. 19, 2025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7" name="Shape 2117"/>
        <p:cNvGrpSpPr/>
        <p:nvPr/>
      </p:nvGrpSpPr>
      <p:grpSpPr>
        <a:xfrm>
          <a:off x="0" y="0"/>
          <a:ext cx="0" cy="0"/>
          <a:chOff x="0" y="0"/>
          <a:chExt cx="0" cy="0"/>
        </a:xfrm>
      </p:grpSpPr>
      <p:sp>
        <p:nvSpPr>
          <p:cNvPr id="2118" name="Google Shape;2118;p52"/>
          <p:cNvSpPr txBox="1"/>
          <p:nvPr>
            <p:ph type="title"/>
          </p:nvPr>
        </p:nvSpPr>
        <p:spPr>
          <a:xfrm>
            <a:off x="2119350" y="522000"/>
            <a:ext cx="50160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Fault tolerance</a:t>
            </a:r>
            <a:endParaRPr/>
          </a:p>
        </p:txBody>
      </p:sp>
      <p:sp>
        <p:nvSpPr>
          <p:cNvPr id="2119" name="Google Shape;2119;p52"/>
          <p:cNvSpPr txBox="1"/>
          <p:nvPr>
            <p:ph idx="2" type="body"/>
          </p:nvPr>
        </p:nvSpPr>
        <p:spPr>
          <a:xfrm>
            <a:off x="167325" y="-36350"/>
            <a:ext cx="23547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Nick Du, Christian Martinez, Xing Ling</a:t>
            </a:r>
            <a:endParaRPr/>
          </a:p>
        </p:txBody>
      </p:sp>
      <p:sp>
        <p:nvSpPr>
          <p:cNvPr id="2120" name="Google Shape;2120;p52"/>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Mar. 19, 2025</a:t>
            </a:r>
            <a:endParaRPr/>
          </a:p>
        </p:txBody>
      </p:sp>
      <p:pic>
        <p:nvPicPr>
          <p:cNvPr id="2121" name="Google Shape;2121;p52"/>
          <p:cNvPicPr preferRelativeResize="0"/>
          <p:nvPr/>
        </p:nvPicPr>
        <p:blipFill>
          <a:blip r:embed="rId3">
            <a:alphaModFix/>
          </a:blip>
          <a:stretch>
            <a:fillRect/>
          </a:stretch>
        </p:blipFill>
        <p:spPr>
          <a:xfrm>
            <a:off x="167325" y="1886175"/>
            <a:ext cx="8505124" cy="3257326"/>
          </a:xfrm>
          <a:prstGeom prst="rect">
            <a:avLst/>
          </a:prstGeom>
          <a:noFill/>
          <a:ln>
            <a:noFill/>
          </a:ln>
        </p:spPr>
      </p:pic>
      <p:sp>
        <p:nvSpPr>
          <p:cNvPr id="2122" name="Google Shape;2122;p52"/>
          <p:cNvSpPr txBox="1"/>
          <p:nvPr/>
        </p:nvSpPr>
        <p:spPr>
          <a:xfrm>
            <a:off x="4559175" y="3098400"/>
            <a:ext cx="4428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solidFill>
                <a:schemeClr val="dk1"/>
              </a:solidFill>
              <a:latin typeface="Lexend Light"/>
              <a:ea typeface="Lexend Light"/>
              <a:cs typeface="Lexend Light"/>
              <a:sym typeface="Lexend Light"/>
            </a:endParaRPr>
          </a:p>
        </p:txBody>
      </p:sp>
      <p:sp>
        <p:nvSpPr>
          <p:cNvPr id="2123" name="Google Shape;2123;p52"/>
          <p:cNvSpPr txBox="1"/>
          <p:nvPr/>
        </p:nvSpPr>
        <p:spPr>
          <a:xfrm>
            <a:off x="3920101" y="2921550"/>
            <a:ext cx="1085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Lexend Light"/>
                <a:ea typeface="Lexend Light"/>
                <a:cs typeface="Lexend Light"/>
                <a:sym typeface="Lexend Light"/>
              </a:rPr>
              <a:t>Recompute Peers</a:t>
            </a:r>
            <a:endParaRPr sz="1200">
              <a:solidFill>
                <a:schemeClr val="accent3"/>
              </a:solidFill>
              <a:latin typeface="Lexend Light"/>
              <a:ea typeface="Lexend Light"/>
              <a:cs typeface="Lexend Light"/>
              <a:sym typeface="Lexend Light"/>
            </a:endParaRPr>
          </a:p>
        </p:txBody>
      </p:sp>
      <p:sp>
        <p:nvSpPr>
          <p:cNvPr id="2124" name="Google Shape;2124;p52"/>
          <p:cNvSpPr txBox="1"/>
          <p:nvPr/>
        </p:nvSpPr>
        <p:spPr>
          <a:xfrm>
            <a:off x="2013874" y="3066275"/>
            <a:ext cx="161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0000"/>
                </a:solidFill>
                <a:latin typeface="Lexend Light"/>
                <a:ea typeface="Lexend Light"/>
                <a:cs typeface="Lexend Light"/>
                <a:sym typeface="Lexend Light"/>
              </a:rPr>
              <a:t>Connection </a:t>
            </a:r>
            <a:r>
              <a:rPr lang="en" sz="1200">
                <a:solidFill>
                  <a:srgbClr val="FF0000"/>
                </a:solidFill>
                <a:latin typeface="Lexend Light"/>
                <a:ea typeface="Lexend Light"/>
                <a:cs typeface="Lexend Light"/>
                <a:sym typeface="Lexend Light"/>
              </a:rPr>
              <a:t>Failure</a:t>
            </a:r>
            <a:endParaRPr sz="1200">
              <a:solidFill>
                <a:srgbClr val="FF0000"/>
              </a:solidFill>
              <a:latin typeface="Lexend Light"/>
              <a:ea typeface="Lexend Light"/>
              <a:cs typeface="Lexend Light"/>
              <a:sym typeface="Lexend Light"/>
            </a:endParaRPr>
          </a:p>
        </p:txBody>
      </p:sp>
      <p:sp>
        <p:nvSpPr>
          <p:cNvPr id="2125" name="Google Shape;2125;p52"/>
          <p:cNvSpPr txBox="1"/>
          <p:nvPr/>
        </p:nvSpPr>
        <p:spPr>
          <a:xfrm>
            <a:off x="6622726" y="3098400"/>
            <a:ext cx="108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4"/>
                </a:solidFill>
                <a:latin typeface="Lexend Light"/>
                <a:ea typeface="Lexend Light"/>
                <a:cs typeface="Lexend Light"/>
                <a:sym typeface="Lexend Light"/>
              </a:rPr>
              <a:t>Recovery</a:t>
            </a:r>
            <a:endParaRPr sz="1200">
              <a:solidFill>
                <a:schemeClr val="accent4"/>
              </a:solidFill>
              <a:latin typeface="Lexend Light"/>
              <a:ea typeface="Lexend Light"/>
              <a:cs typeface="Lexend Light"/>
              <a:sym typeface="Lexend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9" name="Shape 2129"/>
        <p:cNvGrpSpPr/>
        <p:nvPr/>
      </p:nvGrpSpPr>
      <p:grpSpPr>
        <a:xfrm>
          <a:off x="0" y="0"/>
          <a:ext cx="0" cy="0"/>
          <a:chOff x="0" y="0"/>
          <a:chExt cx="0" cy="0"/>
        </a:xfrm>
      </p:grpSpPr>
      <p:sp>
        <p:nvSpPr>
          <p:cNvPr id="2130" name="Google Shape;2130;p53"/>
          <p:cNvSpPr txBox="1"/>
          <p:nvPr>
            <p:ph type="title"/>
          </p:nvPr>
        </p:nvSpPr>
        <p:spPr>
          <a:xfrm>
            <a:off x="2194750" y="468575"/>
            <a:ext cx="50160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Performance </a:t>
            </a:r>
            <a:endParaRPr/>
          </a:p>
        </p:txBody>
      </p:sp>
      <p:pic>
        <p:nvPicPr>
          <p:cNvPr id="2131" name="Google Shape;2131;p53"/>
          <p:cNvPicPr preferRelativeResize="0"/>
          <p:nvPr/>
        </p:nvPicPr>
        <p:blipFill>
          <a:blip r:embed="rId3">
            <a:alphaModFix/>
          </a:blip>
          <a:stretch>
            <a:fillRect/>
          </a:stretch>
        </p:blipFill>
        <p:spPr>
          <a:xfrm>
            <a:off x="0" y="1781175"/>
            <a:ext cx="2873699" cy="2075525"/>
          </a:xfrm>
          <a:prstGeom prst="rect">
            <a:avLst/>
          </a:prstGeom>
          <a:noFill/>
          <a:ln>
            <a:noFill/>
          </a:ln>
        </p:spPr>
      </p:pic>
      <p:pic>
        <p:nvPicPr>
          <p:cNvPr id="2132" name="Google Shape;2132;p53"/>
          <p:cNvPicPr preferRelativeResize="0"/>
          <p:nvPr/>
        </p:nvPicPr>
        <p:blipFill>
          <a:blip r:embed="rId4">
            <a:alphaModFix/>
          </a:blip>
          <a:stretch>
            <a:fillRect/>
          </a:stretch>
        </p:blipFill>
        <p:spPr>
          <a:xfrm>
            <a:off x="2964138" y="1781175"/>
            <a:ext cx="2820149" cy="2075524"/>
          </a:xfrm>
          <a:prstGeom prst="rect">
            <a:avLst/>
          </a:prstGeom>
          <a:noFill/>
          <a:ln>
            <a:noFill/>
          </a:ln>
        </p:spPr>
      </p:pic>
      <p:pic>
        <p:nvPicPr>
          <p:cNvPr id="2133" name="Google Shape;2133;p53" title="Points scored"/>
          <p:cNvPicPr preferRelativeResize="0"/>
          <p:nvPr/>
        </p:nvPicPr>
        <p:blipFill>
          <a:blip r:embed="rId5">
            <a:alphaModFix/>
          </a:blip>
          <a:stretch>
            <a:fillRect/>
          </a:stretch>
        </p:blipFill>
        <p:spPr>
          <a:xfrm>
            <a:off x="5874722" y="1781175"/>
            <a:ext cx="3026478" cy="2075524"/>
          </a:xfrm>
          <a:prstGeom prst="rect">
            <a:avLst/>
          </a:prstGeom>
          <a:noFill/>
          <a:ln>
            <a:noFill/>
          </a:ln>
        </p:spPr>
      </p:pic>
      <p:sp>
        <p:nvSpPr>
          <p:cNvPr id="2134" name="Google Shape;2134;p53"/>
          <p:cNvSpPr txBox="1"/>
          <p:nvPr/>
        </p:nvSpPr>
        <p:spPr>
          <a:xfrm>
            <a:off x="167325" y="1334125"/>
            <a:ext cx="297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Lexend Light"/>
                <a:ea typeface="Lexend Light"/>
                <a:cs typeface="Lexend Light"/>
                <a:sym typeface="Lexend Light"/>
              </a:rPr>
              <a:t>time taken for indexing the 2025-02-01 wikidump (99.7GB)</a:t>
            </a:r>
            <a:endParaRPr sz="800">
              <a:solidFill>
                <a:schemeClr val="dk1"/>
              </a:solidFill>
              <a:latin typeface="Lexend Light"/>
              <a:ea typeface="Lexend Light"/>
              <a:cs typeface="Lexend Light"/>
              <a:sym typeface="Lexend Light"/>
            </a:endParaRPr>
          </a:p>
        </p:txBody>
      </p:sp>
      <p:sp>
        <p:nvSpPr>
          <p:cNvPr id="2135" name="Google Shape;2135;p53"/>
          <p:cNvSpPr txBox="1"/>
          <p:nvPr/>
        </p:nvSpPr>
        <p:spPr>
          <a:xfrm>
            <a:off x="2888600" y="1334125"/>
            <a:ext cx="297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Lexend Light"/>
                <a:ea typeface="Lexend Light"/>
                <a:cs typeface="Lexend Light"/>
                <a:sym typeface="Lexend Light"/>
              </a:rPr>
              <a:t>time to search and fetch the top 100 wiki pages (December 1, 2007 – January 1, 2023)</a:t>
            </a:r>
            <a:endParaRPr sz="800">
              <a:solidFill>
                <a:schemeClr val="dk1"/>
              </a:solidFill>
              <a:latin typeface="Lexend Light"/>
              <a:ea typeface="Lexend Light"/>
              <a:cs typeface="Lexend Light"/>
              <a:sym typeface="Lexend Light"/>
            </a:endParaRPr>
          </a:p>
        </p:txBody>
      </p:sp>
      <p:sp>
        <p:nvSpPr>
          <p:cNvPr id="2136" name="Google Shape;2136;p53"/>
          <p:cNvSpPr txBox="1"/>
          <p:nvPr/>
        </p:nvSpPr>
        <p:spPr>
          <a:xfrm>
            <a:off x="5902350" y="1334125"/>
            <a:ext cx="2971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Lexend Light"/>
                <a:ea typeface="Lexend Light"/>
                <a:cs typeface="Lexend Light"/>
                <a:sym typeface="Lexend Light"/>
              </a:rPr>
              <a:t>Fetching</a:t>
            </a:r>
            <a:r>
              <a:rPr lang="en" sz="800">
                <a:solidFill>
                  <a:schemeClr val="dk1"/>
                </a:solidFill>
                <a:latin typeface="Lexend Light"/>
                <a:ea typeface="Lexend Light"/>
                <a:cs typeface="Lexend Light"/>
                <a:sym typeface="Lexend Light"/>
              </a:rPr>
              <a:t> top 100 hit keywords with/without caching</a:t>
            </a:r>
            <a:endParaRPr sz="800">
              <a:solidFill>
                <a:schemeClr val="dk1"/>
              </a:solidFill>
              <a:latin typeface="Lexend Light"/>
              <a:ea typeface="Lexend Light"/>
              <a:cs typeface="Lexend Light"/>
              <a:sym typeface="Lexend Light"/>
            </a:endParaRPr>
          </a:p>
        </p:txBody>
      </p:sp>
      <p:sp>
        <p:nvSpPr>
          <p:cNvPr id="2137" name="Google Shape;2137;p53"/>
          <p:cNvSpPr txBox="1"/>
          <p:nvPr>
            <p:ph idx="2" type="body"/>
          </p:nvPr>
        </p:nvSpPr>
        <p:spPr>
          <a:xfrm>
            <a:off x="167325" y="-36350"/>
            <a:ext cx="23547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Nick Du, Christian Martinez, Xing Ling</a:t>
            </a:r>
            <a:endParaRPr/>
          </a:p>
        </p:txBody>
      </p:sp>
      <p:sp>
        <p:nvSpPr>
          <p:cNvPr id="2138" name="Google Shape;2138;p53"/>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Mar. 18, 2025</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t To Know Me">
  <a:themeElements>
    <a:clrScheme name="Simple Light">
      <a:dk1>
        <a:srgbClr val="000000"/>
      </a:dk1>
      <a:lt1>
        <a:srgbClr val="4F4F4F"/>
      </a:lt1>
      <a:dk2>
        <a:srgbClr val="E7E7E7"/>
      </a:dk2>
      <a:lt2>
        <a:srgbClr val="FFFFFF"/>
      </a:lt2>
      <a:accent1>
        <a:srgbClr val="F4F2F2"/>
      </a:accent1>
      <a:accent2>
        <a:srgbClr val="119BFE"/>
      </a:accent2>
      <a:accent3>
        <a:srgbClr val="FF6B4D"/>
      </a:accent3>
      <a:accent4>
        <a:srgbClr val="28C840"/>
      </a:accent4>
      <a:accent5>
        <a:srgbClr val="FFC600"/>
      </a:accent5>
      <a:accent6>
        <a:srgbClr val="CCCCCC"/>
      </a:accent6>
      <a:hlink>
        <a:srgbClr val="E2AF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