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158" autoAdjust="0"/>
  </p:normalViewPr>
  <p:slideViewPr>
    <p:cSldViewPr>
      <p:cViewPr varScale="1">
        <p:scale>
          <a:sx n="27" d="100"/>
          <a:sy n="27" d="100"/>
        </p:scale>
        <p:origin x="-1722" y="-90"/>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0861000" y="21183600"/>
            <a:ext cx="13030200" cy="4114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0" y="14249400"/>
            <a:ext cx="12769516" cy="3886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8686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13400" y="26898600"/>
            <a:ext cx="12877800" cy="26670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0861000" y="7162800"/>
            <a:ext cx="13030200" cy="12781002"/>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620000"/>
            <a:ext cx="12725400" cy="4724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5755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477837" y="655478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099000"/>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533400" y="7801213"/>
            <a:ext cx="115824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609600" y="14630400"/>
            <a:ext cx="113538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533400" y="13258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355800"/>
            <a:ext cx="11345917" cy="1708160"/>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1125200"/>
            <a:ext cx="5410200" cy="990600"/>
          </a:xfrm>
          <a:prstGeom prst="rect">
            <a:avLst/>
          </a:prstGeom>
        </p:spPr>
      </p:pic>
      <p:grpSp>
        <p:nvGrpSpPr>
          <p:cNvPr id="130" name="Group 129"/>
          <p:cNvGrpSpPr/>
          <p:nvPr/>
        </p:nvGrpSpPr>
        <p:grpSpPr>
          <a:xfrm>
            <a:off x="1143000" y="212598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533400" y="18978265"/>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533400" y="199438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6383000" y="282702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1836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1940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0784800" y="61722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394400" y="7505343"/>
            <a:ext cx="11887200" cy="2400657"/>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testing was 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Functional</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Timing</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a:t>
            </a:r>
          </a:p>
        </p:txBody>
      </p:sp>
      <p:graphicFrame>
        <p:nvGraphicFramePr>
          <p:cNvPr id="11" name="Table 10"/>
          <p:cNvGraphicFramePr>
            <a:graphicFrameLocks noGrp="1"/>
          </p:cNvGraphicFramePr>
          <p:nvPr>
            <p:extLst>
              <p:ext uri="{D42A27DB-BD31-4B8C-83A1-F6EECF244321}">
                <p14:modId xmlns:p14="http://schemas.microsoft.com/office/powerpoint/2010/main" val="1710503943"/>
              </p:ext>
            </p:extLst>
          </p:nvPr>
        </p:nvGraphicFramePr>
        <p:xfrm>
          <a:off x="31470600" y="11582400"/>
          <a:ext cx="11582403" cy="8046720"/>
        </p:xfrm>
        <a:graphic>
          <a:graphicData uri="http://schemas.openxmlformats.org/drawingml/2006/table">
            <a:tbl>
              <a:tblPr firstRow="1" bandRow="1">
                <a:tableStyleId>{EB344D84-9AFB-497E-A393-DC336BA19D2E}</a:tableStyleId>
              </a:tblPr>
              <a:tblGrid>
                <a:gridCol w="1654629"/>
                <a:gridCol w="1654629"/>
                <a:gridCol w="1654629"/>
                <a:gridCol w="1654629"/>
                <a:gridCol w="1654629"/>
                <a:gridCol w="1654629"/>
                <a:gridCol w="1654629"/>
              </a:tblGrid>
              <a:tr h="1005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15240000" y="18669000"/>
            <a:ext cx="13564894" cy="523220"/>
          </a:xfrm>
          <a:prstGeom prst="rect">
            <a:avLst/>
          </a:prstGeom>
        </p:spPr>
        <p:txBody>
          <a:bodyPr wrap="square">
            <a:spAutoFit/>
          </a:bodyPr>
          <a:lstStyle/>
          <a:p>
            <a:pPr algn="l"/>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Caption goes here for both phones.</a:t>
            </a:r>
            <a:endParaRPr lang="en-US" dirty="0">
              <a:solidFill>
                <a:schemeClr val="bg2">
                  <a:lumMod val="50000"/>
                </a:schemeClr>
              </a:solidFill>
              <a:latin typeface="Century Gothic" pitchFamily="34" charset="0"/>
            </a:endParaRPr>
          </a:p>
        </p:txBody>
      </p:sp>
      <p:sp>
        <p:nvSpPr>
          <p:cNvPr id="13" name="Rectangle 12"/>
          <p:cNvSpPr/>
          <p:nvPr/>
        </p:nvSpPr>
        <p:spPr>
          <a:xfrm>
            <a:off x="31394400" y="10820400"/>
            <a:ext cx="5192447" cy="523220"/>
          </a:xfrm>
          <a:prstGeom prst="rect">
            <a:avLst/>
          </a:prstGeom>
        </p:spPr>
        <p:txBody>
          <a:bodyPr wrap="none">
            <a:spAutoFit/>
          </a:bodyPr>
          <a:lstStyle/>
          <a:p>
            <a:pPr algn="l"/>
            <a:r>
              <a:rPr lang="en-US" b="1" dirty="0" smtClean="0">
                <a:solidFill>
                  <a:schemeClr val="bg2">
                    <a:lumMod val="50000"/>
                  </a:schemeClr>
                </a:solidFill>
                <a:latin typeface="Century Gothic" pitchFamily="34" charset="0"/>
              </a:rPr>
              <a:t>Table1</a:t>
            </a:r>
            <a:r>
              <a:rPr lang="en-US" dirty="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Test results from _____</a:t>
            </a:r>
            <a:endParaRPr lang="en-US" dirty="0">
              <a:solidFill>
                <a:schemeClr val="bg2">
                  <a:lumMod val="50000"/>
                </a:schemeClr>
              </a:solidFill>
              <a:latin typeface="Century Gothic" pitchFamily="34" charset="0"/>
            </a:endParaRPr>
          </a:p>
        </p:txBody>
      </p:sp>
      <p:pic>
        <p:nvPicPr>
          <p:cNvPr id="1071"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1" y="5866409"/>
            <a:ext cx="6476999" cy="1257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6600" y="5943600"/>
            <a:ext cx="6536992" cy="1254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ectangle 48"/>
          <p:cNvSpPr>
            <a:spLocks noChangeArrowheads="1"/>
          </p:cNvSpPr>
          <p:nvPr/>
        </p:nvSpPr>
        <p:spPr bwMode="auto">
          <a:xfrm>
            <a:off x="31529865" y="2017553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sp>
        <p:nvSpPr>
          <p:cNvPr id="2" name="Rectangle 1"/>
          <p:cNvSpPr/>
          <p:nvPr/>
        </p:nvSpPr>
        <p:spPr>
          <a:xfrm>
            <a:off x="31112777" y="21183600"/>
            <a:ext cx="5990743" cy="2862322"/>
          </a:xfrm>
          <a:prstGeom prst="rect">
            <a:avLst/>
          </a:prstGeom>
        </p:spPr>
        <p:txBody>
          <a:bodyPr wrap="none">
            <a:spAutoFit/>
          </a:bodyPr>
          <a:lstStyle/>
          <a:p>
            <a:pPr marL="914400" lvl="1" indent="-457200">
              <a:spcBef>
                <a:spcPts val="0"/>
              </a:spcBef>
              <a:buFont typeface="Arial" pitchFamily="34" charset="0"/>
              <a:buChar char="•"/>
            </a:pPr>
            <a:r>
              <a:rPr lang="en-US" sz="3000" dirty="0">
                <a:solidFill>
                  <a:schemeClr val="bg2">
                    <a:lumMod val="50000"/>
                  </a:schemeClr>
                </a:solidFill>
                <a:latin typeface="Century Gothic" pitchFamily="34" charset="0"/>
              </a:rPr>
              <a:t>Memory </a:t>
            </a:r>
            <a:r>
              <a:rPr lang="en-US" sz="3000" dirty="0" smtClean="0">
                <a:solidFill>
                  <a:schemeClr val="bg2">
                    <a:lumMod val="50000"/>
                  </a:schemeClr>
                </a:solidFill>
                <a:latin typeface="Century Gothic" pitchFamily="34" charset="0"/>
              </a:rPr>
              <a:t>Usage</a:t>
            </a:r>
          </a:p>
          <a:p>
            <a:pPr marL="1371600" lvl="2" indent="-457200">
              <a:spcBef>
                <a:spcPts val="0"/>
              </a:spcBef>
              <a:buFont typeface="Arial" pitchFamily="34" charset="0"/>
              <a:buChar char="•"/>
            </a:pPr>
            <a:r>
              <a:rPr lang="en-US" sz="3000" dirty="0" smtClean="0">
                <a:solidFill>
                  <a:schemeClr val="bg2">
                    <a:lumMod val="50000"/>
                  </a:schemeClr>
                </a:solidFill>
                <a:latin typeface="Century Gothic" pitchFamily="34" charset="0"/>
              </a:rPr>
              <a:t>On phone</a:t>
            </a:r>
          </a:p>
          <a:p>
            <a:pPr marL="1371600" lvl="2" indent="-457200">
              <a:spcBef>
                <a:spcPts val="0"/>
              </a:spcBef>
              <a:buFont typeface="Arial" pitchFamily="34" charset="0"/>
              <a:buChar char="•"/>
            </a:pPr>
            <a:r>
              <a:rPr lang="en-US" sz="3000" dirty="0" smtClean="0">
                <a:solidFill>
                  <a:schemeClr val="bg2">
                    <a:lumMod val="50000"/>
                  </a:schemeClr>
                </a:solidFill>
                <a:latin typeface="Century Gothic" pitchFamily="34" charset="0"/>
              </a:rPr>
              <a:t>On server</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Data Usage (transfer sizes)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Processor Usage?</a:t>
            </a:r>
          </a:p>
          <a:p>
            <a:pPr marL="914400" lvl="1" indent="-457200">
              <a:spcBef>
                <a:spcPts val="0"/>
              </a:spcBef>
              <a:buFont typeface="Arial" pitchFamily="34" charset="0"/>
              <a:buChar char="•"/>
            </a:pPr>
            <a:endParaRPr lang="en-US" sz="3000" dirty="0">
              <a:solidFill>
                <a:schemeClr val="bg2">
                  <a:lumMod val="50000"/>
                </a:schemeClr>
              </a:solidFill>
              <a:latin typeface="Century Gothic"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302</Words>
  <Application>Microsoft Office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2013-04-04T22:48:00Z</dcterms:modified>
</cp:coreProperties>
</file>