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was macht unserer Parser</a:t>
            </a:r>
            <a:endParaRPr sz="2200"/>
          </a:p>
          <a:p>
            <a:pPr lvl="0">
              <a:defRPr sz="1800"/>
            </a:pPr>
            <a:r>
              <a:rPr sz="2200"/>
              <a:t>DBPedia erweitern, FALLS wir irgendwas neues finden sollten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Input Mapping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Problem: Input des Users muss dem rdfs:label entsprechen (exact match)</a:t>
            </a:r>
            <a:endParaRPr sz="3600"/>
          </a:p>
          <a:p>
            <a:pPr lvl="0">
              <a:defRPr sz="1800"/>
            </a:pPr>
            <a:r>
              <a:rPr sz="3600"/>
              <a:t>FILTER (LCASE(…)) nicht von DBTune unterstützt</a:t>
            </a:r>
            <a:endParaRPr sz="3600"/>
          </a:p>
          <a:p>
            <a:pPr lvl="0">
              <a:defRPr sz="1800"/>
            </a:pPr>
            <a:r>
              <a:rPr sz="3600"/>
              <a:t>Lösung:</a:t>
            </a:r>
            <a:endParaRPr sz="3600"/>
          </a:p>
          <a:p>
            <a:pPr lvl="1">
              <a:defRPr sz="1800"/>
            </a:pPr>
            <a:r>
              <a:rPr sz="3600"/>
              <a:t>Input in TitleCase überführen</a:t>
            </a:r>
            <a:endParaRPr sz="3600"/>
          </a:p>
          <a:p>
            <a:pPr lvl="1">
              <a:defRPr sz="1800"/>
            </a:pPr>
            <a:r>
              <a:rPr sz="3600"/>
              <a:t>gefundene Ressourcen zusammen mit normalisiertem Input abspeichern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Ausblick: Events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aktuell: nur Namen</a:t>
            </a:r>
            <a:endParaRPr sz="3600"/>
          </a:p>
          <a:p>
            <a:pPr lvl="0">
              <a:defRPr sz="1800"/>
            </a:pPr>
            <a:r>
              <a:rPr sz="3600"/>
              <a:t>Links können gesetzt werden</a:t>
            </a:r>
            <a:endParaRPr sz="3600"/>
          </a:p>
          <a:p>
            <a:pPr lvl="0">
              <a:defRPr sz="1800"/>
            </a:pPr>
            <a:r>
              <a:rPr sz="3600"/>
              <a:t>Anbindung an LinkedGeoData</a:t>
            </a:r>
            <a:endParaRPr sz="3600"/>
          </a:p>
          <a:p>
            <a:pPr lvl="1">
              <a:defRPr sz="1800"/>
            </a:pPr>
            <a:r>
              <a:rPr sz="3600"/>
              <a:t>TradeOff zwischen Mehrwert und Performance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Ausblick: Voting System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aktuell: Recommendations werden ungefiltert ausgegeben</a:t>
            </a:r>
            <a:endParaRPr sz="3600"/>
          </a:p>
          <a:p>
            <a:pPr lvl="0">
              <a:defRPr sz="1800"/>
            </a:pPr>
            <a:r>
              <a:rPr sz="3600"/>
              <a:t>Votingsystem: je mehr Gründe es für eine Recommendation gibt, desto relevanter ist sie</a:t>
            </a:r>
            <a:endParaRPr sz="3600"/>
          </a:p>
          <a:p>
            <a:pPr lvl="0">
              <a:defRPr sz="1800"/>
            </a:pPr>
            <a:r>
              <a:rPr sz="3600"/>
              <a:t>Ordnen nach Relevanz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unbekannte Bands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DBPedia und Musicbrainz kennen nicht alle Bands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kein Fallback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Problem: Query aktuell nur über DBTune</a:t>
            </a:r>
            <a:endParaRPr sz="3600"/>
          </a:p>
          <a:p>
            <a:pPr lvl="0">
              <a:defRPr sz="1800"/>
            </a:pPr>
            <a:r>
              <a:rPr sz="3600"/>
              <a:t>Lösung: Fallback einrichten</a:t>
            </a:r>
            <a:endParaRPr sz="3600"/>
          </a:p>
          <a:p>
            <a:pPr lvl="1">
              <a:defRPr sz="1800"/>
            </a:pPr>
            <a:r>
              <a:rPr sz="3600"/>
              <a:t>MusicbrainzID aus dem Musicbrainz-Dump</a:t>
            </a:r>
            <a:endParaRPr sz="3600"/>
          </a:p>
          <a:p>
            <a:pPr lvl="1">
              <a:defRPr sz="1800"/>
            </a:pPr>
            <a:r>
              <a:rPr sz="3600"/>
              <a:t>DBPedia Resource direkt von DBPedia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  <a:lvl2pPr indent="192023" defTabSz="490727">
              <a:defRPr sz="6719"/>
            </a:lvl2pPr>
          </a:lstStyle>
          <a:p>
            <a:pPr lvl="0">
              <a:defRPr sz="1800"/>
            </a:pPr>
            <a:r>
              <a:rPr sz="6719"/>
              <a:t>Probleme und Lösung:</a:t>
            </a:r>
            <a:endParaRPr sz="6719"/>
          </a:p>
          <a:p>
            <a:pPr lvl="1">
              <a:defRPr sz="1800"/>
            </a:pPr>
            <a:r>
              <a:rPr sz="6719"/>
              <a:t>Performance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viele Queries + langsame Endpoints -&gt; lange Ladezeiten</a:t>
            </a:r>
            <a:endParaRPr sz="3600"/>
          </a:p>
          <a:p>
            <a:pPr lvl="0">
              <a:defRPr sz="1800"/>
            </a:pPr>
            <a:r>
              <a:rPr sz="3600"/>
              <a:t>Lösung:</a:t>
            </a:r>
            <a:endParaRPr sz="3600"/>
          </a:p>
          <a:p>
            <a:pPr lvl="1">
              <a:defRPr sz="1800"/>
            </a:pPr>
            <a:r>
              <a:rPr sz="3600"/>
              <a:t>AJAX: sobald ein Ergebnis da ist, wird es ausgegeben</a:t>
            </a:r>
            <a:endParaRPr sz="3600"/>
          </a:p>
          <a:p>
            <a:pPr lvl="1">
              <a:defRPr sz="1800"/>
            </a:pPr>
            <a:r>
              <a:rPr sz="3600"/>
              <a:t>Loadingscreen, solange kein Ergebnis vorliegt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Bands only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Band_(band)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Doppeldeutigkeit auf DBPedia</a:t>
            </a:r>
            <a:endParaRPr sz="3600"/>
          </a:p>
          <a:p>
            <a:pPr lvl="1">
              <a:defRPr sz="1800"/>
            </a:pPr>
            <a:r>
              <a:rPr sz="3600"/>
              <a:t>Clutch = Kupplung, Clutch_(band) = Band</a:t>
            </a:r>
            <a:endParaRPr sz="3600"/>
          </a:p>
          <a:p>
            <a:pPr lvl="0">
              <a:defRPr sz="1800"/>
            </a:pPr>
            <a:r>
              <a:rPr sz="3600"/>
              <a:t>Lösung: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Error Handling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oftmals werden keine Ressourcen gefunden</a:t>
            </a:r>
            <a:endParaRPr sz="3600"/>
          </a:p>
          <a:p>
            <a:pPr lvl="1">
              <a:defRPr sz="1800"/>
            </a:pPr>
            <a:r>
              <a:rPr sz="3600"/>
              <a:t>Endpoint down</a:t>
            </a:r>
            <a:endParaRPr sz="3600"/>
          </a:p>
          <a:p>
            <a:pPr lvl="1">
              <a:defRPr sz="1800"/>
            </a:pPr>
            <a:r>
              <a:rPr sz="3600"/>
              <a:t>timeout</a:t>
            </a:r>
            <a:endParaRPr sz="3600"/>
          </a:p>
          <a:p>
            <a:pPr lvl="1">
              <a:defRPr sz="1800"/>
            </a:pPr>
            <a:r>
              <a:rPr sz="3600"/>
              <a:t>Ressource nicht vorhanden</a:t>
            </a:r>
            <a:endParaRPr sz="3600"/>
          </a:p>
          <a:p>
            <a:pPr lvl="0">
              <a:defRPr sz="1800"/>
            </a:pPr>
            <a:r>
              <a:rPr sz="3600"/>
              <a:t>Fehlervermeidung</a:t>
            </a:r>
            <a:endParaRPr sz="3600"/>
          </a:p>
          <a:p>
            <a:pPr lvl="0">
              <a:defRPr sz="1800"/>
            </a:pPr>
            <a:r>
              <a:rPr sz="3600"/>
              <a:t>ist das nicht eigentlich trivial?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Performance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viele Queries -&gt; lange Wartezeiten</a:t>
            </a:r>
            <a:endParaRPr sz="3600"/>
          </a:p>
          <a:p>
            <a:pPr lvl="0">
              <a:defRPr sz="1800"/>
            </a:pPr>
            <a:r>
              <a:rPr sz="3600"/>
              <a:t>Lösung: Queries optimieren</a:t>
            </a:r>
            <a:endParaRPr sz="3600"/>
          </a:p>
          <a:p>
            <a:pPr lvl="1">
              <a:defRPr sz="1800"/>
            </a:pPr>
            <a:r>
              <a:rPr sz="3600"/>
              <a:t>konkretes Beispiel, sonst fliegt die Folie raus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Ausblick: Parser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Parser existiert, aber noch unvollständig</a:t>
            </a:r>
            <a:endParaRPr sz="3600"/>
          </a:p>
          <a:p>
            <a:pPr lvl="0">
              <a:defRPr sz="1800"/>
            </a:pPr>
            <a:r>
              <a:rPr sz="3600"/>
              <a:t>Möglichkeit, DBPedia zu erweitern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