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C71E-7C42-4853-B780-939BE6024A78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73DB-8206-4FE5-A662-879FF2ECAE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AC71E-7C42-4853-B780-939BE6024A78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73DB-8206-4FE5-A662-879FF2ECAE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6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MusicMashup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Agenda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Idee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Konzept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Demo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0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Datenquellen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Hot girls we have problems too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MusicMashup</vt:lpstr>
      <vt:lpstr>Agenda</vt:lpstr>
      <vt:lpstr>Idee</vt:lpstr>
      <vt:lpstr>Konzept</vt:lpstr>
      <vt:lpstr>Demo</vt:lpstr>
      <vt:lpstr>Datenquellen</vt:lpstr>
      <vt:lpstr>Hot girls we have problems too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MusicMashup</dc:title>
  <dc:creator>Karl Wolf</dc:creator>
  <cp:lastModifiedBy>Karl Wolf</cp:lastModifiedBy>
  <cp:revision>1</cp:revision>
  <dcterms:created xsi:type="dcterms:W3CDTF">2014-12-17T16:50:31Z</dcterms:created>
  <dcterms:modified xsi:type="dcterms:W3CDTF">2014-12-17T16:50:31Z</dcterms:modified>
</cp:coreProperties>
</file>