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184220-7138-D94C-A0FB-B638E2FBF6FB}" type="datetimeFigureOut">
              <a:rPr lang="en-RU" smtClean="0"/>
              <a:t>12.12.2023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B64DCE-38B1-874F-A740-33397523B3C8}" type="slidenum">
              <a:rPr lang="en-RU" smtClean="0"/>
              <a:t>‹#›</a:t>
            </a:fld>
            <a:endParaRPr lang="en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6418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220-7138-D94C-A0FB-B638E2FBF6FB}" type="datetimeFigureOut">
              <a:rPr lang="en-RU" smtClean="0"/>
              <a:t>12.12.2023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4DCE-38B1-874F-A740-33397523B3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5875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220-7138-D94C-A0FB-B638E2FBF6FB}" type="datetimeFigureOut">
              <a:rPr lang="en-RU" smtClean="0"/>
              <a:t>12.12.2023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4DCE-38B1-874F-A740-33397523B3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3357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220-7138-D94C-A0FB-B638E2FBF6FB}" type="datetimeFigureOut">
              <a:rPr lang="en-RU" smtClean="0"/>
              <a:t>12.12.2023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4DCE-38B1-874F-A740-33397523B3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041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184220-7138-D94C-A0FB-B638E2FBF6FB}" type="datetimeFigureOut">
              <a:rPr lang="en-RU" smtClean="0"/>
              <a:t>12.12.2023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B64DCE-38B1-874F-A740-33397523B3C8}" type="slidenum">
              <a:rPr lang="en-RU" smtClean="0"/>
              <a:t>‹#›</a:t>
            </a:fld>
            <a:endParaRPr lang="en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73248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220-7138-D94C-A0FB-B638E2FBF6FB}" type="datetimeFigureOut">
              <a:rPr lang="en-RU" smtClean="0"/>
              <a:t>12.12.2023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4DCE-38B1-874F-A740-33397523B3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9431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220-7138-D94C-A0FB-B638E2FBF6FB}" type="datetimeFigureOut">
              <a:rPr lang="en-RU" smtClean="0"/>
              <a:t>12.12.2023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4DCE-38B1-874F-A740-33397523B3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132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220-7138-D94C-A0FB-B638E2FBF6FB}" type="datetimeFigureOut">
              <a:rPr lang="en-RU" smtClean="0"/>
              <a:t>12.12.2023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4DCE-38B1-874F-A740-33397523B3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1598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220-7138-D94C-A0FB-B638E2FBF6FB}" type="datetimeFigureOut">
              <a:rPr lang="en-RU" smtClean="0"/>
              <a:t>12.12.2023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4DCE-38B1-874F-A740-33397523B3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4959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184220-7138-D94C-A0FB-B638E2FBF6FB}" type="datetimeFigureOut">
              <a:rPr lang="en-RU" smtClean="0"/>
              <a:t>12.12.2023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B64DCE-38B1-874F-A740-33397523B3C8}" type="slidenum">
              <a:rPr lang="en-RU" smtClean="0"/>
              <a:t>‹#›</a:t>
            </a:fld>
            <a:endParaRPr lang="en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34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184220-7138-D94C-A0FB-B638E2FBF6FB}" type="datetimeFigureOut">
              <a:rPr lang="en-RU" smtClean="0"/>
              <a:t>12.12.2023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B64DCE-38B1-874F-A740-33397523B3C8}" type="slidenum">
              <a:rPr lang="en-RU" smtClean="0"/>
              <a:t>‹#›</a:t>
            </a:fld>
            <a:endParaRPr lang="en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2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B184220-7138-D94C-A0FB-B638E2FBF6FB}" type="datetimeFigureOut">
              <a:rPr lang="en-RU" smtClean="0"/>
              <a:t>12.12.2023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B64DCE-38B1-874F-A740-33397523B3C8}" type="slidenum">
              <a:rPr lang="en-RU" smtClean="0"/>
              <a:t>‹#›</a:t>
            </a:fld>
            <a:endParaRPr lang="en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217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5DAE-603D-024B-9285-473055D3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flighthelper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37671-81D2-7148-932A-69AAA4B82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419266"/>
            <a:ext cx="6831673" cy="1086237"/>
          </a:xfrm>
        </p:spPr>
        <p:txBody>
          <a:bodyPr/>
          <a:lstStyle/>
          <a:p>
            <a:r>
              <a:rPr lang="ru-RU" dirty="0"/>
              <a:t>Фетюков Никита</a:t>
            </a:r>
          </a:p>
          <a:p>
            <a:r>
              <a:rPr lang="ru-RU" dirty="0"/>
              <a:t>Вершинин Дмитрий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98051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F393-67C1-7541-A69E-A8B3FF6B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B89E3-9436-AE4D-ABDA-0C3D1C9FB251}"/>
              </a:ext>
            </a:extLst>
          </p:cNvPr>
          <p:cNvSpPr txBox="1"/>
          <p:nvPr/>
        </p:nvSpPr>
        <p:spPr>
          <a:xfrm>
            <a:off x="1371600" y="19870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Sqlite3</a:t>
            </a:r>
            <a:r>
              <a:rPr lang="en-RU" dirty="0"/>
              <a:t>, </a:t>
            </a:r>
            <a:r>
              <a:rPr lang="en-GB" dirty="0"/>
              <a:t>PyQt5, sys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99DCA-C0C6-1645-A799-7F02A45D8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67978"/>
            <a:ext cx="9982200" cy="17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898D-F364-2640-ACAC-D8AFDD59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9461"/>
          </a:xfrm>
        </p:spPr>
        <p:txBody>
          <a:bodyPr>
            <a:normAutofit/>
          </a:bodyPr>
          <a:lstStyle/>
          <a:p>
            <a:r>
              <a:rPr lang="ru-RU" sz="4800" dirty="0"/>
              <a:t>Цели и задачи</a:t>
            </a:r>
            <a:endParaRPr lang="en-RU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4B52B-3B52-C645-98E1-3D43A0D9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0800"/>
            <a:ext cx="9601200" cy="3581400"/>
          </a:xfrm>
        </p:spPr>
        <p:txBody>
          <a:bodyPr/>
          <a:lstStyle/>
          <a:p>
            <a:r>
              <a:rPr lang="ru-RU" sz="2800" dirty="0"/>
              <a:t>Создать приложение для работы с пользователем</a:t>
            </a:r>
          </a:p>
          <a:p>
            <a:r>
              <a:rPr lang="ru-RU" sz="2800" dirty="0"/>
              <a:t>Подключить в приложение базу данных рейсов и накопления миль</a:t>
            </a:r>
          </a:p>
          <a:p>
            <a:r>
              <a:rPr lang="ru-RU" sz="2800" dirty="0"/>
              <a:t>Разработать функционал, позволяющий проводить регистрации</a:t>
            </a:r>
          </a:p>
          <a:p>
            <a:pPr marL="0" indent="0">
              <a:buNone/>
            </a:pP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F9644-3E3B-5848-9340-B230A54DDC33}"/>
              </a:ext>
            </a:extLst>
          </p:cNvPr>
          <p:cNvSpPr txBox="1"/>
          <p:nvPr/>
        </p:nvSpPr>
        <p:spPr>
          <a:xfrm>
            <a:off x="1371600" y="1435261"/>
            <a:ext cx="10596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Главная задача проекта - обеспечить помощь пользователям при регистрации на рейсы авиакомпании.</a:t>
            </a:r>
          </a:p>
          <a:p>
            <a:r>
              <a:rPr lang="ru-RU" sz="2000" dirty="0"/>
              <a:t>Также учитывается добавление системы лояльности в виде накопления бонусов</a:t>
            </a:r>
            <a:endParaRPr lang="en-RU" sz="2000" dirty="0"/>
          </a:p>
        </p:txBody>
      </p:sp>
    </p:spTree>
    <p:extLst>
      <p:ext uri="{BB962C8B-B14F-4D97-AF65-F5344CB8AC3E}">
        <p14:creationId xmlns:p14="http://schemas.microsoft.com/office/powerpoint/2010/main" val="354904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A4CE-A794-234E-8059-8F2D46CC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Техническое исполнение</a:t>
            </a: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E0CFB-172E-6D45-BBD3-75EC2D185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Окно за окном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3911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34B9-74C0-E743-ABDC-6211A4FB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  <a:endParaRPr lang="en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6612C-C388-6D4C-8467-73EFE0C72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Состоит </a:t>
            </a:r>
            <a:r>
              <a:rPr lang="en-US" dirty="0" err="1"/>
              <a:t>QLineEdit</a:t>
            </a:r>
            <a:r>
              <a:rPr lang="en-US" dirty="0"/>
              <a:t> </a:t>
            </a:r>
            <a:r>
              <a:rPr lang="ru-RU" dirty="0"/>
              <a:t>и нескольких </a:t>
            </a:r>
            <a:r>
              <a:rPr lang="en-US" dirty="0" err="1"/>
              <a:t>PushButton</a:t>
            </a:r>
            <a:r>
              <a:rPr lang="en-US" dirty="0"/>
              <a:t>, </a:t>
            </a:r>
            <a:r>
              <a:rPr lang="ru-RU" dirty="0"/>
              <a:t>при нажатии каждой из кнопок появляется отдельный </a:t>
            </a:r>
            <a:r>
              <a:rPr lang="ru-RU" dirty="0" err="1"/>
              <a:t>виджет</a:t>
            </a:r>
            <a:r>
              <a:rPr lang="ru-RU" dirty="0"/>
              <a:t> с необходимым функционалом</a:t>
            </a:r>
          </a:p>
          <a:p>
            <a:r>
              <a:rPr lang="ru-RU" dirty="0"/>
              <a:t>Также имеется отдельная кнопка для </a:t>
            </a:r>
            <a:r>
              <a:rPr lang="ru-RU" dirty="0" err="1"/>
              <a:t>отлаживания</a:t>
            </a:r>
            <a:r>
              <a:rPr lang="ru-RU" dirty="0"/>
              <a:t> приложения и добавления новых рейсов.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2A092-601F-2E40-AA3E-BD81AA11F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574" y="1335429"/>
            <a:ext cx="5777681" cy="41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0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3347-DA10-4140-8FE7-E1B74FF9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на рейс</a:t>
            </a:r>
            <a:endParaRPr lang="en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51A6F-F461-8641-81D1-A7E1B8084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 регистрации на рейс в </a:t>
            </a:r>
            <a:r>
              <a:rPr lang="ru-RU" dirty="0" err="1"/>
              <a:t>бд</a:t>
            </a:r>
            <a:r>
              <a:rPr lang="ru-RU" dirty="0"/>
              <a:t> добавляется новая строка, и в случае повторной регистрации вылетает предупреждение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56791-8630-6046-8246-56C2FCDE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781" y="254314"/>
            <a:ext cx="4251836" cy="3020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F793E-7DAB-3F4B-B784-A39F21DFC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781" y="3538578"/>
            <a:ext cx="4251836" cy="30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8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D156-E5FD-B845-AA44-0209B6B8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лояльности</a:t>
            </a:r>
            <a:endParaRPr lang="en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09E73-B145-8B41-A389-7A0EB5E40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 регистрацию на каждый рейс прибавляется по 100 миль, при повторной регистрации они не начисляются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419BD-F6E4-CE42-82B6-3A5500B8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55725"/>
            <a:ext cx="5793544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6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8D68-9A55-C749-AE9D-08AEFD7A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регистрации</a:t>
            </a:r>
            <a:endParaRPr lang="en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706FF-80F1-3145-A068-B46E12BE6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Помогает узнать пользователю по заданному </a:t>
            </a:r>
            <a:r>
              <a:rPr lang="ru-RU" dirty="0" err="1"/>
              <a:t>айди</a:t>
            </a:r>
            <a:r>
              <a:rPr lang="ru-RU" dirty="0"/>
              <a:t> список рейсов, на которые он зарегистрирован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E5216-711B-7D45-9C6A-3B8AE38E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675" y="1152525"/>
            <a:ext cx="6420827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2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6582-3217-474B-81C7-FAB1C61F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4090988" cy="2157884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информации по номеру рейсов</a:t>
            </a:r>
            <a:endParaRPr lang="en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41252-251D-8B4E-B247-38DAF7C64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 вводе номера рейса выводится время прилета и вылета, а также места прилета и вылета 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651DC-F3D3-7740-9D1C-BBF36C84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914" y="1392237"/>
            <a:ext cx="5702935" cy="40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5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F318-DCEB-2541-AB60-ACB17705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85800"/>
            <a:ext cx="4405313" cy="2157884"/>
          </a:xfrm>
        </p:spPr>
        <p:txBody>
          <a:bodyPr/>
          <a:lstStyle/>
          <a:p>
            <a:r>
              <a:rPr lang="ru-RU" dirty="0"/>
              <a:t>Меню для разработчиков</a:t>
            </a:r>
            <a:endParaRPr lang="en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342F4-713E-CA49-AB19-71AD97206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Отдельное окно для разработчиков с целью добавления рейсов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1A1A1-58A3-3146-86AE-3F2C51D0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325" y="1271012"/>
            <a:ext cx="6070600" cy="43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846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{F5A8F6E3-C5ED-2049-9875-F3AA4A616953}tf10001072</Template>
  <TotalTime>204</TotalTime>
  <Words>179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flighthelper</vt:lpstr>
      <vt:lpstr>Цели и задачи</vt:lpstr>
      <vt:lpstr>Техническое исполнение</vt:lpstr>
      <vt:lpstr>Главное меню</vt:lpstr>
      <vt:lpstr>Регистрация на рейс</vt:lpstr>
      <vt:lpstr>Программа лояльности</vt:lpstr>
      <vt:lpstr>Проверка регистрации</vt:lpstr>
      <vt:lpstr>Поиск информации по номеру рейсов</vt:lpstr>
      <vt:lpstr>Меню для разработчиков</vt:lpstr>
      <vt:lpstr>Используемые библиотеки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flighthelper</dc:title>
  <dc:creator>Microsoft Office User</dc:creator>
  <cp:lastModifiedBy>Microsoft Office User</cp:lastModifiedBy>
  <cp:revision>1</cp:revision>
  <dcterms:created xsi:type="dcterms:W3CDTF">2023-12-12T09:28:49Z</dcterms:created>
  <dcterms:modified xsi:type="dcterms:W3CDTF">2023-12-12T12:53:42Z</dcterms:modified>
</cp:coreProperties>
</file>