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05.06.2025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1500174"/>
            <a:ext cx="7620954" cy="1900812"/>
          </a:xfrm>
        </p:spPr>
        <p:txBody>
          <a:bodyPr>
            <a:noAutofit/>
          </a:bodyPr>
          <a:lstStyle/>
          <a:p>
            <a:pPr algn="ctr"/>
            <a:r>
              <a:rPr lang="ru-RU" sz="3600" u="sng" dirty="0" smtClean="0"/>
              <a:t>Информационная система </a:t>
            </a:r>
            <a:br>
              <a:rPr lang="ru-RU" sz="3600" u="sng" dirty="0" smtClean="0"/>
            </a:br>
            <a:r>
              <a:rPr lang="en-US" sz="3600" u="sng" dirty="0" smtClean="0"/>
              <a:t>“</a:t>
            </a:r>
            <a:r>
              <a:rPr lang="ru-RU" sz="3600" u="sng" dirty="0" smtClean="0"/>
              <a:t>Учет заказов и продаж</a:t>
            </a:r>
            <a:r>
              <a:rPr lang="en-US" sz="3600" u="sng" dirty="0" smtClean="0"/>
              <a:t>”</a:t>
            </a:r>
            <a:r>
              <a:rPr lang="ru-RU" sz="3600" u="sng" dirty="0" smtClean="0"/>
              <a:t/>
            </a:r>
            <a:br>
              <a:rPr lang="ru-RU" sz="3600" u="sng" dirty="0" smtClean="0"/>
            </a:br>
            <a:r>
              <a:rPr lang="ru-RU" sz="3600" u="sng" dirty="0" smtClean="0"/>
              <a:t> для </a:t>
            </a:r>
            <a:r>
              <a:rPr lang="ru-RU" sz="3600" u="sng" dirty="0" err="1" smtClean="0"/>
              <a:t>интернет-магазина</a:t>
            </a:r>
            <a:r>
              <a:rPr lang="ru-RU" sz="3600" u="sng" dirty="0" smtClean="0"/>
              <a:t> одежды</a:t>
            </a:r>
            <a:endParaRPr lang="ru-RU" sz="36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43570" y="6215082"/>
            <a:ext cx="3334674" cy="428604"/>
          </a:xfrm>
        </p:spPr>
        <p:txBody>
          <a:bodyPr>
            <a:normAutofit fontScale="92500" lnSpcReduction="10000"/>
          </a:bodyPr>
          <a:lstStyle/>
          <a:p>
            <a:r>
              <a:rPr lang="ru-RU" sz="1200" dirty="0" smtClean="0"/>
              <a:t>Выполнили: </a:t>
            </a:r>
            <a:r>
              <a:rPr lang="ru-RU" sz="1200" dirty="0" err="1" smtClean="0"/>
              <a:t>Колонтаенко</a:t>
            </a:r>
            <a:r>
              <a:rPr lang="ru-RU" sz="1200" dirty="0" smtClean="0"/>
              <a:t> Е.В., Уткина Т.В.</a:t>
            </a:r>
          </a:p>
          <a:p>
            <a:r>
              <a:rPr lang="ru-RU" sz="1200" dirty="0" smtClean="0"/>
              <a:t>Группа ИСиП-31</a:t>
            </a:r>
            <a:endParaRPr lang="ru-RU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754" y="0"/>
            <a:ext cx="8358246" cy="1143000"/>
          </a:xfrm>
        </p:spPr>
        <p:txBody>
          <a:bodyPr>
            <a:normAutofit/>
          </a:bodyPr>
          <a:lstStyle/>
          <a:p>
            <a:pPr algn="ctr"/>
            <a:r>
              <a:rPr lang="ru-RU" sz="2800" u="sng" smtClean="0"/>
              <a:t>Информационная система </a:t>
            </a:r>
            <a:r>
              <a:rPr lang="en-US" sz="2800" u="sng" smtClean="0"/>
              <a:t>“</a:t>
            </a:r>
            <a:r>
              <a:rPr lang="ru-RU" sz="2800" u="sng" smtClean="0"/>
              <a:t>Учет заказов и продаж</a:t>
            </a:r>
            <a:r>
              <a:rPr lang="en-US" sz="2800" u="sng" smtClean="0"/>
              <a:t>”</a:t>
            </a:r>
            <a:endParaRPr lang="ru-RU" sz="2800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smtClean="0"/>
              <a:t>Эта информационная система была разработана на платформе «1С: Предприятие» с целью автоматизации основных бизнес-процессов интернет-магазина, специализирующегося на продаже игрушек. </a:t>
            </a:r>
          </a:p>
          <a:p>
            <a:r>
              <a:rPr lang="ru-RU" sz="1600" smtClean="0"/>
              <a:t>Основная цель создания данной системы заключается в обеспечении быстрого, надежного учета всех операций — начиная от этапа закупки и заканчивая процессом доставки товаров клиентам. </a:t>
            </a:r>
          </a:p>
          <a:p>
            <a:r>
              <a:rPr lang="ru-RU" sz="1600" smtClean="0"/>
              <a:t>Система отличается интуитивно понятным интерфейсом, что делает её доступной для пользователей с различным уровнем подготовки. Она значительно снижает необходимость в ручном вводе данных, тем самым минимизируя риск ошибок и исключая дублирование информации. Это, в свою очередь, способствует повышению точности учета и улучшению общей эффективности работы интернет-магазина.</a:t>
            </a:r>
            <a:endParaRPr lang="ru-RU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u="sng" dirty="0" smtClean="0"/>
              <a:t>Основные функции</a:t>
            </a:r>
            <a:endParaRPr lang="ru-RU" sz="3600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ru-RU" sz="1400" dirty="0" smtClean="0"/>
              <a:t>В информационной системе "Учет заказов и продаж" на платформе 1С можно выделить несколько основных функций, которые помогают автоматизировать и оптимизировать процессы учета и управления продажами. Вот некоторые из </a:t>
            </a:r>
            <a:r>
              <a:rPr lang="ru-RU" sz="1400" dirty="0" smtClean="0"/>
              <a:t>них:</a:t>
            </a:r>
          </a:p>
          <a:p>
            <a:pPr marL="425196" indent="-342900">
              <a:buAutoNum type="arabicPeriod"/>
            </a:pPr>
            <a:r>
              <a:rPr lang="ru-RU" sz="1400" dirty="0" smtClean="0"/>
              <a:t>Учет </a:t>
            </a:r>
            <a:r>
              <a:rPr lang="ru-RU" sz="1400" dirty="0" smtClean="0"/>
              <a:t>заказов клиентов: Повысьте эффективность вашего бизнеса с </a:t>
            </a:r>
            <a:r>
              <a:rPr lang="ru-RU" sz="1400" dirty="0" smtClean="0"/>
              <a:t>помощью автоматизированного </a:t>
            </a:r>
            <a:r>
              <a:rPr lang="ru-RU" sz="1400" dirty="0" smtClean="0"/>
              <a:t>учета заказов клиентов в 1С:Предприятие! Наша система позволяет легко и быстро создавать заказы, отслеживать их статус и управлять процессами от приема заказа до его выполнения. Благодаря интуитивно понятному интерфейсу вы сможете минимизировать ошибки и сократить время на обработку заказов, что значительно улучшит уровень обслуживания ваших клиентов</a:t>
            </a:r>
            <a:r>
              <a:rPr lang="ru-RU" sz="1400" dirty="0" smtClean="0"/>
              <a:t>.</a:t>
            </a:r>
          </a:p>
          <a:p>
            <a:pPr marL="425196" indent="-342900">
              <a:buAutoNum type="arabicPeriod"/>
            </a:pPr>
            <a:r>
              <a:rPr lang="ru-RU" sz="1400" dirty="0" smtClean="0"/>
              <a:t>Управление </a:t>
            </a:r>
            <a:r>
              <a:rPr lang="ru-RU" sz="1400" dirty="0" smtClean="0"/>
              <a:t>остатками: </a:t>
            </a:r>
            <a:r>
              <a:rPr lang="ru-RU" sz="1400" dirty="0" smtClean="0"/>
              <a:t>С 1С:Предприятие управление </a:t>
            </a:r>
            <a:r>
              <a:rPr lang="ru-RU" sz="1400" dirty="0" smtClean="0"/>
              <a:t>остатками </a:t>
            </a:r>
            <a:r>
              <a:rPr lang="ru-RU" sz="1400" dirty="0" smtClean="0"/>
              <a:t>становится простым и удобным! Отслеживайте наличие товаров в реальном времени, оптимизируйте </a:t>
            </a:r>
            <a:r>
              <a:rPr lang="ru-RU" sz="1400" dirty="0" smtClean="0"/>
              <a:t>остатки </a:t>
            </a:r>
            <a:r>
              <a:rPr lang="ru-RU" sz="1400" dirty="0" smtClean="0"/>
              <a:t>и избегайте дефицита или избыточных остатков. Наша система предоставляет мощные инструменты для анализа потребностей, планирования закупок и контроля за движением товаров, что позволяет вам принимать обоснованные решения и сокращать затраты</a:t>
            </a:r>
            <a:r>
              <a:rPr lang="ru-RU" sz="1400" dirty="0" smtClean="0"/>
              <a:t>.</a:t>
            </a:r>
          </a:p>
          <a:p>
            <a:pPr marL="425196" indent="-342900">
              <a:buAutoNum type="arabicPeriod"/>
            </a:pPr>
            <a:r>
              <a:rPr lang="ru-RU" sz="1400" dirty="0" smtClean="0"/>
              <a:t>Формирование отчетности: Будьте всегда на шаг впереди с многофункциональной отчетностью 1С:Предприятие! Генерируйте детализированные отчеты по заказам, продажам и запасам всего в несколько кликов. Наша система позволяет настраивать отчеты под ваши конкретные нужды, что дает вам возможность глубже анализировать данные, выявлять тренды и принимать стратегически важные решения на основе актуальной информации.</a:t>
            </a:r>
            <a:endParaRPr lang="ru-RU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u="sng" dirty="0" smtClean="0"/>
              <a:t>Кто может ею пользоваться</a:t>
            </a:r>
            <a:endParaRPr lang="ru-RU" sz="2800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ru-RU" sz="1600" dirty="0" smtClean="0"/>
              <a:t>Система ИC "Учет заказов и продаж" в 1С:Предприятие создана для повышения эффективности работы администраторов, менеджеров и складских рабочих. </a:t>
            </a:r>
            <a:endParaRPr lang="ru-RU" sz="1600" dirty="0" smtClean="0"/>
          </a:p>
          <a:p>
            <a:r>
              <a:rPr lang="ru-RU" sz="1600" dirty="0" smtClean="0"/>
              <a:t>Администраторы </a:t>
            </a:r>
            <a:r>
              <a:rPr lang="ru-RU" sz="1600" dirty="0" smtClean="0"/>
              <a:t>получат удобный инструмент для управления данными, контроля процессов и обеспечения надежной отчетности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Менеджеры </a:t>
            </a:r>
            <a:r>
              <a:rPr lang="ru-RU" sz="1600" dirty="0" smtClean="0"/>
              <a:t>смогут быстро обрабатывать заказы, вести отчетность по продажам и улучшать взаимодействие с клиентами. </a:t>
            </a:r>
            <a:endParaRPr lang="ru-RU" sz="1600" dirty="0" smtClean="0"/>
          </a:p>
          <a:p>
            <a:r>
              <a:rPr lang="ru-RU" sz="1600" dirty="0" smtClean="0"/>
              <a:t>Складские </a:t>
            </a:r>
            <a:r>
              <a:rPr lang="ru-RU" sz="1600" dirty="0" smtClean="0"/>
              <a:t>рабочие смогут эффективно отслеживать приходы и расходы товаров, упрощая инвентаризацию и уменьшив количество ошибок. </a:t>
            </a:r>
            <a:endParaRPr lang="ru-RU" sz="1600" dirty="0" smtClean="0"/>
          </a:p>
          <a:p>
            <a:pPr marL="0" indent="283464">
              <a:spcBef>
                <a:spcPts val="0"/>
              </a:spcBef>
              <a:buNone/>
            </a:pPr>
            <a:r>
              <a:rPr lang="ru-RU" sz="1600" dirty="0" smtClean="0"/>
              <a:t>Эта </a:t>
            </a:r>
            <a:r>
              <a:rPr lang="ru-RU" sz="1600" dirty="0" smtClean="0"/>
              <a:t>система объединяет все процессы, что позволяет вашей команде работать слаженно и продуктивно.</a:t>
            </a:r>
            <a:endParaRPr lang="ru-RU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u="sng" dirty="0" smtClean="0"/>
              <a:t>Почему именно это система</a:t>
            </a:r>
            <a:endParaRPr lang="ru-RU" sz="3200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85852" y="1214422"/>
            <a:ext cx="7498080" cy="4800600"/>
          </a:xfrm>
        </p:spPr>
        <p:txBody>
          <a:bodyPr>
            <a:normAutofit lnSpcReduction="10000"/>
          </a:bodyPr>
          <a:lstStyle/>
          <a:p>
            <a:pPr marL="0" indent="457200">
              <a:spcBef>
                <a:spcPts val="0"/>
              </a:spcBef>
              <a:buNone/>
            </a:pPr>
            <a:r>
              <a:rPr lang="ru-RU" sz="1600" dirty="0" smtClean="0"/>
              <a:t>Система </a:t>
            </a:r>
            <a:r>
              <a:rPr lang="ru-RU" sz="1600" dirty="0" smtClean="0"/>
              <a:t>1С "Учет заказов и продаж" значительно упрощает работу благодаря своей автоматизации и интуитивно понятному интерфейсу. </a:t>
            </a:r>
            <a:endParaRPr lang="ru-RU" sz="1600" dirty="0" smtClean="0"/>
          </a:p>
          <a:p>
            <a:pPr marL="0" indent="457200">
              <a:spcBef>
                <a:spcPts val="0"/>
              </a:spcBef>
              <a:buNone/>
            </a:pPr>
            <a:r>
              <a:rPr lang="ru-RU" sz="1600" dirty="0" smtClean="0"/>
              <a:t>Скорость </a:t>
            </a:r>
            <a:r>
              <a:rPr lang="ru-RU" sz="1600" dirty="0" smtClean="0"/>
              <a:t>обработки заказов возрастает, так как все операции выполняются в одном месте. Это минимизирует время на ввод данных и поиск информации. </a:t>
            </a:r>
            <a:endParaRPr lang="ru-RU" sz="1600" dirty="0" smtClean="0"/>
          </a:p>
          <a:p>
            <a:pPr marL="0" indent="457200">
              <a:spcBef>
                <a:spcPts val="0"/>
              </a:spcBef>
              <a:buNone/>
            </a:pPr>
            <a:r>
              <a:rPr lang="ru-RU" sz="1600" dirty="0" smtClean="0"/>
              <a:t>Система </a:t>
            </a:r>
            <a:r>
              <a:rPr lang="ru-RU" sz="1600" dirty="0" smtClean="0"/>
              <a:t>позволяет легко отслеживать статусы заказов, управлять запасами и генерировать отчеты, что помогает принимать более обоснованные решения. </a:t>
            </a:r>
            <a:endParaRPr lang="ru-RU" sz="1600" dirty="0" smtClean="0"/>
          </a:p>
          <a:p>
            <a:pPr marL="0" indent="457200">
              <a:spcBef>
                <a:spcPts val="0"/>
              </a:spcBef>
              <a:buNone/>
            </a:pPr>
            <a:r>
              <a:rPr lang="ru-RU" sz="1600" dirty="0" smtClean="0"/>
              <a:t>Её </a:t>
            </a:r>
            <a:r>
              <a:rPr lang="ru-RU" sz="1600" dirty="0" smtClean="0"/>
              <a:t>интеграция с другими модулями 1С обеспечивает полный контроль над бизнес-процессами. </a:t>
            </a:r>
            <a:endParaRPr lang="ru-RU" sz="1600" dirty="0" smtClean="0"/>
          </a:p>
          <a:p>
            <a:pPr marL="0">
              <a:lnSpc>
                <a:spcPct val="110000"/>
              </a:lnSpc>
              <a:spcBef>
                <a:spcPts val="0"/>
              </a:spcBef>
            </a:pPr>
            <a:r>
              <a:rPr lang="ru-RU" sz="1600" dirty="0" smtClean="0"/>
              <a:t>Причины для выбора именно этой системы: </a:t>
            </a:r>
            <a:endParaRPr lang="ru-RU" sz="1600" dirty="0" smtClean="0"/>
          </a:p>
          <a:p>
            <a:pPr marL="0">
              <a:lnSpc>
                <a:spcPct val="110000"/>
              </a:lnSpc>
              <a:spcBef>
                <a:spcPts val="0"/>
              </a:spcBef>
            </a:pPr>
            <a:r>
              <a:rPr lang="ru-RU" sz="1600" dirty="0" smtClean="0"/>
              <a:t>1</a:t>
            </a:r>
            <a:r>
              <a:rPr lang="ru-RU" sz="1600" dirty="0" smtClean="0"/>
              <a:t>. Интуитивно понятный интерфейс. </a:t>
            </a:r>
            <a:endParaRPr lang="ru-RU" sz="1600" dirty="0" smtClean="0"/>
          </a:p>
          <a:p>
            <a:pPr marL="0">
              <a:lnSpc>
                <a:spcPct val="110000"/>
              </a:lnSpc>
              <a:spcBef>
                <a:spcPts val="0"/>
              </a:spcBef>
            </a:pPr>
            <a:r>
              <a:rPr lang="ru-RU" sz="1600" dirty="0" smtClean="0"/>
              <a:t>2</a:t>
            </a:r>
            <a:r>
              <a:rPr lang="ru-RU" sz="1600" dirty="0" smtClean="0"/>
              <a:t>. Гибкие возможности настройки под специфические нужды бизнеса. </a:t>
            </a:r>
            <a:endParaRPr lang="ru-RU" sz="1600" dirty="0" smtClean="0"/>
          </a:p>
          <a:p>
            <a:pPr marL="0">
              <a:lnSpc>
                <a:spcPct val="110000"/>
              </a:lnSpc>
              <a:spcBef>
                <a:spcPts val="0"/>
              </a:spcBef>
            </a:pPr>
            <a:r>
              <a:rPr lang="ru-RU" sz="1600" dirty="0" smtClean="0"/>
              <a:t>3</a:t>
            </a:r>
            <a:r>
              <a:rPr lang="ru-RU" sz="1600" dirty="0" smtClean="0"/>
              <a:t>. Возможность интеграции с другими системами 1С и сторонними программами. </a:t>
            </a:r>
            <a:endParaRPr lang="ru-RU" sz="1600" dirty="0" smtClean="0"/>
          </a:p>
          <a:p>
            <a:pPr marL="0">
              <a:lnSpc>
                <a:spcPct val="110000"/>
              </a:lnSpc>
              <a:spcBef>
                <a:spcPts val="0"/>
              </a:spcBef>
            </a:pPr>
            <a:r>
              <a:rPr lang="ru-RU" sz="1600" dirty="0" smtClean="0"/>
              <a:t>4</a:t>
            </a:r>
            <a:r>
              <a:rPr lang="ru-RU" sz="1600" dirty="0" smtClean="0"/>
              <a:t>. Подробная отчетность и анализ данных, что помогает принимать информированные решения. </a:t>
            </a:r>
            <a:endParaRPr lang="ru-RU" sz="1600" dirty="0" smtClean="0"/>
          </a:p>
          <a:p>
            <a:pPr marL="0">
              <a:lnSpc>
                <a:spcPct val="110000"/>
              </a:lnSpc>
              <a:spcBef>
                <a:spcPts val="0"/>
              </a:spcBef>
            </a:pPr>
            <a:r>
              <a:rPr lang="ru-RU" sz="1600" dirty="0" smtClean="0"/>
              <a:t>5</a:t>
            </a:r>
            <a:r>
              <a:rPr lang="ru-RU" sz="1600" dirty="0" smtClean="0"/>
              <a:t>. Поддержка актуальных законодательных изменений и стандартов. </a:t>
            </a:r>
            <a:endParaRPr lang="ru-RU" sz="1600" dirty="0" smtClean="0"/>
          </a:p>
          <a:p>
            <a:pPr marL="0" indent="457200">
              <a:spcBef>
                <a:spcPts val="0"/>
              </a:spcBef>
              <a:buNone/>
            </a:pPr>
            <a:r>
              <a:rPr lang="ru-RU" sz="1600" dirty="0" smtClean="0"/>
              <a:t>Выбор </a:t>
            </a:r>
            <a:r>
              <a:rPr lang="ru-RU" sz="1600" dirty="0" smtClean="0"/>
              <a:t>1С "Учет заказов и продаж" — это залог роста эффективности вашей команды, снижение ошибок и оптимизация рабочих процессов. Надежность, гибкость и автоматизация — вот почему эта система станет вашим идеальным помощником в бизнесе!</a:t>
            </a:r>
            <a:endParaRPr lang="ru-RU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u="sng" dirty="0" smtClean="0"/>
              <a:t>Система 1С "Учет заказов и продаж" предлагает множество преимуществ, которые делают ее идеальным инструментом для управления бизнесом.</a:t>
            </a:r>
            <a:endParaRPr lang="ru-RU" sz="2400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28728" y="1785926"/>
            <a:ext cx="3657600" cy="466344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b="1" i="1" u="sng" dirty="0" smtClean="0"/>
              <a:t>Преимущества: </a:t>
            </a:r>
            <a:endParaRPr lang="ru-RU" b="1" i="1" u="sng" dirty="0" smtClean="0"/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/>
              <a:t>1. Автоматизация </a:t>
            </a:r>
            <a:r>
              <a:rPr lang="ru-RU" dirty="0" smtClean="0"/>
              <a:t>процессов: Система автоматически заполняет документы на основе справочников и предыдущих действий, что значительно уменьшает ручной труд. </a:t>
            </a:r>
            <a:endParaRPr lang="ru-RU" dirty="0" smtClean="0"/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/>
              <a:t>2</a:t>
            </a:r>
            <a:r>
              <a:rPr lang="ru-RU" dirty="0" smtClean="0"/>
              <a:t>. Устранение дублирования: Исключает необходимость создавать одинаковые документы, экономя время сотрудников. </a:t>
            </a:r>
            <a:endParaRPr lang="ru-RU" dirty="0" smtClean="0"/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/>
              <a:t>3</a:t>
            </a:r>
            <a:r>
              <a:rPr lang="ru-RU" dirty="0" smtClean="0"/>
              <a:t>. Актуальные данные: Остатки товаров и продажи обновляются в реальном времени, что позволяет быстро получать точные данные. </a:t>
            </a:r>
            <a:endParaRPr lang="ru-RU" dirty="0" smtClean="0"/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/>
              <a:t>4</a:t>
            </a:r>
            <a:r>
              <a:rPr lang="ru-RU" dirty="0" smtClean="0"/>
              <a:t>. Удобные отчеты: Легкий доступ к достоверным отчетам по продажам и остаткам товаров в один клик. </a:t>
            </a:r>
            <a:endParaRPr lang="ru-RU" dirty="0" smtClean="0"/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/>
              <a:t>5</a:t>
            </a:r>
            <a:r>
              <a:rPr lang="ru-RU" dirty="0" smtClean="0"/>
              <a:t>. Оптимизация цен: Актуальные цены автоматически подставляются, что исключает ошибки при расчетах.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86380" y="1857364"/>
            <a:ext cx="3657600" cy="4663440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ru-RU" b="1" i="1" u="sng" dirty="0" smtClean="0"/>
              <a:t>Недостатки: </a:t>
            </a:r>
            <a:endParaRPr lang="ru-RU" b="1" i="1" u="sng" dirty="0" smtClean="0"/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/>
              <a:t>1. Обучение</a:t>
            </a:r>
            <a:r>
              <a:rPr lang="ru-RU" dirty="0" smtClean="0"/>
              <a:t>: </a:t>
            </a:r>
            <a:r>
              <a:rPr lang="ru-RU" dirty="0" smtClean="0"/>
              <a:t>Новым </a:t>
            </a:r>
            <a:r>
              <a:rPr lang="ru-RU" dirty="0" smtClean="0"/>
              <a:t>пользователям потребуется время, чтобы освоиться с системой, что может вызвать временные затраты</a:t>
            </a:r>
            <a:r>
              <a:rPr lang="ru-RU" dirty="0" smtClean="0"/>
              <a:t>.</a:t>
            </a:r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/>
              <a:t> </a:t>
            </a:r>
            <a:r>
              <a:rPr lang="ru-RU" dirty="0" smtClean="0"/>
              <a:t>2. Зависимость от Интернета: При облачной версии может возникнуть необходимость стабильного </a:t>
            </a:r>
            <a:r>
              <a:rPr lang="ru-RU" dirty="0" err="1" smtClean="0"/>
              <a:t>интернет-соединения</a:t>
            </a:r>
            <a:r>
              <a:rPr lang="ru-RU" dirty="0" smtClean="0"/>
              <a:t> для полноценной работы. </a:t>
            </a:r>
            <a:endParaRPr lang="ru-RU" dirty="0" smtClean="0"/>
          </a:p>
          <a:p>
            <a:pPr marL="0" indent="457200">
              <a:spcBef>
                <a:spcPts val="0"/>
              </a:spcBef>
              <a:buNone/>
            </a:pPr>
            <a:r>
              <a:rPr lang="ru-RU" dirty="0" smtClean="0"/>
              <a:t>3</a:t>
            </a:r>
            <a:r>
              <a:rPr lang="ru-RU" dirty="0" smtClean="0"/>
              <a:t>. Стоимость: Внедрение 1С может потребовать значительных инвестиций, особенно для небольших компаний.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u="sng" dirty="0" smtClean="0"/>
              <a:t>Планирования модернизации</a:t>
            </a:r>
            <a:endParaRPr lang="ru-RU" sz="3200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>
              <a:buNone/>
            </a:pPr>
            <a:r>
              <a:rPr lang="ru-RU" sz="1600" dirty="0" smtClean="0"/>
              <a:t>Гибкая и мощная система на платформе «1С» — ваш ключ к эффективному бизнесу! Наше решение легко адаптируется под ваши задачи благодаря современной платформе «1С», что делает процесс модернизации быстрым и комфортным. 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Что </a:t>
            </a:r>
            <a:r>
              <a:rPr lang="ru-RU" sz="1600" dirty="0" smtClean="0"/>
              <a:t>вас ждет в ближайшем будущем? </a:t>
            </a:r>
            <a:endParaRPr lang="ru-RU" sz="1600" dirty="0" smtClean="0"/>
          </a:p>
          <a:p>
            <a:r>
              <a:rPr lang="ru-RU" sz="1600" dirty="0" smtClean="0"/>
              <a:t>Интеграция </a:t>
            </a:r>
            <a:r>
              <a:rPr lang="ru-RU" sz="1600" dirty="0" smtClean="0"/>
              <a:t>с </a:t>
            </a:r>
            <a:r>
              <a:rPr lang="ru-RU" sz="1600" dirty="0" err="1" smtClean="0"/>
              <a:t>интернет-магазином</a:t>
            </a:r>
            <a:r>
              <a:rPr lang="ru-RU" sz="1600" dirty="0" smtClean="0"/>
              <a:t> – автоматический перенос заказов, мгновенная обработка и никаких рутинных ошибок! </a:t>
            </a:r>
            <a:endParaRPr lang="ru-RU" sz="1600" dirty="0" smtClean="0"/>
          </a:p>
          <a:p>
            <a:r>
              <a:rPr lang="ru-RU" sz="1600" dirty="0" smtClean="0"/>
              <a:t>CRM-модуль </a:t>
            </a:r>
            <a:r>
              <a:rPr lang="ru-RU" sz="1600" dirty="0" smtClean="0"/>
              <a:t>с продвинутой аналитикой – прогнозируйте продажи, управляйте клиентской базой и увеличивайте прибыль. </a:t>
            </a:r>
            <a:endParaRPr lang="ru-RU" sz="1600" dirty="0" smtClean="0"/>
          </a:p>
          <a:p>
            <a:r>
              <a:rPr lang="ru-RU" sz="1600" dirty="0" smtClean="0"/>
              <a:t>Мобильная </a:t>
            </a:r>
            <a:r>
              <a:rPr lang="ru-RU" sz="1600" dirty="0" smtClean="0"/>
              <a:t>версия и работа с онлайн-кассами – контролируйте бизнес из любой точки мира и оставайтесь в рамках законодательства. </a:t>
            </a:r>
            <a:endParaRPr lang="ru-RU" sz="1600" dirty="0" smtClean="0"/>
          </a:p>
          <a:p>
            <a:pPr marL="0" indent="457200">
              <a:buNone/>
            </a:pPr>
            <a:r>
              <a:rPr lang="ru-RU" sz="1600" dirty="0" smtClean="0"/>
              <a:t>С нашей модернизацией вы получите не только эффективное управление, но и конкурентные преимущества на рынке! Обратитесь к нам уже сегодня, чтобы узнать больше о возможностях!</a:t>
            </a:r>
            <a:endParaRPr lang="ru-RU" sz="16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274638"/>
            <a:ext cx="7504960" cy="868346"/>
          </a:xfrm>
        </p:spPr>
        <p:txBody>
          <a:bodyPr>
            <a:normAutofit/>
          </a:bodyPr>
          <a:lstStyle/>
          <a:p>
            <a:r>
              <a:rPr lang="ru-RU" sz="2800" u="sng" dirty="0" smtClean="0"/>
              <a:t>Вывод</a:t>
            </a:r>
            <a:endParaRPr lang="ru-RU" sz="2800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1071546"/>
            <a:ext cx="7790712" cy="5500726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ru-RU" sz="1600" dirty="0" smtClean="0"/>
              <a:t>Внедрение информационной системы "Учет заказов и продаж" в 1С является стратегическим шагом к автоматизации и оптимизации бизнес-процессов вашей компании. Эта система не только упрощает процессы учета и управления, но и значительно повышает эффективность работы всей команды. </a:t>
            </a:r>
            <a:endParaRPr lang="ru-RU" sz="1600" dirty="0" smtClean="0"/>
          </a:p>
          <a:p>
            <a:r>
              <a:rPr lang="ru-RU" sz="1600" dirty="0" smtClean="0"/>
              <a:t>Прозрачность </a:t>
            </a:r>
            <a:r>
              <a:rPr lang="ru-RU" sz="1600" dirty="0" smtClean="0"/>
              <a:t>и контроль: Вы получаете полное представление о состоянии заказов, продажах и остатках на складе в реальном времени, что позволяет быстро реагировать на изменения и принимать обоснованные решения. </a:t>
            </a:r>
            <a:endParaRPr lang="ru-RU" sz="1600" dirty="0" smtClean="0"/>
          </a:p>
          <a:p>
            <a:r>
              <a:rPr lang="ru-RU" sz="1600" dirty="0" smtClean="0"/>
              <a:t>Снижение </a:t>
            </a:r>
            <a:r>
              <a:rPr lang="ru-RU" sz="1600" dirty="0" smtClean="0"/>
              <a:t>ошибок: Автоматизация ручных процессов минимизирует вероятность ошибок, связанных с учетом и обработкой данных, что, в свою очередь, увеличивает доверие клиентов к вашей компании. </a:t>
            </a:r>
            <a:endParaRPr lang="ru-RU" sz="1600" dirty="0" smtClean="0"/>
          </a:p>
          <a:p>
            <a:r>
              <a:rPr lang="ru-RU" sz="1600" dirty="0" smtClean="0"/>
              <a:t>Повышение </a:t>
            </a:r>
            <a:r>
              <a:rPr lang="ru-RU" sz="1600" dirty="0" smtClean="0"/>
              <a:t>удовлетворенности клиентов: Быстрое и качественное обслуживание заказов повышает лояльность клиентов, что является важным залогом долгосрочного успеха. </a:t>
            </a:r>
            <a:endParaRPr lang="ru-RU" sz="1600" dirty="0" smtClean="0"/>
          </a:p>
          <a:p>
            <a:r>
              <a:rPr lang="ru-RU" sz="1600" dirty="0" smtClean="0"/>
              <a:t>Аналитика </a:t>
            </a:r>
            <a:r>
              <a:rPr lang="ru-RU" sz="1600" dirty="0" smtClean="0"/>
              <a:t>и прогнозирование: Мощные инструменты анализа позволяют не только отслеживать текущие показатели, но и прогнозировать продажи, выявлять тренды и оптимизировать запасы. </a:t>
            </a:r>
            <a:endParaRPr lang="ru-RU" sz="1600" dirty="0" smtClean="0"/>
          </a:p>
          <a:p>
            <a:pPr marL="0" indent="457200">
              <a:buNone/>
            </a:pPr>
            <a:r>
              <a:rPr lang="ru-RU" sz="1600" dirty="0" smtClean="0"/>
              <a:t>Таким </a:t>
            </a:r>
            <a:r>
              <a:rPr lang="ru-RU" sz="1600" dirty="0" smtClean="0"/>
              <a:t>образом, система "Учет заказов и продаж" в 1С станет вашим надежным партнером в мире бизнеса, обеспечивая рост, прозрачность и максимально эффективное использование ресурсов. Обратитесь к нам и получите готовое решение для развития вашего бизнеса уже сегодня!</a:t>
            </a:r>
            <a:endParaRPr lang="ru-RU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28" y="1928802"/>
            <a:ext cx="7406640" cy="1472184"/>
          </a:xfrm>
        </p:spPr>
        <p:txBody>
          <a:bodyPr>
            <a:normAutofit/>
          </a:bodyPr>
          <a:lstStyle/>
          <a:p>
            <a:r>
              <a:rPr lang="ru-RU" sz="4800" u="sng" dirty="0" smtClean="0"/>
              <a:t>Спасибо за внимание !</a:t>
            </a:r>
            <a:endParaRPr lang="ru-RU" sz="4800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</TotalTime>
  <Words>1093</Words>
  <PresentationFormat>Экран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Солнцестояние</vt:lpstr>
      <vt:lpstr>Информационная система  “Учет заказов и продаж”  для интернет-магазина одежды</vt:lpstr>
      <vt:lpstr>Информационная система “Учет заказов и продаж”</vt:lpstr>
      <vt:lpstr>Основные функции</vt:lpstr>
      <vt:lpstr>Кто может ею пользоваться</vt:lpstr>
      <vt:lpstr>Почему именно это система</vt:lpstr>
      <vt:lpstr>Система 1С "Учет заказов и продаж" предлагает множество преимуществ, которые делают ее идеальным инструментом для управления бизнесом.</vt:lpstr>
      <vt:lpstr>Планирования модернизации</vt:lpstr>
      <vt:lpstr>Вывод</vt:lpstr>
      <vt:lpstr>Спасибо за внимание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 “Учет заказов и продаж”  для интернет-магазина одежды</dc:title>
  <cp:lastModifiedBy>студент</cp:lastModifiedBy>
  <cp:revision>7</cp:revision>
  <dcterms:modified xsi:type="dcterms:W3CDTF">2025-06-05T05:33:38Z</dcterms:modified>
</cp:coreProperties>
</file>