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0E477A-E04C-468C-AB92-E55690ED6CF4}" v="1" dt="2024-08-06T03:30:43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 Parthiv Kapadia" userId="5f434584-d6ce-49d5-a64a-054a375aa336" providerId="ADAL" clId="{7A0E477A-E04C-468C-AB92-E55690ED6CF4}"/>
    <pc:docChg chg="custSel delSld modSld">
      <pc:chgData name="Ansh Parthiv Kapadia" userId="5f434584-d6ce-49d5-a64a-054a375aa336" providerId="ADAL" clId="{7A0E477A-E04C-468C-AB92-E55690ED6CF4}" dt="2024-08-06T03:30:56.484" v="8" actId="1076"/>
      <pc:docMkLst>
        <pc:docMk/>
      </pc:docMkLst>
      <pc:sldChg chg="del">
        <pc:chgData name="Ansh Parthiv Kapadia" userId="5f434584-d6ce-49d5-a64a-054a375aa336" providerId="ADAL" clId="{7A0E477A-E04C-468C-AB92-E55690ED6CF4}" dt="2024-08-06T03:30:32.024" v="1" actId="47"/>
        <pc:sldMkLst>
          <pc:docMk/>
          <pc:sldMk cId="3007523480" sldId="257"/>
        </pc:sldMkLst>
      </pc:sldChg>
      <pc:sldChg chg="addSp delSp modSp mod">
        <pc:chgData name="Ansh Parthiv Kapadia" userId="5f434584-d6ce-49d5-a64a-054a375aa336" providerId="ADAL" clId="{7A0E477A-E04C-468C-AB92-E55690ED6CF4}" dt="2024-08-06T03:30:56.484" v="8" actId="1076"/>
        <pc:sldMkLst>
          <pc:docMk/>
          <pc:sldMk cId="2666477089" sldId="258"/>
        </pc:sldMkLst>
        <pc:picChg chg="del">
          <ac:chgData name="Ansh Parthiv Kapadia" userId="5f434584-d6ce-49d5-a64a-054a375aa336" providerId="ADAL" clId="{7A0E477A-E04C-468C-AB92-E55690ED6CF4}" dt="2024-08-06T03:30:37.292" v="2" actId="478"/>
          <ac:picMkLst>
            <pc:docMk/>
            <pc:sldMk cId="2666477089" sldId="258"/>
            <ac:picMk id="3" creationId="{C2199C9C-6A1B-238A-EB7F-667601A288EE}"/>
          </ac:picMkLst>
        </pc:picChg>
        <pc:picChg chg="add mod">
          <ac:chgData name="Ansh Parthiv Kapadia" userId="5f434584-d6ce-49d5-a64a-054a375aa336" providerId="ADAL" clId="{7A0E477A-E04C-468C-AB92-E55690ED6CF4}" dt="2024-08-06T03:30:56.484" v="8" actId="1076"/>
          <ac:picMkLst>
            <pc:docMk/>
            <pc:sldMk cId="2666477089" sldId="258"/>
            <ac:picMk id="4" creationId="{E7FDE852-4A1D-904F-D5E9-F77FA48903B7}"/>
          </ac:picMkLst>
        </pc:picChg>
      </pc:sldChg>
      <pc:sldChg chg="del">
        <pc:chgData name="Ansh Parthiv Kapadia" userId="5f434584-d6ce-49d5-a64a-054a375aa336" providerId="ADAL" clId="{7A0E477A-E04C-468C-AB92-E55690ED6CF4}" dt="2024-08-06T03:30:31.290" v="0" actId="47"/>
        <pc:sldMkLst>
          <pc:docMk/>
          <pc:sldMk cId="83047468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484E-EB86-B547-B768-8640557C8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0CFC3-16A8-8BCB-6A65-802650618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D85F1-0365-0C93-BBC1-31322547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6564-7141-484B-85CD-1A72D89872B7}" type="datetimeFigureOut">
              <a:rPr lang="en-CA" smtClean="0"/>
              <a:t>05-Aug-24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E9AD5-3CB0-C2E7-A6F5-0B44EA25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740A-5C95-32F3-B745-AC50570A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ADD-01B5-4239-8306-9C59257D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05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BE96-16AB-D6FC-9D15-9FBB01AF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07DDE-C57A-DFEB-DE15-1ECE28EC9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D6BC1-F0A7-8946-BF53-335D6100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6564-7141-484B-85CD-1A72D89872B7}" type="datetimeFigureOut">
              <a:rPr lang="en-CA" smtClean="0"/>
              <a:t>05-Aug-24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8A0C1-63E3-2B1B-86D5-381CF716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FECC-93BC-7627-501D-70362656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ADD-01B5-4239-8306-9C59257D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133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23191-6465-49AD-8E54-2BE1FF71A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F64D8-CB26-058B-154B-531675C63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6FBE5-2933-6C5F-E391-CE61EDDA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6564-7141-484B-85CD-1A72D89872B7}" type="datetimeFigureOut">
              <a:rPr lang="en-CA" smtClean="0"/>
              <a:t>05-Aug-24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E916C-43DE-55D7-BE72-5E9C47B3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F159-3EF8-D41C-7F5E-D9BFC725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ADD-01B5-4239-8306-9C59257D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32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162D-62B5-856E-3794-5683C496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D51C-FFA6-9CCD-8ED1-4A4433A1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CC2D8-DC1C-E964-9B9D-757F0E61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6564-7141-484B-85CD-1A72D89872B7}" type="datetimeFigureOut">
              <a:rPr lang="en-CA" smtClean="0"/>
              <a:t>05-Aug-24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CF9F7-70A5-DF2F-17F4-F2DB6112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9B193-387C-74D2-8F96-D88F684A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ADD-01B5-4239-8306-9C59257D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82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6020-DD9A-9143-8C73-40A5793C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3AF26-9704-327B-9DE2-92705FA37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CD0F-0C5E-9C72-9920-EEBD0634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6564-7141-484B-85CD-1A72D89872B7}" type="datetimeFigureOut">
              <a:rPr lang="en-CA" smtClean="0"/>
              <a:t>05-Aug-24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ADE6-2B08-1E98-D4B9-32651CDD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BB8CF-B1E2-0883-7537-9355DE07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ADD-01B5-4239-8306-9C59257D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79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A4DF-0E5B-CE0A-6284-8B73E95F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EE6B-7A01-74F9-7A6B-F2BC691A5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79E9E-F1B8-68AB-12F4-6E41A01E2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0D164-1939-1B4C-B4E8-FB67BFA3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6564-7141-484B-85CD-1A72D89872B7}" type="datetimeFigureOut">
              <a:rPr lang="en-CA" smtClean="0"/>
              <a:t>05-Aug-24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2E11-14E1-DACB-72CA-8CAEDA30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E5F9C-36D6-2E0A-277C-C2982BE5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ADD-01B5-4239-8306-9C59257D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230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BA92-8F6A-1A95-091C-3E9A5621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14455-E5B1-D6F0-A85B-58C9FFB7C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7210B-B907-8514-ADFE-249981030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AD1CF-11CC-F9DD-1B6A-81E500C8D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A920E-3D8A-67BA-F432-AB4E95415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EC460-491C-2D35-125E-CD8C5950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6564-7141-484B-85CD-1A72D89872B7}" type="datetimeFigureOut">
              <a:rPr lang="en-CA" smtClean="0"/>
              <a:t>05-Aug-24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3E1B5-ED6C-850A-983A-709DB36F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1CAD4-BDDC-689E-E185-B480E783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ADD-01B5-4239-8306-9C59257D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82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6F7B-178E-7616-02CF-6EFEB39F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DAB3F-7B7F-90D3-F92A-05469F3A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6564-7141-484B-85CD-1A72D89872B7}" type="datetimeFigureOut">
              <a:rPr lang="en-CA" smtClean="0"/>
              <a:t>05-Aug-24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DDB60-473D-BED9-FF1A-3DCADDD2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2AD2C-94E4-16E8-C3CA-5C25E66E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ADD-01B5-4239-8306-9C59257D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58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35321-7984-9E9F-44F7-075725D0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6564-7141-484B-85CD-1A72D89872B7}" type="datetimeFigureOut">
              <a:rPr lang="en-CA" smtClean="0"/>
              <a:t>05-Aug-24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A5F94-1B01-3CD7-C7B6-C6DC2BEC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BBCEC-4C7C-ED63-6A3B-0C70CEC4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ADD-01B5-4239-8306-9C59257D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22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9E8A-C707-780E-6C28-9223BFE7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5C21A-D05F-D51B-A1E6-AF579CD32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96F72-EA5F-DDEE-E816-6C5ED9CA5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43DAE-FE16-975D-EEBC-A10D744B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6564-7141-484B-85CD-1A72D89872B7}" type="datetimeFigureOut">
              <a:rPr lang="en-CA" smtClean="0"/>
              <a:t>05-Aug-24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A3BBF-BB70-F29C-2865-F005121D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CCA44-A2BD-341C-B0BD-9C88FBF2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ADD-01B5-4239-8306-9C59257D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C11A-F8F1-7743-E457-A4D8F9F3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BF7D1-A03C-575D-44A3-AF2EB496E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8942E-57B5-3AC2-863F-10524B2CC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D1533-0534-D6CE-3A9F-71F64313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6564-7141-484B-85CD-1A72D89872B7}" type="datetimeFigureOut">
              <a:rPr lang="en-CA" smtClean="0"/>
              <a:t>05-Aug-24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B8B23-293E-0EED-624F-59247628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76B45-CBAC-56B4-2E24-BC620FCC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ADD-01B5-4239-8306-9C59257D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33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2763C-C7C0-EF06-5880-73BEA25F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160B2-30A4-D623-2E7F-1396DC323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11DB-6DB5-41ED-9093-B0E855E95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E6564-7141-484B-85CD-1A72D89872B7}" type="datetimeFigureOut">
              <a:rPr lang="en-CA" smtClean="0"/>
              <a:t>05-Aug-24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C2034-C622-B30F-1E0B-379E3481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A3C10-9155-5265-E2B3-CE07DFA89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4AADD-01B5-4239-8306-9C59257D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469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close-up of a bottle&#10;&#10;Description automatically generated">
            <a:extLst>
              <a:ext uri="{FF2B5EF4-FFF2-40B4-BE49-F238E27FC236}">
                <a16:creationId xmlns:a16="http://schemas.microsoft.com/office/drawing/2014/main" id="{E7FDE852-4A1D-904F-D5E9-F77FA4890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28" y="-230982"/>
            <a:ext cx="10979944" cy="731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7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symbol&#10;&#10;Description automatically generated">
            <a:extLst>
              <a:ext uri="{FF2B5EF4-FFF2-40B4-BE49-F238E27FC236}">
                <a16:creationId xmlns:a16="http://schemas.microsoft.com/office/drawing/2014/main" id="{5F5D5715-246E-D689-4484-211273122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49" y="-333402"/>
            <a:ext cx="7872101" cy="75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2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 Kapadia</dc:creator>
  <cp:lastModifiedBy>Ansh Kapadia</cp:lastModifiedBy>
  <cp:revision>1</cp:revision>
  <dcterms:created xsi:type="dcterms:W3CDTF">2024-08-06T00:48:12Z</dcterms:created>
  <dcterms:modified xsi:type="dcterms:W3CDTF">2024-08-06T03:30:57Z</dcterms:modified>
</cp:coreProperties>
</file>