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71" r:id="rId3"/>
    <p:sldId id="257" r:id="rId4"/>
    <p:sldId id="267" r:id="rId5"/>
    <p:sldId id="266" r:id="rId6"/>
    <p:sldId id="273" r:id="rId7"/>
    <p:sldId id="274" r:id="rId8"/>
    <p:sldId id="275" r:id="rId9"/>
    <p:sldId id="269" r:id="rId10"/>
    <p:sldId id="270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8" autoAdjust="0"/>
  </p:normalViewPr>
  <p:slideViewPr>
    <p:cSldViewPr snapToGrid="0">
      <p:cViewPr>
        <p:scale>
          <a:sx n="74" d="100"/>
          <a:sy n="74" d="100"/>
        </p:scale>
        <p:origin x="-456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3258-8369-4D02-9624-13CC787D8A6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5306-E3F5-4D82-82EA-EBADFD47405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28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3258-8369-4D02-9624-13CC787D8A6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5306-E3F5-4D82-82EA-EBADFD474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1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3258-8369-4D02-9624-13CC787D8A6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5306-E3F5-4D82-82EA-EBADFD474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9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3258-8369-4D02-9624-13CC787D8A6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5306-E3F5-4D82-82EA-EBADFD474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3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3258-8369-4D02-9624-13CC787D8A6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5306-E3F5-4D82-82EA-EBADFD47405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5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3258-8369-4D02-9624-13CC787D8A6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5306-E3F5-4D82-82EA-EBADFD474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4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3258-8369-4D02-9624-13CC787D8A6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5306-E3F5-4D82-82EA-EBADFD474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3258-8369-4D02-9624-13CC787D8A6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5306-E3F5-4D82-82EA-EBADFD474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5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3258-8369-4D02-9624-13CC787D8A6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5306-E3F5-4D82-82EA-EBADFD474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B63258-8369-4D02-9624-13CC787D8A6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3C5306-E3F5-4D82-82EA-EBADFD474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3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3258-8369-4D02-9624-13CC787D8A6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5306-E3F5-4D82-82EA-EBADFD474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0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B63258-8369-4D02-9624-13CC787D8A6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3C5306-E3F5-4D82-82EA-EBADFD47405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7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1837" y="897147"/>
            <a:ext cx="5962918" cy="867259"/>
          </a:xfrm>
          <a:ln>
            <a:noFill/>
            <a:prstDash val="solid"/>
          </a:ln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        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4000" b="1" dirty="0" smtClean="0">
                <a:solidFill>
                  <a:schemeClr val="tx1"/>
                </a:solidFill>
              </a:rPr>
              <a:t>Decorator </a:t>
            </a:r>
            <a:r>
              <a:rPr lang="en-US" sz="4000" b="1" dirty="0" smtClean="0">
                <a:solidFill>
                  <a:schemeClr val="tx1"/>
                </a:solidFill>
              </a:rPr>
              <a:t>Pattern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132" y="2053087"/>
            <a:ext cx="9144000" cy="3187460"/>
          </a:xfrm>
          <a:ln>
            <a:solidFill>
              <a:schemeClr val="bg1"/>
            </a:solidFill>
          </a:ln>
        </p:spPr>
        <p:txBody>
          <a:bodyPr>
            <a:normAutofit fontScale="40000" lnSpcReduction="20000"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algn="r"/>
            <a:endParaRPr lang="en-US" sz="1900" b="1" dirty="0" smtClean="0">
              <a:solidFill>
                <a:schemeClr val="tx1"/>
              </a:solidFill>
            </a:endParaRPr>
          </a:p>
          <a:p>
            <a:pPr algn="r"/>
            <a:endParaRPr lang="en-US" sz="1900" b="1" dirty="0">
              <a:solidFill>
                <a:schemeClr val="tx1"/>
              </a:solidFill>
            </a:endParaRPr>
          </a:p>
          <a:p>
            <a:pPr algn="r"/>
            <a:endParaRPr lang="en-US" sz="2900" b="1" dirty="0" smtClean="0">
              <a:solidFill>
                <a:schemeClr val="tx1"/>
              </a:solidFill>
            </a:endParaRPr>
          </a:p>
          <a:p>
            <a:pPr algn="r"/>
            <a:r>
              <a:rPr lang="en-US" sz="2900" b="1" dirty="0" smtClean="0">
                <a:solidFill>
                  <a:schemeClr val="tx1"/>
                </a:solidFill>
              </a:rPr>
              <a:t>Object oriented analysis and design</a:t>
            </a:r>
          </a:p>
          <a:p>
            <a:pPr algn="r"/>
            <a:r>
              <a:rPr lang="en-US" sz="2900" b="1" dirty="0" smtClean="0">
                <a:solidFill>
                  <a:schemeClr val="tx1"/>
                </a:solidFill>
              </a:rPr>
              <a:t>Spring 2017</a:t>
            </a:r>
          </a:p>
          <a:p>
            <a:pPr algn="r"/>
            <a:endParaRPr lang="en-US" sz="2900" b="1" dirty="0" smtClean="0">
              <a:solidFill>
                <a:schemeClr val="tx1"/>
              </a:solidFill>
            </a:endParaRPr>
          </a:p>
          <a:p>
            <a:pPr algn="r"/>
            <a:r>
              <a:rPr lang="en-US" sz="2900" b="1" dirty="0" smtClean="0">
                <a:solidFill>
                  <a:schemeClr val="tx1"/>
                </a:solidFill>
              </a:rPr>
              <a:t>Guide: Prof. Nguyen Thai</a:t>
            </a:r>
            <a:r>
              <a:rPr lang="en-US" sz="1900" b="1" dirty="0" smtClean="0">
                <a:solidFill>
                  <a:schemeClr val="tx1"/>
                </a:solidFill>
              </a:rPr>
              <a:t>.</a:t>
            </a:r>
          </a:p>
          <a:p>
            <a:pPr algn="r"/>
            <a:r>
              <a:rPr lang="en-US" sz="1900" b="1" dirty="0" smtClean="0">
                <a:solidFill>
                  <a:schemeClr val="tx1"/>
                </a:solidFill>
              </a:rPr>
              <a:t>By- </a:t>
            </a:r>
            <a:r>
              <a:rPr lang="en-US" sz="1900" b="1" dirty="0" err="1" smtClean="0">
                <a:solidFill>
                  <a:schemeClr val="tx1"/>
                </a:solidFill>
              </a:rPr>
              <a:t>Reshma</a:t>
            </a:r>
            <a:r>
              <a:rPr lang="en-US" sz="1900" b="1" dirty="0" smtClean="0">
                <a:solidFill>
                  <a:schemeClr val="tx1"/>
                </a:solidFill>
              </a:rPr>
              <a:t> r </a:t>
            </a:r>
            <a:r>
              <a:rPr lang="en-US" sz="1900" b="1" dirty="0" err="1" smtClean="0">
                <a:solidFill>
                  <a:schemeClr val="tx1"/>
                </a:solidFill>
              </a:rPr>
              <a:t>kapadnis</a:t>
            </a:r>
            <a:endParaRPr lang="en-US" sz="1900" b="1" dirty="0">
              <a:solidFill>
                <a:schemeClr val="tx1"/>
              </a:solidFill>
            </a:endParaRPr>
          </a:p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30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Decorators can result in many small objects, and overuse can be complex.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can be complicated to have </a:t>
            </a:r>
            <a:r>
              <a:rPr lang="en-US" sz="2800" dirty="0" smtClean="0"/>
              <a:t>decorators keep track of other decorators  </a:t>
            </a:r>
            <a:r>
              <a:rPr lang="en-US" sz="2800" dirty="0"/>
              <a:t>because to look back into multiple layers of the decorators chain starts to push the decorator </a:t>
            </a:r>
            <a:r>
              <a:rPr lang="en-US" sz="2800" dirty="0" smtClean="0"/>
              <a:t>pattern </a:t>
            </a:r>
            <a:r>
              <a:rPr lang="en-US" sz="2800" dirty="0"/>
              <a:t>beyond its true intent.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72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Pinger</a:t>
            </a:r>
            <a:r>
              <a:rPr lang="en-US" sz="7200" dirty="0" smtClean="0"/>
              <a:t>: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2800" dirty="0" smtClean="0"/>
              <a:t>Network pinger helps network/ IT administrators to determine if server is online.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2" descr="C:\Users\admin\Desktop\p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51" y="2975020"/>
            <a:ext cx="9388698" cy="271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1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137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What is Decorator Pattern.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UML Diagram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Advantages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Disadvantages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Basic concept of </a:t>
            </a:r>
            <a:r>
              <a:rPr lang="en-US" sz="2800" dirty="0" smtClean="0"/>
              <a:t>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Demo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Decorative</a:t>
            </a:r>
            <a:r>
              <a:rPr lang="en-US" dirty="0" smtClean="0"/>
              <a:t> design Pattern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Extending functionality without effecting the behavior of other objects.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Adding behavior dynamically .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This Pattern  acts  as wrapper of existing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Decorator pattern adds simplicity to the  existing  </a:t>
            </a:r>
            <a:r>
              <a:rPr lang="en-US" sz="2800" dirty="0" smtClean="0"/>
              <a:t>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Decorative pattern is an alternative to subclass.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3501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96213"/>
            <a:ext cx="10058400" cy="6697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</a:t>
            </a:r>
            <a:r>
              <a:rPr lang="en-US" sz="5300" dirty="0" smtClean="0"/>
              <a:t> Diagram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8" y="1094704"/>
            <a:ext cx="10599313" cy="477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2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779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Example:</a:t>
            </a:r>
            <a:endParaRPr lang="en-US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93" y="1107583"/>
            <a:ext cx="5370489" cy="474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164" y="978795"/>
            <a:ext cx="4971244" cy="489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7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5222"/>
          </a:xfrm>
        </p:spPr>
        <p:txBody>
          <a:bodyPr>
            <a:normAutofit/>
          </a:bodyPr>
          <a:lstStyle/>
          <a:p>
            <a:r>
              <a:rPr lang="en-US" sz="4000" dirty="0"/>
              <a:t>Constructing a Drink in order with decorator: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8" y="1500188"/>
            <a:ext cx="10419007" cy="438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1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93" y="373486"/>
            <a:ext cx="10135673" cy="5022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9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14" y="425003"/>
            <a:ext cx="10032642" cy="551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63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Decorators provide a flexible alternative to subclass for extending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Decorators </a:t>
            </a:r>
            <a:r>
              <a:rPr lang="en-US" sz="2800" dirty="0"/>
              <a:t>allow behavior modification at runtime rather than going back into existing code </a:t>
            </a:r>
            <a:r>
              <a:rPr lang="en-US" sz="2800" dirty="0"/>
              <a:t>and making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Decorators are a nice solution to permutation issues because you can wrap a component with any number of decorators.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decorator pattern supports the principle that classes should be open for extension  but closed  for modification.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45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</TotalTime>
  <Words>231</Words>
  <Application>Microsoft Office PowerPoint</Application>
  <PresentationFormat>Custom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             Decorator Pattern</vt:lpstr>
      <vt:lpstr>Agenda:</vt:lpstr>
      <vt:lpstr>Decorative design Pattern :</vt:lpstr>
      <vt:lpstr>UML Diagram:</vt:lpstr>
      <vt:lpstr>Example:</vt:lpstr>
      <vt:lpstr>Constructing a Drink in order with decorator:</vt:lpstr>
      <vt:lpstr>PowerPoint Presentation</vt:lpstr>
      <vt:lpstr>PowerPoint Presentation</vt:lpstr>
      <vt:lpstr>Advantages:</vt:lpstr>
      <vt:lpstr>Disadvantages:</vt:lpstr>
      <vt:lpstr>Network Pinger: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Mohit</dc:creator>
  <cp:lastModifiedBy>admin</cp:lastModifiedBy>
  <cp:revision>69</cp:revision>
  <dcterms:created xsi:type="dcterms:W3CDTF">2017-03-26T20:25:50Z</dcterms:created>
  <dcterms:modified xsi:type="dcterms:W3CDTF">2017-04-26T15:12:41Z</dcterms:modified>
</cp:coreProperties>
</file>